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70FF2-7C82-428C-951D-48871362C8A6}" v="8" dt="2025-03-23T20:24:59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F24B-0CAF-4F5C-A4D8-354959310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DBF78-A55D-F499-A57A-3DAA15E75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33A93-CC72-BCD7-B89F-CA352999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0757-EE6B-43F7-8BDE-E4A9443F77B0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90B67-FE00-6B4B-23AE-E7E4A389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6E913-BCC5-5704-03D7-C29270D2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B419-26B3-4377-80AC-98DEFEE0F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0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A241-77F7-1BF4-A6A6-372B716B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BD9CA-9010-6480-545F-4972CDE80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35487-D8EB-B4D7-829D-55776994C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0757-EE6B-43F7-8BDE-E4A9443F77B0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1E8EB-1847-2047-8DFF-61818A3B3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779-82E9-F884-8847-32B55A53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B419-26B3-4377-80AC-98DEFEE0F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4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04F18C-A6CC-2DEB-14DA-53D28594C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AEF51-0A17-5B8F-79BC-93591345D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67F35-D715-4495-B8C6-41B8B3026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0757-EE6B-43F7-8BDE-E4A9443F77B0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05086-1501-4B16-1277-33B6D58E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85D1C-153E-55CE-8D2F-171B3A95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B419-26B3-4377-80AC-98DEFEE0F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855DB-9104-6E8F-2F94-D291A4E7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2E2CD-9AAE-FF84-6E24-A260FE36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D3442-AB64-9D65-C16F-05F23F81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0757-EE6B-43F7-8BDE-E4A9443F77B0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95AB4-76E3-E2D3-3D2A-C1A01B20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71DD-3FEC-3E48-E091-68823046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B419-26B3-4377-80AC-98DEFEE0F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8CF5-9B27-C10C-EA76-D53A39E71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AFD-7282-A5CA-B978-B7E8E8266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AEC8F-2620-358A-1C42-49F81713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0757-EE6B-43F7-8BDE-E4A9443F77B0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C87D5-45EC-FC2F-3AC9-655291C3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1B0C0-4B45-0DE7-2438-5F49405A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B419-26B3-4377-80AC-98DEFEE0F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4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E105-003E-F6B6-85BA-FCA38F9C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C401-1CEE-F226-5DE7-ED1E93697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1679A-FDD9-A00D-C4B2-ABF58E524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91FB9-1AF5-71B2-7B84-FB05149D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0757-EE6B-43F7-8BDE-E4A9443F77B0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98558-0129-BC0E-6487-B50039CD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DAF51-6567-C7B0-C23D-CC2BAB49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B419-26B3-4377-80AC-98DEFEE0F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5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03E6-12FA-0B87-18AB-2BAACF3B0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386F6-65AD-0D1E-FA05-E897EA5CD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D7BCC-FCD5-560F-D292-A29BC7D1F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CEF5B-8D64-998D-8CD4-6C37E3C4A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024C7A-5AB9-E32C-E31D-0C07C0324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3B5608-22A0-0F3C-7033-52FD28BF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0757-EE6B-43F7-8BDE-E4A9443F77B0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753CE3-EC66-BDF1-E77E-065A2E219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E694D-4EB8-E367-A759-499B7550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B419-26B3-4377-80AC-98DEFEE0F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2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7D5A-05A6-D98C-4A99-6BD5F8E9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4E9D6-53C9-FE25-D1A4-FBDD4AA0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0757-EE6B-43F7-8BDE-E4A9443F77B0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719ED-1686-FC0A-355B-BDA376E7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6367D-8EE8-5893-172B-AC8686905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B419-26B3-4377-80AC-98DEFEE0F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F22137-86A4-2BC3-BF24-FA1E67CA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0757-EE6B-43F7-8BDE-E4A9443F77B0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CD159-B71D-DC18-4EB6-8190A6E5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CDAAC-FD40-3896-458A-DD064F98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B419-26B3-4377-80AC-98DEFEE0F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5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C73E-9638-1AA7-3D98-C484DE38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EC96E-85B6-2C75-52E2-39CF742E4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AC12B-DA23-CFA9-AB7D-C9E1C9080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91D0D-D310-B54E-9D2D-245B3B54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0757-EE6B-43F7-8BDE-E4A9443F77B0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A8C1F-37DD-E110-A734-968A4250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36DC-0E30-CC68-CD7F-53E192F5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B419-26B3-4377-80AC-98DEFEE0F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7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A3B-7230-E94D-C068-0811C9C10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2D43C-4EDF-12A6-F7CE-25D732B74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F8184-E927-01CB-D8EA-04A15668D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190E2-56D3-65AE-9B46-737806C4D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0757-EE6B-43F7-8BDE-E4A9443F77B0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BB227-3A7C-B6C4-17CC-77D8D83B7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635F9-A8B3-7366-6E53-4C369563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B419-26B3-4377-80AC-98DEFEE0F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3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4CFD0-A5D0-CF72-8955-2B14BB6F3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26883-CF05-8031-784D-3ACC06C4D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AC5C4-A6A0-ED55-2C88-24BAAFB18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D20757-EE6B-43F7-8BDE-E4A9443F77B0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87FB5-3AE0-ED66-F1F3-5FCC94936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BDC0F-710D-9D41-CC0B-411E45E45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2AB419-26B3-4377-80AC-98DEFEE0F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6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BFF9C36-9A29-5530-7E4D-F51B34EF0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18243"/>
            <a:ext cx="3278292" cy="24751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9D0987-2196-14CC-BA3B-2977F31EB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493" y="1936261"/>
            <a:ext cx="3743538" cy="29854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DFD000-EE57-D462-56E3-0FDB70493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764" y="724685"/>
            <a:ext cx="3239769" cy="24622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B3F4EF-D27C-F2DA-8569-CAB8EE4CE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67" y="3668738"/>
            <a:ext cx="3278292" cy="24669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E3B1D0-A7A9-B0A1-2E0C-6B6DEF8FD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8763" y="3648349"/>
            <a:ext cx="3239769" cy="252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7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50B5D-F528-5884-652E-A8AF09F0B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59" y="2643384"/>
            <a:ext cx="5299502" cy="1565086"/>
          </a:xfrm>
          <a:prstGeom prst="rect">
            <a:avLst/>
          </a:prstGeom>
        </p:spPr>
      </p:pic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FF8F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80EFAB-03BD-F687-76DF-6A55A4384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3240" y="1753392"/>
            <a:ext cx="4728015" cy="334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52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 Endicott</dc:creator>
  <cp:lastModifiedBy>Mark Endicott</cp:lastModifiedBy>
  <cp:revision>2</cp:revision>
  <dcterms:created xsi:type="dcterms:W3CDTF">2025-03-23T20:18:10Z</dcterms:created>
  <dcterms:modified xsi:type="dcterms:W3CDTF">2025-03-23T20:30:03Z</dcterms:modified>
</cp:coreProperties>
</file>