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b107cd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b107cd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0b107cd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0b107cd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fb0aff0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fb0aff0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0b107cd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0b107cd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0b107cd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0b107cd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 Analyzer with Recommendation Engine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3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4"/>
              <a:buNone/>
            </a:pPr>
            <a:r>
              <a:rPr lang="en" sz="1145"/>
              <a:t>Mark Endicott</a:t>
            </a:r>
            <a:endParaRPr sz="1145"/>
          </a:p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4"/>
              <a:buNone/>
            </a:pPr>
            <a:r>
              <a:rPr lang="en" sz="1145"/>
              <a:t>MTH 314</a:t>
            </a:r>
            <a:endParaRPr sz="1145"/>
          </a:p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4"/>
              <a:buNone/>
            </a:pPr>
            <a:r>
              <a:rPr lang="en" sz="1145"/>
              <a:t>Michigan State University</a:t>
            </a:r>
            <a:endParaRPr sz="114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6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niche is proactive health with data science.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I decided to do an independent project!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 short, I built code that analyzed user dietary information (using matrices) and produced </a:t>
            </a:r>
            <a:r>
              <a:rPr lang="en"/>
              <a:t>recommendations - 3 big parts.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08625" y="2971425"/>
            <a:ext cx="2084400" cy="1540500"/>
          </a:xfrm>
          <a:prstGeom prst="flowChartAlternate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Part 1: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Extract user information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(e.g - weight, ideal weight, and desired </a:t>
            </a:r>
            <a:r>
              <a:rPr lang="en" sz="1000"/>
              <a:t>weight loss)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5859600" y="2971425"/>
            <a:ext cx="2084400" cy="1540500"/>
          </a:xfrm>
          <a:prstGeom prst="flowChartAlternate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Part 3: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Recommendations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(e.g - “Eat 8% more protein, 12% less carbs, 5% more fat”)</a:t>
            </a: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3134113" y="2971425"/>
            <a:ext cx="2084400" cy="1540500"/>
          </a:xfrm>
          <a:prstGeom prst="flowChartAlternate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Part 2: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 information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(e.g - calculate calories, daily deficit, macro percentage, etc.)</a:t>
            </a:r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2630413" y="3668925"/>
            <a:ext cx="366300" cy="1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355900" y="3668925"/>
            <a:ext cx="366300" cy="1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Programming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84875"/>
            <a:ext cx="28080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</a:t>
            </a:r>
            <a:r>
              <a:rPr lang="en"/>
              <a:t> of display and </a:t>
            </a:r>
            <a:r>
              <a:rPr lang="en"/>
              <a:t>arithmetic</a:t>
            </a:r>
            <a:r>
              <a:rPr lang="en"/>
              <a:t> operations, the most </a:t>
            </a:r>
            <a:r>
              <a:rPr lang="en"/>
              <a:t>crucial</a:t>
            </a:r>
            <a:r>
              <a:rPr lang="en"/>
              <a:t> code</a:t>
            </a:r>
            <a:r>
              <a:rPr lang="en"/>
              <a:t>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arenBoth"/>
            </a:pPr>
            <a:r>
              <a:rPr lang="en"/>
              <a:t>Scaled the user’s food data matrices.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arenBoth"/>
            </a:pPr>
            <a:r>
              <a:rPr lang="en"/>
              <a:t>Using matrix multiplication to find a new calorie estimate.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arenBoth"/>
            </a:pPr>
            <a:r>
              <a:rPr lang="en"/>
              <a:t>Displaying arrays and matrices in a visually appealing way.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Obviously using the numpy and sympy libraries throughout my code in jupyter notebooks.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300" y="742950"/>
            <a:ext cx="12477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477" y="1099900"/>
            <a:ext cx="1728300" cy="17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103050" y="660100"/>
            <a:ext cx="1247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+</a:t>
            </a:r>
            <a:r>
              <a:rPr lang="en">
                <a:solidFill>
                  <a:schemeClr val="accent5"/>
                </a:solidFill>
              </a:rPr>
              <a:t>86 Bananas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000" y="3055625"/>
            <a:ext cx="2599300" cy="15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7117425" y="2591925"/>
            <a:ext cx="1062300" cy="290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/>
          <p:cNvCxnSpPr>
            <a:stCxn id="76" idx="3"/>
            <a:endCxn id="77" idx="2"/>
          </p:cNvCxnSpPr>
          <p:nvPr/>
        </p:nvCxnSpPr>
        <p:spPr>
          <a:xfrm flipH="1" rot="10800000">
            <a:off x="6773300" y="2882612"/>
            <a:ext cx="87540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7898350" y="1122025"/>
            <a:ext cx="835500" cy="1088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5"/>
          <p:cNvCxnSpPr>
            <a:stCxn id="73" idx="3"/>
            <a:endCxn id="79" idx="1"/>
          </p:cNvCxnSpPr>
          <p:nvPr/>
        </p:nvCxnSpPr>
        <p:spPr>
          <a:xfrm>
            <a:off x="4826075" y="1657350"/>
            <a:ext cx="3072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50" y="125175"/>
            <a:ext cx="38195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7225"/>
            <a:ext cx="5023032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1382" y="299713"/>
            <a:ext cx="3663767" cy="46550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140475" y="318000"/>
            <a:ext cx="1121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There’s quite a bit more!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125" y="412289"/>
            <a:ext cx="4758125" cy="43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user entered their information: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Produces daily/weekly calorie deficit within timeline.</a:t>
            </a:r>
            <a:endParaRPr/>
          </a:p>
          <a:p>
            <a:pPr indent="-304800" lvl="0" marL="457200" rtl="0" algn="l">
              <a:spcBef>
                <a:spcPts val="2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Percentage of macros in calorie amount.</a:t>
            </a:r>
            <a:endParaRPr/>
          </a:p>
          <a:p>
            <a:pPr indent="-304800" lvl="0" marL="457200" rtl="0" algn="l">
              <a:spcBef>
                <a:spcPts val="2000"/>
              </a:spcBef>
              <a:spcAft>
                <a:spcPts val="2000"/>
              </a:spcAft>
              <a:buSzPts val="1200"/>
              <a:buChar char="●"/>
            </a:pPr>
            <a:r>
              <a:rPr lang="en"/>
              <a:t>Recommendations on which macro to eat more/less of.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788125" y="1450125"/>
            <a:ext cx="1870500" cy="481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822050" y="2238050"/>
            <a:ext cx="1104300" cy="1067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757400" y="4249725"/>
            <a:ext cx="1491900" cy="481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uses of an inverse in finding missing nutritional values.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big CSV files from USDA and get a MUCH bigger food </a:t>
            </a:r>
            <a:r>
              <a:rPr lang="en"/>
              <a:t>database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how nutritional components can be visualized using vectors.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larger and more specific user intakes, using specific amounts in grams instead of premade amounts.</a:t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&amp; Future Directions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