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Understand how to create a project</c:v>
                </c:pt>
                <c:pt idx="1">
                  <c:v>Choosing a project theme</c:v>
                </c:pt>
                <c:pt idx="2">
                  <c:v>Learning the basics og creating a bot</c:v>
                </c:pt>
                <c:pt idx="3">
                  <c:v>Break</c:v>
                </c:pt>
                <c:pt idx="4">
                  <c:v>Bot creating</c:v>
                </c:pt>
                <c:pt idx="5">
                  <c:v>Inputing data</c:v>
                </c:pt>
              </c:strCache>
            </c:strRef>
          </c:cat>
          <c:val>
            <c:numRef>
              <c:f>Лист1!$B$2:$B$7</c:f>
              <c:numCache>
                <c:formatCode>m/d/yyyy</c:formatCode>
                <c:ptCount val="6"/>
                <c:pt idx="0">
                  <c:v>44144</c:v>
                </c:pt>
                <c:pt idx="1">
                  <c:v>44145</c:v>
                </c:pt>
                <c:pt idx="2">
                  <c:v>44146</c:v>
                </c:pt>
                <c:pt idx="3">
                  <c:v>44148</c:v>
                </c:pt>
                <c:pt idx="4">
                  <c:v>44151</c:v>
                </c:pt>
                <c:pt idx="5">
                  <c:v>44153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E8-41AB-9479-C8C275DB75FA}"/>
            </c:ext>
          </c:extLst>
        </c:ser>
        <c:ser>
          <c:idx val="1"/>
          <c:order val="1"/>
          <c:tx>
            <c:v>Duration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Understand how to create a project</c:v>
                </c:pt>
                <c:pt idx="1">
                  <c:v>Choosing a project theme</c:v>
                </c:pt>
                <c:pt idx="2">
                  <c:v>Learning the basics og creating a bot</c:v>
                </c:pt>
                <c:pt idx="3">
                  <c:v>Break</c:v>
                </c:pt>
                <c:pt idx="4">
                  <c:v>Bot creating</c:v>
                </c:pt>
                <c:pt idx="5">
                  <c:v>Inputing data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E8-41AB-9479-C8C275DB7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10262831"/>
        <c:axId val="1383147951"/>
      </c:barChart>
      <c:catAx>
        <c:axId val="171026283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1383147951"/>
        <c:crosses val="autoZero"/>
        <c:auto val="1"/>
        <c:lblAlgn val="ctr"/>
        <c:lblOffset val="100"/>
        <c:noMultiLvlLbl val="0"/>
      </c:catAx>
      <c:valAx>
        <c:axId val="138314795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171026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4252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4052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68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80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3187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627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0181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5131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547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35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306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0180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272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6199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902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206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8367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A5A5-8165-4AE5-A3E9-02F458230075}" type="datetimeFigureOut">
              <a:rPr lang="ru-KZ" smtClean="0"/>
              <a:t>20.11.2020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6020-705F-4C0F-89C4-8D28198326A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4321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EF2D8-107F-4428-B9D5-173ECD32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Telegram bot for devices store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542B2A-BCC9-4B67-B7FB-49B5DFDAE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By Yerasyl Usen from SE-2001</a:t>
            </a:r>
          </a:p>
        </p:txBody>
      </p:sp>
    </p:spTree>
    <p:extLst>
      <p:ext uri="{BB962C8B-B14F-4D97-AF65-F5344CB8AC3E}">
        <p14:creationId xmlns:p14="http://schemas.microsoft.com/office/powerpoint/2010/main" val="1810316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B87F0-23EE-4EA8-98AE-918292A10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/>
              <a:t>The main idea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EE1C11-3F68-48C7-88CA-D049CE80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r>
              <a:rPr lang="en-US"/>
              <a:t>My goal is to create a convenient way to browse the products available at an electronics store.</a:t>
            </a:r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9E4F6-EA0C-413A-8F5D-D5884083C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21" r="20290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6521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64E88-1BE2-4B94-9A05-FC6469231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What is this bot doing?</a:t>
            </a:r>
            <a:endParaRPr lang="ru-KZ" sz="60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895B58-1245-4C8B-AE5C-E26E84D9D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341" y="488950"/>
            <a:ext cx="4239833" cy="5951537"/>
          </a:xfrm>
        </p:spPr>
        <p:txBody>
          <a:bodyPr anchor="ctr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The purpose of this bot is simple. When a client wants to purchase a particular device, he simply selects the type of product he wants. </a:t>
            </a:r>
            <a:endParaRPr lang="ru-RU" sz="170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Then the bot will display a list of firms producing the type of product that the client has chosen and the model of this device. </a:t>
            </a:r>
            <a:endParaRPr lang="ru-RU" sz="170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When the buyer chooses the device model, the bot will give a link to the site where the client can purchase it.</a:t>
            </a:r>
            <a:endParaRPr lang="ru-KZ" sz="1700"/>
          </a:p>
        </p:txBody>
      </p:sp>
      <p:cxnSp>
        <p:nvCxnSpPr>
          <p:cNvPr id="85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6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05450-9A5C-413E-8C86-F3100C4E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Progress</a:t>
            </a: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AE01105-5C26-4AA3-B979-104CA0FF58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223052"/>
              </p:ext>
            </p:extLst>
          </p:nvPr>
        </p:nvGraphicFramePr>
        <p:xfrm>
          <a:off x="1876424" y="1108038"/>
          <a:ext cx="10310813" cy="3244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4881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F480F-6300-43F1-86E4-E1E770F2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2543"/>
            <a:ext cx="9906000" cy="1477961"/>
          </a:xfrm>
        </p:spPr>
        <p:txBody>
          <a:bodyPr/>
          <a:lstStyle/>
          <a:p>
            <a:r>
              <a:rPr lang="en-US" sz="3600"/>
              <a:t>Some screenshots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F0751E-B5B3-4E45-85B1-E973E36B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056082"/>
            <a:ext cx="4649783" cy="823912"/>
          </a:xfrm>
        </p:spPr>
        <p:txBody>
          <a:bodyPr/>
          <a:lstStyle/>
          <a:p>
            <a:r>
              <a:rPr lang="en-US"/>
              <a:t>Profile of the bot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C53E3E-869F-49D2-94A3-5A648554C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6082"/>
            <a:ext cx="4646602" cy="823912"/>
          </a:xfrm>
        </p:spPr>
        <p:txBody>
          <a:bodyPr/>
          <a:lstStyle/>
          <a:p>
            <a:r>
              <a:rPr lang="en-US"/>
              <a:t>Main part of the code</a:t>
            </a:r>
            <a:endParaRPr lang="ru-KZ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604C8DE-FF83-4BBB-9702-7F6362B08C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9199" y="1879994"/>
            <a:ext cx="3041715" cy="469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Объект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64A54B9-5CBE-461D-BCCC-B5163729DC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04327" y="2021340"/>
            <a:ext cx="6993951" cy="4397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3812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127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Tw Cen MT</vt:lpstr>
      <vt:lpstr>Контур</vt:lpstr>
      <vt:lpstr>Telegram bot for devices store</vt:lpstr>
      <vt:lpstr>The main idea</vt:lpstr>
      <vt:lpstr>What is this bot doing?</vt:lpstr>
      <vt:lpstr>Progress</vt:lpstr>
      <vt:lpstr>Some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for devices store</dc:title>
  <dc:creator>Ussen Yerassyl</dc:creator>
  <cp:lastModifiedBy>Ussen Yerassyl</cp:lastModifiedBy>
  <cp:revision>1</cp:revision>
  <dcterms:created xsi:type="dcterms:W3CDTF">2020-11-20T17:27:40Z</dcterms:created>
  <dcterms:modified xsi:type="dcterms:W3CDTF">2020-11-20T17:31:23Z</dcterms:modified>
</cp:coreProperties>
</file>