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media/image14.jpg" ContentType="image/jpeg"/>
  <Override PartName="/ppt/media/image15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3" r:id="rId8"/>
    <p:sldId id="262" r:id="rId9"/>
    <p:sldId id="266" r:id="rId10"/>
    <p:sldId id="267" r:id="rId11"/>
    <p:sldId id="268" r:id="rId12"/>
    <p:sldId id="269" r:id="rId13"/>
    <p:sldId id="270" r:id="rId14"/>
    <p:sldId id="271" r:id="rId15"/>
    <p:sldId id="27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3551"/>
    <a:srgbClr val="1B75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F44591-871C-464E-B361-A26376F823B2}" type="doc">
      <dgm:prSet loTypeId="urn:microsoft.com/office/officeart/2005/8/layout/funnel1" loCatId="process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CDB9B48-1F81-4AD0-836C-86BE6CC7DA73}">
      <dgm:prSet phldrT="[Text]"/>
      <dgm:spPr/>
      <dgm:t>
        <a:bodyPr/>
        <a:lstStyle/>
        <a:p>
          <a:r>
            <a:rPr lang="en-US" dirty="0"/>
            <a:t>Sender 1</a:t>
          </a:r>
        </a:p>
      </dgm:t>
    </dgm:pt>
    <dgm:pt modelId="{02F0A402-5011-4226-8E4F-BC4391157ED2}" type="parTrans" cxnId="{BAE0B832-5A69-4081-8250-12F78BCBA73E}">
      <dgm:prSet/>
      <dgm:spPr/>
      <dgm:t>
        <a:bodyPr/>
        <a:lstStyle/>
        <a:p>
          <a:endParaRPr lang="en-US"/>
        </a:p>
      </dgm:t>
    </dgm:pt>
    <dgm:pt modelId="{9F3FB8AA-E157-46A7-A767-25363CF2ECC6}" type="sibTrans" cxnId="{BAE0B832-5A69-4081-8250-12F78BCBA73E}">
      <dgm:prSet/>
      <dgm:spPr/>
      <dgm:t>
        <a:bodyPr/>
        <a:lstStyle/>
        <a:p>
          <a:endParaRPr lang="en-US"/>
        </a:p>
      </dgm:t>
    </dgm:pt>
    <dgm:pt modelId="{65BE1A4D-9E9A-45C2-96AC-AD783992EEF9}">
      <dgm:prSet phldrT="[Text]"/>
      <dgm:spPr/>
      <dgm:t>
        <a:bodyPr/>
        <a:lstStyle/>
        <a:p>
          <a:r>
            <a:rPr lang="en-US" dirty="0"/>
            <a:t>Sender 2</a:t>
          </a:r>
        </a:p>
      </dgm:t>
    </dgm:pt>
    <dgm:pt modelId="{E84A9245-3E4D-4AC7-B160-C3B788C4922B}" type="parTrans" cxnId="{15EE2FAC-C23B-400D-A23B-F586C0580F9B}">
      <dgm:prSet/>
      <dgm:spPr/>
      <dgm:t>
        <a:bodyPr/>
        <a:lstStyle/>
        <a:p>
          <a:endParaRPr lang="en-US"/>
        </a:p>
      </dgm:t>
    </dgm:pt>
    <dgm:pt modelId="{CB8F2D18-F3EB-4DA0-9477-34DF604B5DB8}" type="sibTrans" cxnId="{15EE2FAC-C23B-400D-A23B-F586C0580F9B}">
      <dgm:prSet/>
      <dgm:spPr/>
      <dgm:t>
        <a:bodyPr/>
        <a:lstStyle/>
        <a:p>
          <a:endParaRPr lang="en-US"/>
        </a:p>
      </dgm:t>
    </dgm:pt>
    <dgm:pt modelId="{C604DF57-78C7-4334-AC90-32E2885E81E6}">
      <dgm:prSet phldrT="[Text]"/>
      <dgm:spPr/>
      <dgm:t>
        <a:bodyPr/>
        <a:lstStyle/>
        <a:p>
          <a:r>
            <a:rPr lang="en-US" dirty="0"/>
            <a:t>Actor’s Inbox</a:t>
          </a:r>
        </a:p>
      </dgm:t>
    </dgm:pt>
    <dgm:pt modelId="{03828C77-D95F-4DA7-B0D9-2C7904662B9D}" type="parTrans" cxnId="{FE6F8224-7CFB-46D6-A471-EC171E0FBECB}">
      <dgm:prSet/>
      <dgm:spPr/>
      <dgm:t>
        <a:bodyPr/>
        <a:lstStyle/>
        <a:p>
          <a:endParaRPr lang="en-US"/>
        </a:p>
      </dgm:t>
    </dgm:pt>
    <dgm:pt modelId="{6BA11027-B753-444A-9213-CAEE44428C16}" type="sibTrans" cxnId="{FE6F8224-7CFB-46D6-A471-EC171E0FBECB}">
      <dgm:prSet/>
      <dgm:spPr/>
      <dgm:t>
        <a:bodyPr/>
        <a:lstStyle/>
        <a:p>
          <a:endParaRPr lang="en-US"/>
        </a:p>
      </dgm:t>
    </dgm:pt>
    <dgm:pt modelId="{23B004A6-E074-44E0-962B-E93385657FBB}">
      <dgm:prSet phldrT="[Text]"/>
      <dgm:spPr/>
      <dgm:t>
        <a:bodyPr/>
        <a:lstStyle/>
        <a:p>
          <a:r>
            <a:rPr lang="en-US" dirty="0"/>
            <a:t>Sender N</a:t>
          </a:r>
        </a:p>
      </dgm:t>
    </dgm:pt>
    <dgm:pt modelId="{B4C23972-9BD3-448B-A2D9-64C5FE4236D3}" type="parTrans" cxnId="{F02F8B2D-BB3B-4B58-BF66-463B8232105A}">
      <dgm:prSet/>
      <dgm:spPr/>
      <dgm:t>
        <a:bodyPr/>
        <a:lstStyle/>
        <a:p>
          <a:endParaRPr lang="en-US"/>
        </a:p>
      </dgm:t>
    </dgm:pt>
    <dgm:pt modelId="{0CA78ECF-3B5A-449D-80EE-30BCD6961BD7}" type="sibTrans" cxnId="{F02F8B2D-BB3B-4B58-BF66-463B8232105A}">
      <dgm:prSet/>
      <dgm:spPr/>
      <dgm:t>
        <a:bodyPr/>
        <a:lstStyle/>
        <a:p>
          <a:endParaRPr lang="en-US"/>
        </a:p>
      </dgm:t>
    </dgm:pt>
    <dgm:pt modelId="{C346DBE2-F6A0-498E-A0F8-AFB51C61CBC6}" type="pres">
      <dgm:prSet presAssocID="{00F44591-871C-464E-B361-A26376F823B2}" presName="Name0" presStyleCnt="0">
        <dgm:presLayoutVars>
          <dgm:chMax val="4"/>
          <dgm:resizeHandles val="exact"/>
        </dgm:presLayoutVars>
      </dgm:prSet>
      <dgm:spPr/>
    </dgm:pt>
    <dgm:pt modelId="{9D7B7721-931E-4AEB-8632-FE1800738E93}" type="pres">
      <dgm:prSet presAssocID="{00F44591-871C-464E-B361-A26376F823B2}" presName="ellipse" presStyleLbl="trBgShp" presStyleIdx="0" presStyleCnt="1"/>
      <dgm:spPr/>
    </dgm:pt>
    <dgm:pt modelId="{3B306AD2-8E20-4454-ABBB-1B3EB686C743}" type="pres">
      <dgm:prSet presAssocID="{00F44591-871C-464E-B361-A26376F823B2}" presName="arrow1" presStyleLbl="fgShp" presStyleIdx="0" presStyleCnt="1"/>
      <dgm:spPr/>
    </dgm:pt>
    <dgm:pt modelId="{EDB189B0-AABB-49D2-B9AF-C041461F624A}" type="pres">
      <dgm:prSet presAssocID="{00F44591-871C-464E-B361-A26376F823B2}" presName="rectangle" presStyleLbl="revTx" presStyleIdx="0" presStyleCnt="1">
        <dgm:presLayoutVars>
          <dgm:bulletEnabled val="1"/>
        </dgm:presLayoutVars>
      </dgm:prSet>
      <dgm:spPr/>
    </dgm:pt>
    <dgm:pt modelId="{F394FDA1-1FD5-484B-896D-267B48A457B3}" type="pres">
      <dgm:prSet presAssocID="{65BE1A4D-9E9A-45C2-96AC-AD783992EEF9}" presName="item1" presStyleLbl="node1" presStyleIdx="0" presStyleCnt="3">
        <dgm:presLayoutVars>
          <dgm:bulletEnabled val="1"/>
        </dgm:presLayoutVars>
      </dgm:prSet>
      <dgm:spPr/>
    </dgm:pt>
    <dgm:pt modelId="{959BFB83-A363-4D16-9B39-EAF824572374}" type="pres">
      <dgm:prSet presAssocID="{23B004A6-E074-44E0-962B-E93385657FBB}" presName="item2" presStyleLbl="node1" presStyleIdx="1" presStyleCnt="3">
        <dgm:presLayoutVars>
          <dgm:bulletEnabled val="1"/>
        </dgm:presLayoutVars>
      </dgm:prSet>
      <dgm:spPr/>
    </dgm:pt>
    <dgm:pt modelId="{8091EC72-D11E-416E-86C5-50B9EEDD6106}" type="pres">
      <dgm:prSet presAssocID="{C604DF57-78C7-4334-AC90-32E2885E81E6}" presName="item3" presStyleLbl="node1" presStyleIdx="2" presStyleCnt="3">
        <dgm:presLayoutVars>
          <dgm:bulletEnabled val="1"/>
        </dgm:presLayoutVars>
      </dgm:prSet>
      <dgm:spPr/>
    </dgm:pt>
    <dgm:pt modelId="{518A89B1-3E59-430D-8C0B-5A0448D5C402}" type="pres">
      <dgm:prSet presAssocID="{00F44591-871C-464E-B361-A26376F823B2}" presName="funnel" presStyleLbl="trAlignAcc1" presStyleIdx="0" presStyleCnt="1"/>
      <dgm:spPr/>
    </dgm:pt>
  </dgm:ptLst>
  <dgm:cxnLst>
    <dgm:cxn modelId="{5F84D31A-2B96-4BDD-BECF-CC4DF228B45C}" type="presOf" srcId="{65BE1A4D-9E9A-45C2-96AC-AD783992EEF9}" destId="{959BFB83-A363-4D16-9B39-EAF824572374}" srcOrd="0" destOrd="0" presId="urn:microsoft.com/office/officeart/2005/8/layout/funnel1"/>
    <dgm:cxn modelId="{FE6F8224-7CFB-46D6-A471-EC171E0FBECB}" srcId="{00F44591-871C-464E-B361-A26376F823B2}" destId="{C604DF57-78C7-4334-AC90-32E2885E81E6}" srcOrd="3" destOrd="0" parTransId="{03828C77-D95F-4DA7-B0D9-2C7904662B9D}" sibTransId="{6BA11027-B753-444A-9213-CAEE44428C16}"/>
    <dgm:cxn modelId="{F02F8B2D-BB3B-4B58-BF66-463B8232105A}" srcId="{00F44591-871C-464E-B361-A26376F823B2}" destId="{23B004A6-E074-44E0-962B-E93385657FBB}" srcOrd="2" destOrd="0" parTransId="{B4C23972-9BD3-448B-A2D9-64C5FE4236D3}" sibTransId="{0CA78ECF-3B5A-449D-80EE-30BCD6961BD7}"/>
    <dgm:cxn modelId="{BAE0B832-5A69-4081-8250-12F78BCBA73E}" srcId="{00F44591-871C-464E-B361-A26376F823B2}" destId="{FCDB9B48-1F81-4AD0-836C-86BE6CC7DA73}" srcOrd="0" destOrd="0" parTransId="{02F0A402-5011-4226-8E4F-BC4391157ED2}" sibTransId="{9F3FB8AA-E157-46A7-A767-25363CF2ECC6}"/>
    <dgm:cxn modelId="{F047334F-E70C-4CD5-964C-E730BF0F767A}" type="presOf" srcId="{00F44591-871C-464E-B361-A26376F823B2}" destId="{C346DBE2-F6A0-498E-A0F8-AFB51C61CBC6}" srcOrd="0" destOrd="0" presId="urn:microsoft.com/office/officeart/2005/8/layout/funnel1"/>
    <dgm:cxn modelId="{F187FF91-D34C-42DA-81C6-48C33B85C10F}" type="presOf" srcId="{FCDB9B48-1F81-4AD0-836C-86BE6CC7DA73}" destId="{8091EC72-D11E-416E-86C5-50B9EEDD6106}" srcOrd="0" destOrd="0" presId="urn:microsoft.com/office/officeart/2005/8/layout/funnel1"/>
    <dgm:cxn modelId="{3B0CD098-9F35-4A8A-BD9E-14A1183FA78D}" type="presOf" srcId="{23B004A6-E074-44E0-962B-E93385657FBB}" destId="{F394FDA1-1FD5-484B-896D-267B48A457B3}" srcOrd="0" destOrd="0" presId="urn:microsoft.com/office/officeart/2005/8/layout/funnel1"/>
    <dgm:cxn modelId="{15EE2FAC-C23B-400D-A23B-F586C0580F9B}" srcId="{00F44591-871C-464E-B361-A26376F823B2}" destId="{65BE1A4D-9E9A-45C2-96AC-AD783992EEF9}" srcOrd="1" destOrd="0" parTransId="{E84A9245-3E4D-4AC7-B160-C3B788C4922B}" sibTransId="{CB8F2D18-F3EB-4DA0-9477-34DF604B5DB8}"/>
    <dgm:cxn modelId="{4EC89FEF-B3D9-4949-8016-0417A499D523}" type="presOf" srcId="{C604DF57-78C7-4334-AC90-32E2885E81E6}" destId="{EDB189B0-AABB-49D2-B9AF-C041461F624A}" srcOrd="0" destOrd="0" presId="urn:microsoft.com/office/officeart/2005/8/layout/funnel1"/>
    <dgm:cxn modelId="{B7E7A34E-E043-4621-97CF-C9CC162D90B9}" type="presParOf" srcId="{C346DBE2-F6A0-498E-A0F8-AFB51C61CBC6}" destId="{9D7B7721-931E-4AEB-8632-FE1800738E93}" srcOrd="0" destOrd="0" presId="urn:microsoft.com/office/officeart/2005/8/layout/funnel1"/>
    <dgm:cxn modelId="{17757319-2A5C-49A3-B0AA-45450FF00AAF}" type="presParOf" srcId="{C346DBE2-F6A0-498E-A0F8-AFB51C61CBC6}" destId="{3B306AD2-8E20-4454-ABBB-1B3EB686C743}" srcOrd="1" destOrd="0" presId="urn:microsoft.com/office/officeart/2005/8/layout/funnel1"/>
    <dgm:cxn modelId="{17E36F40-F7FD-4EB7-B5CC-FE711CDFA38C}" type="presParOf" srcId="{C346DBE2-F6A0-498E-A0F8-AFB51C61CBC6}" destId="{EDB189B0-AABB-49D2-B9AF-C041461F624A}" srcOrd="2" destOrd="0" presId="urn:microsoft.com/office/officeart/2005/8/layout/funnel1"/>
    <dgm:cxn modelId="{8CB3EDF2-6638-4F57-A204-C8A757C35773}" type="presParOf" srcId="{C346DBE2-F6A0-498E-A0F8-AFB51C61CBC6}" destId="{F394FDA1-1FD5-484B-896D-267B48A457B3}" srcOrd="3" destOrd="0" presId="urn:microsoft.com/office/officeart/2005/8/layout/funnel1"/>
    <dgm:cxn modelId="{986BD7E2-85A6-4EB2-8D6E-62A90B0B5DF0}" type="presParOf" srcId="{C346DBE2-F6A0-498E-A0F8-AFB51C61CBC6}" destId="{959BFB83-A363-4D16-9B39-EAF824572374}" srcOrd="4" destOrd="0" presId="urn:microsoft.com/office/officeart/2005/8/layout/funnel1"/>
    <dgm:cxn modelId="{A3D46594-6434-49FC-8529-1437FB19CAFE}" type="presParOf" srcId="{C346DBE2-F6A0-498E-A0F8-AFB51C61CBC6}" destId="{8091EC72-D11E-416E-86C5-50B9EEDD6106}" srcOrd="5" destOrd="0" presId="urn:microsoft.com/office/officeart/2005/8/layout/funnel1"/>
    <dgm:cxn modelId="{91D5E910-84A4-4688-BCF7-C15946ABB025}" type="presParOf" srcId="{C346DBE2-F6A0-498E-A0F8-AFB51C61CBC6}" destId="{518A89B1-3E59-430D-8C0B-5A0448D5C402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8ED6701-F2C1-4831-A84A-326EC36CD005}" type="doc">
      <dgm:prSet loTypeId="urn:microsoft.com/office/officeart/2005/8/layout/chevron1" loCatId="process" qsTypeId="urn:microsoft.com/office/officeart/2005/8/quickstyle/simple4" qsCatId="simple" csTypeId="urn:microsoft.com/office/officeart/2005/8/colors/accent1_2" csCatId="accent1" phldr="1"/>
      <dgm:spPr/>
    </dgm:pt>
    <dgm:pt modelId="{5107B1F1-C518-4E5D-9673-57F60CC25F6E}">
      <dgm:prSet phldrT="[Text]"/>
      <dgm:spPr/>
      <dgm:t>
        <a:bodyPr/>
        <a:lstStyle/>
        <a:p>
          <a:r>
            <a:rPr lang="en-US" dirty="0"/>
            <a:t>Message N</a:t>
          </a:r>
        </a:p>
      </dgm:t>
    </dgm:pt>
    <dgm:pt modelId="{F1895B6A-C686-4587-B27F-9E66051F4E5C}" type="parTrans" cxnId="{1D33190A-9D79-4061-B537-C90E217D5E07}">
      <dgm:prSet/>
      <dgm:spPr/>
      <dgm:t>
        <a:bodyPr/>
        <a:lstStyle/>
        <a:p>
          <a:endParaRPr lang="en-US"/>
        </a:p>
      </dgm:t>
    </dgm:pt>
    <dgm:pt modelId="{668953F5-2675-42B5-8848-FA1803689E03}" type="sibTrans" cxnId="{1D33190A-9D79-4061-B537-C90E217D5E07}">
      <dgm:prSet/>
      <dgm:spPr/>
      <dgm:t>
        <a:bodyPr/>
        <a:lstStyle/>
        <a:p>
          <a:endParaRPr lang="en-US"/>
        </a:p>
      </dgm:t>
    </dgm:pt>
    <dgm:pt modelId="{D293EDC2-2D2E-426B-90A6-64D21CE0A90E}">
      <dgm:prSet phldrT="[Text]"/>
      <dgm:spPr/>
      <dgm:t>
        <a:bodyPr/>
        <a:lstStyle/>
        <a:p>
          <a:r>
            <a:rPr lang="en-US" dirty="0"/>
            <a:t>Actor</a:t>
          </a:r>
        </a:p>
      </dgm:t>
    </dgm:pt>
    <dgm:pt modelId="{61092435-EE40-4D1A-95C8-FB0BA77232B4}" type="parTrans" cxnId="{1BBF6D24-8FDE-4B0B-AC8F-6AD9F0160C96}">
      <dgm:prSet/>
      <dgm:spPr/>
      <dgm:t>
        <a:bodyPr/>
        <a:lstStyle/>
        <a:p>
          <a:endParaRPr lang="en-US"/>
        </a:p>
      </dgm:t>
    </dgm:pt>
    <dgm:pt modelId="{86681E38-670D-48F2-9F99-6A7DB92C3BCE}" type="sibTrans" cxnId="{1BBF6D24-8FDE-4B0B-AC8F-6AD9F0160C96}">
      <dgm:prSet/>
      <dgm:spPr/>
      <dgm:t>
        <a:bodyPr/>
        <a:lstStyle/>
        <a:p>
          <a:endParaRPr lang="en-US"/>
        </a:p>
      </dgm:t>
    </dgm:pt>
    <dgm:pt modelId="{C371D428-38B4-4979-95EB-8CCA5AAD78B4}">
      <dgm:prSet phldrT="[Text]"/>
      <dgm:spPr/>
      <dgm:t>
        <a:bodyPr/>
        <a:lstStyle/>
        <a:p>
          <a:r>
            <a:rPr lang="en-US" dirty="0"/>
            <a:t>Message 2</a:t>
          </a:r>
        </a:p>
      </dgm:t>
    </dgm:pt>
    <dgm:pt modelId="{34EC3EEF-FC10-446B-9935-A8AF8E08F2C9}" type="parTrans" cxnId="{908D0720-CEE6-475D-A45E-7A55D21022ED}">
      <dgm:prSet/>
      <dgm:spPr/>
      <dgm:t>
        <a:bodyPr/>
        <a:lstStyle/>
        <a:p>
          <a:endParaRPr lang="en-US"/>
        </a:p>
      </dgm:t>
    </dgm:pt>
    <dgm:pt modelId="{9A25B2A9-9851-4F4D-BD33-74E815D77B01}" type="sibTrans" cxnId="{908D0720-CEE6-475D-A45E-7A55D21022ED}">
      <dgm:prSet/>
      <dgm:spPr/>
      <dgm:t>
        <a:bodyPr/>
        <a:lstStyle/>
        <a:p>
          <a:endParaRPr lang="en-US"/>
        </a:p>
      </dgm:t>
    </dgm:pt>
    <dgm:pt modelId="{6EFFCAF6-6CD1-4AA9-926F-8E1B9B5472A8}">
      <dgm:prSet phldrT="[Text]"/>
      <dgm:spPr/>
      <dgm:t>
        <a:bodyPr/>
        <a:lstStyle/>
        <a:p>
          <a:r>
            <a:rPr lang="en-US" dirty="0"/>
            <a:t>Message 1</a:t>
          </a:r>
        </a:p>
      </dgm:t>
    </dgm:pt>
    <dgm:pt modelId="{6BFAA1ED-0951-4BE7-B7F1-7A3200390156}" type="parTrans" cxnId="{05F2440F-D61F-4C54-A573-33B3543D2FD7}">
      <dgm:prSet/>
      <dgm:spPr/>
      <dgm:t>
        <a:bodyPr/>
        <a:lstStyle/>
        <a:p>
          <a:endParaRPr lang="en-US"/>
        </a:p>
      </dgm:t>
    </dgm:pt>
    <dgm:pt modelId="{A088DE78-B1B7-4983-9684-E5A4507C9550}" type="sibTrans" cxnId="{05F2440F-D61F-4C54-A573-33B3543D2FD7}">
      <dgm:prSet/>
      <dgm:spPr/>
      <dgm:t>
        <a:bodyPr/>
        <a:lstStyle/>
        <a:p>
          <a:endParaRPr lang="en-US"/>
        </a:p>
      </dgm:t>
    </dgm:pt>
    <dgm:pt modelId="{F7317081-69DA-4E53-BF9A-D6FBEA185DEF}" type="pres">
      <dgm:prSet presAssocID="{68ED6701-F2C1-4831-A84A-326EC36CD005}" presName="Name0" presStyleCnt="0">
        <dgm:presLayoutVars>
          <dgm:dir/>
          <dgm:animLvl val="lvl"/>
          <dgm:resizeHandles val="exact"/>
        </dgm:presLayoutVars>
      </dgm:prSet>
      <dgm:spPr/>
    </dgm:pt>
    <dgm:pt modelId="{172F4C18-0C14-4969-BA69-6CD2F9400E94}" type="pres">
      <dgm:prSet presAssocID="{5107B1F1-C518-4E5D-9673-57F60CC25F6E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445DAF35-441F-44E5-BBBC-F704150BE806}" type="pres">
      <dgm:prSet presAssocID="{668953F5-2675-42B5-8848-FA1803689E03}" presName="parTxOnlySpace" presStyleCnt="0"/>
      <dgm:spPr/>
    </dgm:pt>
    <dgm:pt modelId="{60FA5048-5EC4-4D91-A6BB-F5611FA4E870}" type="pres">
      <dgm:prSet presAssocID="{C371D428-38B4-4979-95EB-8CCA5AAD78B4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7CF6E18B-2D5A-4852-886D-DEE5B5CA0EBB}" type="pres">
      <dgm:prSet presAssocID="{9A25B2A9-9851-4F4D-BD33-74E815D77B01}" presName="parTxOnlySpace" presStyleCnt="0"/>
      <dgm:spPr/>
    </dgm:pt>
    <dgm:pt modelId="{F6EDDB37-7DA4-48B0-BFB9-3CCA533E532E}" type="pres">
      <dgm:prSet presAssocID="{6EFFCAF6-6CD1-4AA9-926F-8E1B9B5472A8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521E5FB5-D3AF-4C6B-B3AF-2CEF1B836585}" type="pres">
      <dgm:prSet presAssocID="{A088DE78-B1B7-4983-9684-E5A4507C9550}" presName="parTxOnlySpace" presStyleCnt="0"/>
      <dgm:spPr/>
    </dgm:pt>
    <dgm:pt modelId="{00121331-64DF-404E-89E3-46F064283EAB}" type="pres">
      <dgm:prSet presAssocID="{D293EDC2-2D2E-426B-90A6-64D21CE0A90E}" presName="parTxOnly" presStyleLbl="node1" presStyleIdx="3" presStyleCnt="4" custScaleX="70324" custScaleY="171425" custLinFactX="18811" custLinFactNeighborX="100000" custLinFactNeighborY="-30526">
        <dgm:presLayoutVars>
          <dgm:chMax val="0"/>
          <dgm:chPref val="0"/>
          <dgm:bulletEnabled val="1"/>
        </dgm:presLayoutVars>
      </dgm:prSet>
      <dgm:spPr>
        <a:prstGeom prst="flowChartPredefinedProcess">
          <a:avLst/>
        </a:prstGeom>
      </dgm:spPr>
    </dgm:pt>
  </dgm:ptLst>
  <dgm:cxnLst>
    <dgm:cxn modelId="{1D33190A-9D79-4061-B537-C90E217D5E07}" srcId="{68ED6701-F2C1-4831-A84A-326EC36CD005}" destId="{5107B1F1-C518-4E5D-9673-57F60CC25F6E}" srcOrd="0" destOrd="0" parTransId="{F1895B6A-C686-4587-B27F-9E66051F4E5C}" sibTransId="{668953F5-2675-42B5-8848-FA1803689E03}"/>
    <dgm:cxn modelId="{05F2440F-D61F-4C54-A573-33B3543D2FD7}" srcId="{68ED6701-F2C1-4831-A84A-326EC36CD005}" destId="{6EFFCAF6-6CD1-4AA9-926F-8E1B9B5472A8}" srcOrd="2" destOrd="0" parTransId="{6BFAA1ED-0951-4BE7-B7F1-7A3200390156}" sibTransId="{A088DE78-B1B7-4983-9684-E5A4507C9550}"/>
    <dgm:cxn modelId="{908D0720-CEE6-475D-A45E-7A55D21022ED}" srcId="{68ED6701-F2C1-4831-A84A-326EC36CD005}" destId="{C371D428-38B4-4979-95EB-8CCA5AAD78B4}" srcOrd="1" destOrd="0" parTransId="{34EC3EEF-FC10-446B-9935-A8AF8E08F2C9}" sibTransId="{9A25B2A9-9851-4F4D-BD33-74E815D77B01}"/>
    <dgm:cxn modelId="{1BBF6D24-8FDE-4B0B-AC8F-6AD9F0160C96}" srcId="{68ED6701-F2C1-4831-A84A-326EC36CD005}" destId="{D293EDC2-2D2E-426B-90A6-64D21CE0A90E}" srcOrd="3" destOrd="0" parTransId="{61092435-EE40-4D1A-95C8-FB0BA77232B4}" sibTransId="{86681E38-670D-48F2-9F99-6A7DB92C3BCE}"/>
    <dgm:cxn modelId="{7D508146-0F9B-4F37-80E5-59A28C7413D6}" type="presOf" srcId="{D293EDC2-2D2E-426B-90A6-64D21CE0A90E}" destId="{00121331-64DF-404E-89E3-46F064283EAB}" srcOrd="0" destOrd="0" presId="urn:microsoft.com/office/officeart/2005/8/layout/chevron1"/>
    <dgm:cxn modelId="{1C7A5B59-E80C-4053-8E4F-04E541C7AADF}" type="presOf" srcId="{6EFFCAF6-6CD1-4AA9-926F-8E1B9B5472A8}" destId="{F6EDDB37-7DA4-48B0-BFB9-3CCA533E532E}" srcOrd="0" destOrd="0" presId="urn:microsoft.com/office/officeart/2005/8/layout/chevron1"/>
    <dgm:cxn modelId="{395E37B2-E641-40BD-9122-1D570A45B36C}" type="presOf" srcId="{5107B1F1-C518-4E5D-9673-57F60CC25F6E}" destId="{172F4C18-0C14-4969-BA69-6CD2F9400E94}" srcOrd="0" destOrd="0" presId="urn:microsoft.com/office/officeart/2005/8/layout/chevron1"/>
    <dgm:cxn modelId="{52FCFFC6-782B-45A9-A1A4-18C1E41E2FFF}" type="presOf" srcId="{C371D428-38B4-4979-95EB-8CCA5AAD78B4}" destId="{60FA5048-5EC4-4D91-A6BB-F5611FA4E870}" srcOrd="0" destOrd="0" presId="urn:microsoft.com/office/officeart/2005/8/layout/chevron1"/>
    <dgm:cxn modelId="{741D12F4-1645-4B4A-AA5B-E1975C6FFB0D}" type="presOf" srcId="{68ED6701-F2C1-4831-A84A-326EC36CD005}" destId="{F7317081-69DA-4E53-BF9A-D6FBEA185DEF}" srcOrd="0" destOrd="0" presId="urn:microsoft.com/office/officeart/2005/8/layout/chevron1"/>
    <dgm:cxn modelId="{895C5D80-B081-430D-B327-5B75A113CC2D}" type="presParOf" srcId="{F7317081-69DA-4E53-BF9A-D6FBEA185DEF}" destId="{172F4C18-0C14-4969-BA69-6CD2F9400E94}" srcOrd="0" destOrd="0" presId="urn:microsoft.com/office/officeart/2005/8/layout/chevron1"/>
    <dgm:cxn modelId="{634435E8-CCAD-448B-A20B-7FBB00FE4C42}" type="presParOf" srcId="{F7317081-69DA-4E53-BF9A-D6FBEA185DEF}" destId="{445DAF35-441F-44E5-BBBC-F704150BE806}" srcOrd="1" destOrd="0" presId="urn:microsoft.com/office/officeart/2005/8/layout/chevron1"/>
    <dgm:cxn modelId="{E48CAC68-CDA3-453A-815F-257D4760F4D3}" type="presParOf" srcId="{F7317081-69DA-4E53-BF9A-D6FBEA185DEF}" destId="{60FA5048-5EC4-4D91-A6BB-F5611FA4E870}" srcOrd="2" destOrd="0" presId="urn:microsoft.com/office/officeart/2005/8/layout/chevron1"/>
    <dgm:cxn modelId="{131F02C2-5EC2-4798-9406-0CADAD41075C}" type="presParOf" srcId="{F7317081-69DA-4E53-BF9A-D6FBEA185DEF}" destId="{7CF6E18B-2D5A-4852-886D-DEE5B5CA0EBB}" srcOrd="3" destOrd="0" presId="urn:microsoft.com/office/officeart/2005/8/layout/chevron1"/>
    <dgm:cxn modelId="{46917513-B45A-4FBD-BD01-B1F5767EAFDC}" type="presParOf" srcId="{F7317081-69DA-4E53-BF9A-D6FBEA185DEF}" destId="{F6EDDB37-7DA4-48B0-BFB9-3CCA533E532E}" srcOrd="4" destOrd="0" presId="urn:microsoft.com/office/officeart/2005/8/layout/chevron1"/>
    <dgm:cxn modelId="{321E2A8E-B963-4F42-8E83-9F012B829385}" type="presParOf" srcId="{F7317081-69DA-4E53-BF9A-D6FBEA185DEF}" destId="{521E5FB5-D3AF-4C6B-B3AF-2CEF1B836585}" srcOrd="5" destOrd="0" presId="urn:microsoft.com/office/officeart/2005/8/layout/chevron1"/>
    <dgm:cxn modelId="{8AB0EDA6-03B2-4576-BDF8-A3BD7376793B}" type="presParOf" srcId="{F7317081-69DA-4E53-BF9A-D6FBEA185DEF}" destId="{00121331-64DF-404E-89E3-46F064283EAB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635EE81-8A26-46BF-AA6E-946C74A63BB5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C3625F7-7BB4-43ED-9CD6-92FEC6920C5E}">
      <dgm:prSet phldrT="[Text]"/>
      <dgm:spPr>
        <a:solidFill>
          <a:schemeClr val="accent4"/>
        </a:solidFill>
      </dgm:spPr>
      <dgm:t>
        <a:bodyPr/>
        <a:lstStyle/>
        <a:p>
          <a:r>
            <a:rPr lang="en-US" dirty="0"/>
            <a:t>Root</a:t>
          </a:r>
        </a:p>
      </dgm:t>
    </dgm:pt>
    <dgm:pt modelId="{AAC91387-B894-49B0-9C07-E6583B81557F}" type="parTrans" cxnId="{35AB524A-1AE6-47B2-9CE8-3AEB856BAF51}">
      <dgm:prSet/>
      <dgm:spPr/>
      <dgm:t>
        <a:bodyPr/>
        <a:lstStyle/>
        <a:p>
          <a:endParaRPr lang="en-US"/>
        </a:p>
      </dgm:t>
    </dgm:pt>
    <dgm:pt modelId="{E7041392-B7FD-4DF4-A8EC-E637C6F22C09}" type="sibTrans" cxnId="{35AB524A-1AE6-47B2-9CE8-3AEB856BAF51}">
      <dgm:prSet/>
      <dgm:spPr/>
      <dgm:t>
        <a:bodyPr/>
        <a:lstStyle/>
        <a:p>
          <a:endParaRPr lang="en-US"/>
        </a:p>
      </dgm:t>
    </dgm:pt>
    <dgm:pt modelId="{69E08A36-A4C0-40B9-A98D-56FD2D12204A}">
      <dgm:prSet phldrT="[Text]"/>
      <dgm:spPr>
        <a:solidFill>
          <a:schemeClr val="accent6"/>
        </a:solidFill>
      </dgm:spPr>
      <dgm:t>
        <a:bodyPr/>
        <a:lstStyle/>
        <a:p>
          <a:r>
            <a:rPr lang="en-US" dirty="0"/>
            <a:t>User</a:t>
          </a:r>
        </a:p>
      </dgm:t>
    </dgm:pt>
    <dgm:pt modelId="{B92EE821-15E1-4B85-808B-B53B41434F0C}" type="parTrans" cxnId="{E68F0793-DE55-4FB4-BFEF-0533B88915C4}">
      <dgm:prSet/>
      <dgm:spPr/>
      <dgm:t>
        <a:bodyPr/>
        <a:lstStyle/>
        <a:p>
          <a:endParaRPr lang="en-US"/>
        </a:p>
      </dgm:t>
    </dgm:pt>
    <dgm:pt modelId="{29C10032-B79A-4172-A682-AB07E25AA158}" type="sibTrans" cxnId="{E68F0793-DE55-4FB4-BFEF-0533B88915C4}">
      <dgm:prSet/>
      <dgm:spPr/>
      <dgm:t>
        <a:bodyPr/>
        <a:lstStyle/>
        <a:p>
          <a:endParaRPr lang="en-US"/>
        </a:p>
      </dgm:t>
    </dgm:pt>
    <dgm:pt modelId="{87E6287E-CEFA-44CE-97AB-31F7C4913FE1}">
      <dgm:prSet phldrT="[Text]"/>
      <dgm:spPr/>
      <dgm:t>
        <a:bodyPr/>
        <a:lstStyle/>
        <a:p>
          <a:r>
            <a:rPr lang="en-US" dirty="0"/>
            <a:t>Top Actor</a:t>
          </a:r>
        </a:p>
      </dgm:t>
    </dgm:pt>
    <dgm:pt modelId="{AD958C20-A51E-42CB-AF12-CA1C79FD2D09}" type="parTrans" cxnId="{422E927A-CC20-4917-9F81-7FA5FA0F4D78}">
      <dgm:prSet/>
      <dgm:spPr/>
      <dgm:t>
        <a:bodyPr/>
        <a:lstStyle/>
        <a:p>
          <a:endParaRPr lang="en-US"/>
        </a:p>
      </dgm:t>
    </dgm:pt>
    <dgm:pt modelId="{4A9586DF-146A-44E1-9B05-B6084482BA12}" type="sibTrans" cxnId="{422E927A-CC20-4917-9F81-7FA5FA0F4D78}">
      <dgm:prSet/>
      <dgm:spPr/>
      <dgm:t>
        <a:bodyPr/>
        <a:lstStyle/>
        <a:p>
          <a:endParaRPr lang="en-US"/>
        </a:p>
      </dgm:t>
    </dgm:pt>
    <dgm:pt modelId="{21E92C4B-0BDF-4AE9-8169-91564FF2CE53}">
      <dgm:prSet phldrT="[Text]"/>
      <dgm:spPr/>
      <dgm:t>
        <a:bodyPr/>
        <a:lstStyle/>
        <a:p>
          <a:r>
            <a:rPr lang="en-US" dirty="0"/>
            <a:t>Other Top</a:t>
          </a:r>
        </a:p>
      </dgm:t>
    </dgm:pt>
    <dgm:pt modelId="{09A60F99-351F-48AD-B073-0D29B339D80A}" type="parTrans" cxnId="{7F391813-7430-4E3D-BC2D-C50E7DBD42BD}">
      <dgm:prSet/>
      <dgm:spPr/>
      <dgm:t>
        <a:bodyPr/>
        <a:lstStyle/>
        <a:p>
          <a:endParaRPr lang="en-US"/>
        </a:p>
      </dgm:t>
    </dgm:pt>
    <dgm:pt modelId="{5F271C76-A01A-4AA4-968F-824A6025C083}" type="sibTrans" cxnId="{7F391813-7430-4E3D-BC2D-C50E7DBD42BD}">
      <dgm:prSet/>
      <dgm:spPr/>
      <dgm:t>
        <a:bodyPr/>
        <a:lstStyle/>
        <a:p>
          <a:endParaRPr lang="en-US"/>
        </a:p>
      </dgm:t>
    </dgm:pt>
    <dgm:pt modelId="{21476887-ECAE-45C1-9C3F-A9EF8E01EA0A}">
      <dgm:prSet phldrT="[Text]"/>
      <dgm:spPr>
        <a:solidFill>
          <a:schemeClr val="accent6"/>
        </a:solidFill>
      </dgm:spPr>
      <dgm:t>
        <a:bodyPr/>
        <a:lstStyle/>
        <a:p>
          <a:r>
            <a:rPr lang="en-US" dirty="0"/>
            <a:t>System</a:t>
          </a:r>
        </a:p>
      </dgm:t>
    </dgm:pt>
    <dgm:pt modelId="{3D9C928E-ED13-4DD1-BADF-E631FCF9FA34}" type="parTrans" cxnId="{950E26CE-F477-4ABA-AE0F-CBED83EDC0B1}">
      <dgm:prSet/>
      <dgm:spPr/>
      <dgm:t>
        <a:bodyPr/>
        <a:lstStyle/>
        <a:p>
          <a:endParaRPr lang="en-US"/>
        </a:p>
      </dgm:t>
    </dgm:pt>
    <dgm:pt modelId="{6BB0C87C-5781-4A1D-A77F-EF3CBB3660EA}" type="sibTrans" cxnId="{950E26CE-F477-4ABA-AE0F-CBED83EDC0B1}">
      <dgm:prSet/>
      <dgm:spPr/>
      <dgm:t>
        <a:bodyPr/>
        <a:lstStyle/>
        <a:p>
          <a:endParaRPr lang="en-US"/>
        </a:p>
      </dgm:t>
    </dgm:pt>
    <dgm:pt modelId="{665EA98F-F7C8-4C79-BD1F-F4A208D0AE75}">
      <dgm:prSet phldrT="[Text]"/>
      <dgm:spPr>
        <a:solidFill>
          <a:schemeClr val="accent6"/>
        </a:solidFill>
      </dgm:spPr>
      <dgm:t>
        <a:bodyPr/>
        <a:lstStyle/>
        <a:p>
          <a:r>
            <a:rPr lang="en-US" dirty="0"/>
            <a:t>Scheduler</a:t>
          </a:r>
        </a:p>
      </dgm:t>
    </dgm:pt>
    <dgm:pt modelId="{BDD2CB49-4B29-4C19-AA88-EAC7D6178B3F}" type="parTrans" cxnId="{D7BA86EA-84CB-457D-9B67-91CB9038B822}">
      <dgm:prSet/>
      <dgm:spPr/>
      <dgm:t>
        <a:bodyPr/>
        <a:lstStyle/>
        <a:p>
          <a:endParaRPr lang="en-US"/>
        </a:p>
      </dgm:t>
    </dgm:pt>
    <dgm:pt modelId="{729FAF70-9265-4DB8-8F2C-88EBA00703AC}" type="sibTrans" cxnId="{D7BA86EA-84CB-457D-9B67-91CB9038B822}">
      <dgm:prSet/>
      <dgm:spPr/>
      <dgm:t>
        <a:bodyPr/>
        <a:lstStyle/>
        <a:p>
          <a:endParaRPr lang="en-US"/>
        </a:p>
      </dgm:t>
    </dgm:pt>
    <dgm:pt modelId="{3DEB9B76-D861-42C8-A670-6FF4CE28C9A8}">
      <dgm:prSet phldrT="[Text]"/>
      <dgm:spPr>
        <a:solidFill>
          <a:schemeClr val="accent6"/>
        </a:solidFill>
      </dgm:spPr>
      <dgm:t>
        <a:bodyPr/>
        <a:lstStyle/>
        <a:p>
          <a:r>
            <a:rPr lang="en-US" dirty="0"/>
            <a:t>Others</a:t>
          </a:r>
        </a:p>
      </dgm:t>
    </dgm:pt>
    <dgm:pt modelId="{67FBDFFF-4C25-419F-8E9E-3E2291D9FCB2}" type="parTrans" cxnId="{47DCC677-49B7-4BFC-AA3C-0E702EB7110E}">
      <dgm:prSet/>
      <dgm:spPr/>
      <dgm:t>
        <a:bodyPr/>
        <a:lstStyle/>
        <a:p>
          <a:endParaRPr lang="en-US"/>
        </a:p>
      </dgm:t>
    </dgm:pt>
    <dgm:pt modelId="{F31EF980-B338-4300-A30D-A9790CAC341C}" type="sibTrans" cxnId="{47DCC677-49B7-4BFC-AA3C-0E702EB7110E}">
      <dgm:prSet/>
      <dgm:spPr/>
      <dgm:t>
        <a:bodyPr/>
        <a:lstStyle/>
        <a:p>
          <a:endParaRPr lang="en-US"/>
        </a:p>
      </dgm:t>
    </dgm:pt>
    <dgm:pt modelId="{68ADF712-24F3-43A2-9F3F-2132B291EC5D}">
      <dgm:prSet phldrT="[Text]"/>
      <dgm:spPr/>
      <dgm:t>
        <a:bodyPr/>
        <a:lstStyle/>
        <a:p>
          <a:r>
            <a:rPr lang="en-US" dirty="0"/>
            <a:t>Child 1</a:t>
          </a:r>
        </a:p>
      </dgm:t>
    </dgm:pt>
    <dgm:pt modelId="{18C1AFA2-4506-406F-B2C1-AED8AB02DD1F}" type="parTrans" cxnId="{42992091-C903-44CF-B19B-F51636D01F34}">
      <dgm:prSet/>
      <dgm:spPr/>
      <dgm:t>
        <a:bodyPr/>
        <a:lstStyle/>
        <a:p>
          <a:endParaRPr lang="en-US"/>
        </a:p>
      </dgm:t>
    </dgm:pt>
    <dgm:pt modelId="{1C467CA5-1892-44E7-B394-E3FC8BE73580}" type="sibTrans" cxnId="{42992091-C903-44CF-B19B-F51636D01F34}">
      <dgm:prSet/>
      <dgm:spPr/>
      <dgm:t>
        <a:bodyPr/>
        <a:lstStyle/>
        <a:p>
          <a:endParaRPr lang="en-US"/>
        </a:p>
      </dgm:t>
    </dgm:pt>
    <dgm:pt modelId="{6E7A92D0-318F-45B7-8F6C-069D848B2CD7}">
      <dgm:prSet phldrT="[Text]"/>
      <dgm:spPr/>
      <dgm:t>
        <a:bodyPr/>
        <a:lstStyle/>
        <a:p>
          <a:r>
            <a:rPr lang="en-US" dirty="0"/>
            <a:t>Child 2</a:t>
          </a:r>
        </a:p>
      </dgm:t>
    </dgm:pt>
    <dgm:pt modelId="{302BADE8-2864-4A68-8A1E-B67D205D4699}" type="parTrans" cxnId="{E8EFCE87-A5EE-4862-A5FE-563637B81D7A}">
      <dgm:prSet/>
      <dgm:spPr/>
      <dgm:t>
        <a:bodyPr/>
        <a:lstStyle/>
        <a:p>
          <a:endParaRPr lang="en-US"/>
        </a:p>
      </dgm:t>
    </dgm:pt>
    <dgm:pt modelId="{1A6017FE-25EA-448E-B584-5ECA8B35B3B2}" type="sibTrans" cxnId="{E8EFCE87-A5EE-4862-A5FE-563637B81D7A}">
      <dgm:prSet/>
      <dgm:spPr/>
      <dgm:t>
        <a:bodyPr/>
        <a:lstStyle/>
        <a:p>
          <a:endParaRPr lang="en-US"/>
        </a:p>
      </dgm:t>
    </dgm:pt>
    <dgm:pt modelId="{E18905D7-9D6D-4D43-96BA-11999E3C4FCE}">
      <dgm:prSet phldrT="[Text]"/>
      <dgm:spPr/>
      <dgm:t>
        <a:bodyPr/>
        <a:lstStyle/>
        <a:p>
          <a:r>
            <a:rPr lang="en-US" dirty="0"/>
            <a:t>Sub 1</a:t>
          </a:r>
        </a:p>
      </dgm:t>
    </dgm:pt>
    <dgm:pt modelId="{98F75255-8CF6-4D85-925B-6363212BB8E3}" type="parTrans" cxnId="{522F8A6F-27AB-4141-83C7-17676B72407E}">
      <dgm:prSet/>
      <dgm:spPr/>
      <dgm:t>
        <a:bodyPr/>
        <a:lstStyle/>
        <a:p>
          <a:endParaRPr lang="en-US"/>
        </a:p>
      </dgm:t>
    </dgm:pt>
    <dgm:pt modelId="{2F840F72-A49B-4220-A5EA-6172FB349421}" type="sibTrans" cxnId="{522F8A6F-27AB-4141-83C7-17676B72407E}">
      <dgm:prSet/>
      <dgm:spPr/>
      <dgm:t>
        <a:bodyPr/>
        <a:lstStyle/>
        <a:p>
          <a:endParaRPr lang="en-US"/>
        </a:p>
      </dgm:t>
    </dgm:pt>
    <dgm:pt modelId="{61280F78-FDAC-48D3-950B-F3C8AF185F20}">
      <dgm:prSet phldrT="[Text]"/>
      <dgm:spPr/>
      <dgm:t>
        <a:bodyPr/>
        <a:lstStyle/>
        <a:p>
          <a:r>
            <a:rPr lang="en-US" dirty="0"/>
            <a:t>Sub 2</a:t>
          </a:r>
        </a:p>
      </dgm:t>
    </dgm:pt>
    <dgm:pt modelId="{F651869F-C470-4D3E-AC32-F5F45C30BA7B}" type="parTrans" cxnId="{B4AF2970-6A3A-4037-8CFB-A2878114B826}">
      <dgm:prSet/>
      <dgm:spPr/>
      <dgm:t>
        <a:bodyPr/>
        <a:lstStyle/>
        <a:p>
          <a:endParaRPr lang="en-US"/>
        </a:p>
      </dgm:t>
    </dgm:pt>
    <dgm:pt modelId="{0DEC1C02-EB43-4C58-8E69-FA714555543D}" type="sibTrans" cxnId="{B4AF2970-6A3A-4037-8CFB-A2878114B826}">
      <dgm:prSet/>
      <dgm:spPr/>
      <dgm:t>
        <a:bodyPr/>
        <a:lstStyle/>
        <a:p>
          <a:endParaRPr lang="en-US"/>
        </a:p>
      </dgm:t>
    </dgm:pt>
    <dgm:pt modelId="{22347FD8-04BE-4F02-8F48-08F8E6CE3497}" type="pres">
      <dgm:prSet presAssocID="{D635EE81-8A26-46BF-AA6E-946C74A63BB5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2D310E36-02E5-4971-B7A7-AB3C865BBF4A}" type="pres">
      <dgm:prSet presAssocID="{D635EE81-8A26-46BF-AA6E-946C74A63BB5}" presName="hierFlow" presStyleCnt="0"/>
      <dgm:spPr/>
    </dgm:pt>
    <dgm:pt modelId="{E2C9B166-72A9-41F1-8E79-24E9052FAE2C}" type="pres">
      <dgm:prSet presAssocID="{D635EE81-8A26-46BF-AA6E-946C74A63BB5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5182DB8E-E628-4735-A805-0EECC3779473}" type="pres">
      <dgm:prSet presAssocID="{EC3625F7-7BB4-43ED-9CD6-92FEC6920C5E}" presName="Name14" presStyleCnt="0"/>
      <dgm:spPr/>
    </dgm:pt>
    <dgm:pt modelId="{D60EB8DE-CE7E-45B8-BEB8-B9906596EA9B}" type="pres">
      <dgm:prSet presAssocID="{EC3625F7-7BB4-43ED-9CD6-92FEC6920C5E}" presName="level1Shape" presStyleLbl="node0" presStyleIdx="0" presStyleCnt="1">
        <dgm:presLayoutVars>
          <dgm:chPref val="3"/>
        </dgm:presLayoutVars>
      </dgm:prSet>
      <dgm:spPr/>
    </dgm:pt>
    <dgm:pt modelId="{BB2B2392-C898-48F5-9718-E9CBD6A8B503}" type="pres">
      <dgm:prSet presAssocID="{EC3625F7-7BB4-43ED-9CD6-92FEC6920C5E}" presName="hierChild2" presStyleCnt="0"/>
      <dgm:spPr/>
    </dgm:pt>
    <dgm:pt modelId="{B3ECF69D-AF74-4A68-AD62-E568752629C7}" type="pres">
      <dgm:prSet presAssocID="{B92EE821-15E1-4B85-808B-B53B41434F0C}" presName="Name19" presStyleLbl="parChTrans1D2" presStyleIdx="0" presStyleCnt="2"/>
      <dgm:spPr/>
    </dgm:pt>
    <dgm:pt modelId="{776EA1FB-EFDC-4021-855A-35FD3B962ECA}" type="pres">
      <dgm:prSet presAssocID="{69E08A36-A4C0-40B9-A98D-56FD2D12204A}" presName="Name21" presStyleCnt="0"/>
      <dgm:spPr/>
    </dgm:pt>
    <dgm:pt modelId="{4AC25751-7E88-4626-8854-1E0945DB6423}" type="pres">
      <dgm:prSet presAssocID="{69E08A36-A4C0-40B9-A98D-56FD2D12204A}" presName="level2Shape" presStyleLbl="node2" presStyleIdx="0" presStyleCnt="2"/>
      <dgm:spPr/>
    </dgm:pt>
    <dgm:pt modelId="{B6BF7C1A-2C37-4B10-A660-8D6B12B6306C}" type="pres">
      <dgm:prSet presAssocID="{69E08A36-A4C0-40B9-A98D-56FD2D12204A}" presName="hierChild3" presStyleCnt="0"/>
      <dgm:spPr/>
    </dgm:pt>
    <dgm:pt modelId="{F28D6372-D6EA-40F3-B41E-8757A5AE1FFC}" type="pres">
      <dgm:prSet presAssocID="{AD958C20-A51E-42CB-AF12-CA1C79FD2D09}" presName="Name19" presStyleLbl="parChTrans1D3" presStyleIdx="0" presStyleCnt="4"/>
      <dgm:spPr/>
    </dgm:pt>
    <dgm:pt modelId="{BC25C4B9-276D-4D1C-8C4A-C5BDBF622349}" type="pres">
      <dgm:prSet presAssocID="{87E6287E-CEFA-44CE-97AB-31F7C4913FE1}" presName="Name21" presStyleCnt="0"/>
      <dgm:spPr/>
    </dgm:pt>
    <dgm:pt modelId="{C7BA26C8-7733-46F2-8553-DA90109C2447}" type="pres">
      <dgm:prSet presAssocID="{87E6287E-CEFA-44CE-97AB-31F7C4913FE1}" presName="level2Shape" presStyleLbl="node3" presStyleIdx="0" presStyleCnt="4"/>
      <dgm:spPr/>
    </dgm:pt>
    <dgm:pt modelId="{F80798B2-A02E-4EDD-A30C-CBD6B03E68B1}" type="pres">
      <dgm:prSet presAssocID="{87E6287E-CEFA-44CE-97AB-31F7C4913FE1}" presName="hierChild3" presStyleCnt="0"/>
      <dgm:spPr/>
    </dgm:pt>
    <dgm:pt modelId="{37838389-EEE5-4901-B70F-5422CFBDC7F2}" type="pres">
      <dgm:prSet presAssocID="{18C1AFA2-4506-406F-B2C1-AED8AB02DD1F}" presName="Name19" presStyleLbl="parChTrans1D4" presStyleIdx="0" presStyleCnt="4"/>
      <dgm:spPr/>
    </dgm:pt>
    <dgm:pt modelId="{0B3147D5-48EE-4607-B4F6-8C7B0AFA7B7C}" type="pres">
      <dgm:prSet presAssocID="{68ADF712-24F3-43A2-9F3F-2132B291EC5D}" presName="Name21" presStyleCnt="0"/>
      <dgm:spPr/>
    </dgm:pt>
    <dgm:pt modelId="{E5D0FE39-804F-4EC9-B2FB-8B97CF2CE7F2}" type="pres">
      <dgm:prSet presAssocID="{68ADF712-24F3-43A2-9F3F-2132B291EC5D}" presName="level2Shape" presStyleLbl="node4" presStyleIdx="0" presStyleCnt="4"/>
      <dgm:spPr/>
    </dgm:pt>
    <dgm:pt modelId="{A9326BB4-A43C-426C-A629-D3ABED44E8A1}" type="pres">
      <dgm:prSet presAssocID="{68ADF712-24F3-43A2-9F3F-2132B291EC5D}" presName="hierChild3" presStyleCnt="0"/>
      <dgm:spPr/>
    </dgm:pt>
    <dgm:pt modelId="{B5F8F36F-33C4-4887-B24C-F4F21B315B5E}" type="pres">
      <dgm:prSet presAssocID="{302BADE8-2864-4A68-8A1E-B67D205D4699}" presName="Name19" presStyleLbl="parChTrans1D4" presStyleIdx="1" presStyleCnt="4"/>
      <dgm:spPr/>
    </dgm:pt>
    <dgm:pt modelId="{98B38B88-3BD9-42A0-B619-6347E6CBED89}" type="pres">
      <dgm:prSet presAssocID="{6E7A92D0-318F-45B7-8F6C-069D848B2CD7}" presName="Name21" presStyleCnt="0"/>
      <dgm:spPr/>
    </dgm:pt>
    <dgm:pt modelId="{17218648-C4C3-44DC-8589-32ED8A1DC2B1}" type="pres">
      <dgm:prSet presAssocID="{6E7A92D0-318F-45B7-8F6C-069D848B2CD7}" presName="level2Shape" presStyleLbl="node4" presStyleIdx="1" presStyleCnt="4"/>
      <dgm:spPr/>
    </dgm:pt>
    <dgm:pt modelId="{209282D7-0765-4DFD-BB7E-BFBE42CB9EF5}" type="pres">
      <dgm:prSet presAssocID="{6E7A92D0-318F-45B7-8F6C-069D848B2CD7}" presName="hierChild3" presStyleCnt="0"/>
      <dgm:spPr/>
    </dgm:pt>
    <dgm:pt modelId="{200D009E-BE7C-47F8-8061-CA98DD294206}" type="pres">
      <dgm:prSet presAssocID="{09A60F99-351F-48AD-B073-0D29B339D80A}" presName="Name19" presStyleLbl="parChTrans1D3" presStyleIdx="1" presStyleCnt="4"/>
      <dgm:spPr/>
    </dgm:pt>
    <dgm:pt modelId="{F54851E2-8DAD-48BE-9DA8-6611F9F47AF5}" type="pres">
      <dgm:prSet presAssocID="{21E92C4B-0BDF-4AE9-8169-91564FF2CE53}" presName="Name21" presStyleCnt="0"/>
      <dgm:spPr/>
    </dgm:pt>
    <dgm:pt modelId="{2CADC89F-C286-48B1-9065-D958B8383627}" type="pres">
      <dgm:prSet presAssocID="{21E92C4B-0BDF-4AE9-8169-91564FF2CE53}" presName="level2Shape" presStyleLbl="node3" presStyleIdx="1" presStyleCnt="4"/>
      <dgm:spPr/>
    </dgm:pt>
    <dgm:pt modelId="{99B9F3DE-61BE-4FE0-8935-090A216596B0}" type="pres">
      <dgm:prSet presAssocID="{21E92C4B-0BDF-4AE9-8169-91564FF2CE53}" presName="hierChild3" presStyleCnt="0"/>
      <dgm:spPr/>
    </dgm:pt>
    <dgm:pt modelId="{0336AD5A-E7A2-4D5C-B2FA-CFE78A3D9199}" type="pres">
      <dgm:prSet presAssocID="{98F75255-8CF6-4D85-925B-6363212BB8E3}" presName="Name19" presStyleLbl="parChTrans1D4" presStyleIdx="2" presStyleCnt="4"/>
      <dgm:spPr/>
    </dgm:pt>
    <dgm:pt modelId="{FD6F3CEA-C258-4188-B596-28978958058F}" type="pres">
      <dgm:prSet presAssocID="{E18905D7-9D6D-4D43-96BA-11999E3C4FCE}" presName="Name21" presStyleCnt="0"/>
      <dgm:spPr/>
    </dgm:pt>
    <dgm:pt modelId="{E8301E69-E78B-4F37-8FB4-43F0791657EE}" type="pres">
      <dgm:prSet presAssocID="{E18905D7-9D6D-4D43-96BA-11999E3C4FCE}" presName="level2Shape" presStyleLbl="node4" presStyleIdx="2" presStyleCnt="4"/>
      <dgm:spPr/>
    </dgm:pt>
    <dgm:pt modelId="{DE825D7C-0D9F-48A5-8F46-1EA7E455A4F8}" type="pres">
      <dgm:prSet presAssocID="{E18905D7-9D6D-4D43-96BA-11999E3C4FCE}" presName="hierChild3" presStyleCnt="0"/>
      <dgm:spPr/>
    </dgm:pt>
    <dgm:pt modelId="{B7798B10-726E-4303-A6E0-24787804CC7F}" type="pres">
      <dgm:prSet presAssocID="{F651869F-C470-4D3E-AC32-F5F45C30BA7B}" presName="Name19" presStyleLbl="parChTrans1D4" presStyleIdx="3" presStyleCnt="4"/>
      <dgm:spPr/>
    </dgm:pt>
    <dgm:pt modelId="{1D092A20-CDF4-4D98-93E6-5F012292C170}" type="pres">
      <dgm:prSet presAssocID="{61280F78-FDAC-48D3-950B-F3C8AF185F20}" presName="Name21" presStyleCnt="0"/>
      <dgm:spPr/>
    </dgm:pt>
    <dgm:pt modelId="{7EEDFE65-5375-4163-A127-CD40B8F60ABD}" type="pres">
      <dgm:prSet presAssocID="{61280F78-FDAC-48D3-950B-F3C8AF185F20}" presName="level2Shape" presStyleLbl="node4" presStyleIdx="3" presStyleCnt="4"/>
      <dgm:spPr/>
    </dgm:pt>
    <dgm:pt modelId="{17C47474-F518-4B3B-86DE-280B900BE813}" type="pres">
      <dgm:prSet presAssocID="{61280F78-FDAC-48D3-950B-F3C8AF185F20}" presName="hierChild3" presStyleCnt="0"/>
      <dgm:spPr/>
    </dgm:pt>
    <dgm:pt modelId="{3E7FA655-BC02-4EA0-AEE1-F28752CED68F}" type="pres">
      <dgm:prSet presAssocID="{3D9C928E-ED13-4DD1-BADF-E631FCF9FA34}" presName="Name19" presStyleLbl="parChTrans1D2" presStyleIdx="1" presStyleCnt="2"/>
      <dgm:spPr/>
    </dgm:pt>
    <dgm:pt modelId="{6659E291-BB2F-47F4-A487-98D9815AA75A}" type="pres">
      <dgm:prSet presAssocID="{21476887-ECAE-45C1-9C3F-A9EF8E01EA0A}" presName="Name21" presStyleCnt="0"/>
      <dgm:spPr/>
    </dgm:pt>
    <dgm:pt modelId="{42397AFB-BF0A-49A9-A37E-F3C8DDAC6245}" type="pres">
      <dgm:prSet presAssocID="{21476887-ECAE-45C1-9C3F-A9EF8E01EA0A}" presName="level2Shape" presStyleLbl="node2" presStyleIdx="1" presStyleCnt="2"/>
      <dgm:spPr/>
    </dgm:pt>
    <dgm:pt modelId="{DED4D486-5026-4D00-A584-019310725182}" type="pres">
      <dgm:prSet presAssocID="{21476887-ECAE-45C1-9C3F-A9EF8E01EA0A}" presName="hierChild3" presStyleCnt="0"/>
      <dgm:spPr/>
    </dgm:pt>
    <dgm:pt modelId="{79FED798-1514-40D9-94D6-2DB101CE2A5B}" type="pres">
      <dgm:prSet presAssocID="{BDD2CB49-4B29-4C19-AA88-EAC7D6178B3F}" presName="Name19" presStyleLbl="parChTrans1D3" presStyleIdx="2" presStyleCnt="4"/>
      <dgm:spPr/>
    </dgm:pt>
    <dgm:pt modelId="{218E14C1-E388-4075-AC56-90C51E376355}" type="pres">
      <dgm:prSet presAssocID="{665EA98F-F7C8-4C79-BD1F-F4A208D0AE75}" presName="Name21" presStyleCnt="0"/>
      <dgm:spPr/>
    </dgm:pt>
    <dgm:pt modelId="{F5ABFAAF-0FCD-4A8D-9158-CA1F0450F7B8}" type="pres">
      <dgm:prSet presAssocID="{665EA98F-F7C8-4C79-BD1F-F4A208D0AE75}" presName="level2Shape" presStyleLbl="node3" presStyleIdx="2" presStyleCnt="4"/>
      <dgm:spPr/>
    </dgm:pt>
    <dgm:pt modelId="{D28A84D9-E94B-442C-BF19-9116DB2F8347}" type="pres">
      <dgm:prSet presAssocID="{665EA98F-F7C8-4C79-BD1F-F4A208D0AE75}" presName="hierChild3" presStyleCnt="0"/>
      <dgm:spPr/>
    </dgm:pt>
    <dgm:pt modelId="{4AA25C2C-49C5-4D7A-9D9D-5D367993CDE3}" type="pres">
      <dgm:prSet presAssocID="{67FBDFFF-4C25-419F-8E9E-3E2291D9FCB2}" presName="Name19" presStyleLbl="parChTrans1D3" presStyleIdx="3" presStyleCnt="4"/>
      <dgm:spPr/>
    </dgm:pt>
    <dgm:pt modelId="{1BAA4855-82B7-49F0-880A-F9B03371E77D}" type="pres">
      <dgm:prSet presAssocID="{3DEB9B76-D861-42C8-A670-6FF4CE28C9A8}" presName="Name21" presStyleCnt="0"/>
      <dgm:spPr/>
    </dgm:pt>
    <dgm:pt modelId="{02935216-1201-4B37-B299-50A5A5E72665}" type="pres">
      <dgm:prSet presAssocID="{3DEB9B76-D861-42C8-A670-6FF4CE28C9A8}" presName="level2Shape" presStyleLbl="node3" presStyleIdx="3" presStyleCnt="4"/>
      <dgm:spPr/>
    </dgm:pt>
    <dgm:pt modelId="{59F5E96F-550A-4AD2-A27D-393BB7F29A5C}" type="pres">
      <dgm:prSet presAssocID="{3DEB9B76-D861-42C8-A670-6FF4CE28C9A8}" presName="hierChild3" presStyleCnt="0"/>
      <dgm:spPr/>
    </dgm:pt>
    <dgm:pt modelId="{C75155C8-F4D2-48A5-983A-38F1C5F72684}" type="pres">
      <dgm:prSet presAssocID="{D635EE81-8A26-46BF-AA6E-946C74A63BB5}" presName="bgShapesFlow" presStyleCnt="0"/>
      <dgm:spPr/>
    </dgm:pt>
  </dgm:ptLst>
  <dgm:cxnLst>
    <dgm:cxn modelId="{61261500-912B-4EA0-B29E-FFEBC88F728E}" type="presOf" srcId="{665EA98F-F7C8-4C79-BD1F-F4A208D0AE75}" destId="{F5ABFAAF-0FCD-4A8D-9158-CA1F0450F7B8}" srcOrd="0" destOrd="0" presId="urn:microsoft.com/office/officeart/2005/8/layout/hierarchy6"/>
    <dgm:cxn modelId="{FCE63610-CA5C-4E11-A01A-F54ED5AB011B}" type="presOf" srcId="{98F75255-8CF6-4D85-925B-6363212BB8E3}" destId="{0336AD5A-E7A2-4D5C-B2FA-CFE78A3D9199}" srcOrd="0" destOrd="0" presId="urn:microsoft.com/office/officeart/2005/8/layout/hierarchy6"/>
    <dgm:cxn modelId="{7F391813-7430-4E3D-BC2D-C50E7DBD42BD}" srcId="{69E08A36-A4C0-40B9-A98D-56FD2D12204A}" destId="{21E92C4B-0BDF-4AE9-8169-91564FF2CE53}" srcOrd="1" destOrd="0" parTransId="{09A60F99-351F-48AD-B073-0D29B339D80A}" sibTransId="{5F271C76-A01A-4AA4-968F-824A6025C083}"/>
    <dgm:cxn modelId="{EA72FD15-1008-41C0-A465-E94EB190FF53}" type="presOf" srcId="{09A60F99-351F-48AD-B073-0D29B339D80A}" destId="{200D009E-BE7C-47F8-8061-CA98DD294206}" srcOrd="0" destOrd="0" presId="urn:microsoft.com/office/officeart/2005/8/layout/hierarchy6"/>
    <dgm:cxn modelId="{B8612520-883E-4737-8B7A-B9C5D39B8F1E}" type="presOf" srcId="{69E08A36-A4C0-40B9-A98D-56FD2D12204A}" destId="{4AC25751-7E88-4626-8854-1E0945DB6423}" srcOrd="0" destOrd="0" presId="urn:microsoft.com/office/officeart/2005/8/layout/hierarchy6"/>
    <dgm:cxn modelId="{3E2DC326-5801-4DDD-ABA9-20F3BCEA727D}" type="presOf" srcId="{21E92C4B-0BDF-4AE9-8169-91564FF2CE53}" destId="{2CADC89F-C286-48B1-9065-D958B8383627}" srcOrd="0" destOrd="0" presId="urn:microsoft.com/office/officeart/2005/8/layout/hierarchy6"/>
    <dgm:cxn modelId="{EED6783A-4103-432C-9EC5-8F58C70A143A}" type="presOf" srcId="{F651869F-C470-4D3E-AC32-F5F45C30BA7B}" destId="{B7798B10-726E-4303-A6E0-24787804CC7F}" srcOrd="0" destOrd="0" presId="urn:microsoft.com/office/officeart/2005/8/layout/hierarchy6"/>
    <dgm:cxn modelId="{88BBCE3E-311E-4F95-88EC-AB0A877581C8}" type="presOf" srcId="{EC3625F7-7BB4-43ED-9CD6-92FEC6920C5E}" destId="{D60EB8DE-CE7E-45B8-BEB8-B9906596EA9B}" srcOrd="0" destOrd="0" presId="urn:microsoft.com/office/officeart/2005/8/layout/hierarchy6"/>
    <dgm:cxn modelId="{54468F5B-004B-4B61-AB38-AA2910891A6D}" type="presOf" srcId="{D635EE81-8A26-46BF-AA6E-946C74A63BB5}" destId="{22347FD8-04BE-4F02-8F48-08F8E6CE3497}" srcOrd="0" destOrd="0" presId="urn:microsoft.com/office/officeart/2005/8/layout/hierarchy6"/>
    <dgm:cxn modelId="{E2113F5C-6A4F-415A-8386-5DB549E87EBA}" type="presOf" srcId="{6E7A92D0-318F-45B7-8F6C-069D848B2CD7}" destId="{17218648-C4C3-44DC-8589-32ED8A1DC2B1}" srcOrd="0" destOrd="0" presId="urn:microsoft.com/office/officeart/2005/8/layout/hierarchy6"/>
    <dgm:cxn modelId="{DBDF6B62-A972-4BB2-B9DB-3C95F5B49F53}" type="presOf" srcId="{87E6287E-CEFA-44CE-97AB-31F7C4913FE1}" destId="{C7BA26C8-7733-46F2-8553-DA90109C2447}" srcOrd="0" destOrd="0" presId="urn:microsoft.com/office/officeart/2005/8/layout/hierarchy6"/>
    <dgm:cxn modelId="{4F228966-E525-4405-B12C-F65866B02182}" type="presOf" srcId="{18C1AFA2-4506-406F-B2C1-AED8AB02DD1F}" destId="{37838389-EEE5-4901-B70F-5422CFBDC7F2}" srcOrd="0" destOrd="0" presId="urn:microsoft.com/office/officeart/2005/8/layout/hierarchy6"/>
    <dgm:cxn modelId="{3CB85F6A-F920-4062-8FE2-1380C41C7A4F}" type="presOf" srcId="{3DEB9B76-D861-42C8-A670-6FF4CE28C9A8}" destId="{02935216-1201-4B37-B299-50A5A5E72665}" srcOrd="0" destOrd="0" presId="urn:microsoft.com/office/officeart/2005/8/layout/hierarchy6"/>
    <dgm:cxn modelId="{35AB524A-1AE6-47B2-9CE8-3AEB856BAF51}" srcId="{D635EE81-8A26-46BF-AA6E-946C74A63BB5}" destId="{EC3625F7-7BB4-43ED-9CD6-92FEC6920C5E}" srcOrd="0" destOrd="0" parTransId="{AAC91387-B894-49B0-9C07-E6583B81557F}" sibTransId="{E7041392-B7FD-4DF4-A8EC-E637C6F22C09}"/>
    <dgm:cxn modelId="{522F8A6F-27AB-4141-83C7-17676B72407E}" srcId="{21E92C4B-0BDF-4AE9-8169-91564FF2CE53}" destId="{E18905D7-9D6D-4D43-96BA-11999E3C4FCE}" srcOrd="0" destOrd="0" parTransId="{98F75255-8CF6-4D85-925B-6363212BB8E3}" sibTransId="{2F840F72-A49B-4220-A5EA-6172FB349421}"/>
    <dgm:cxn modelId="{B4AF2970-6A3A-4037-8CFB-A2878114B826}" srcId="{21E92C4B-0BDF-4AE9-8169-91564FF2CE53}" destId="{61280F78-FDAC-48D3-950B-F3C8AF185F20}" srcOrd="1" destOrd="0" parTransId="{F651869F-C470-4D3E-AC32-F5F45C30BA7B}" sibTransId="{0DEC1C02-EB43-4C58-8E69-FA714555543D}"/>
    <dgm:cxn modelId="{47DCC677-49B7-4BFC-AA3C-0E702EB7110E}" srcId="{21476887-ECAE-45C1-9C3F-A9EF8E01EA0A}" destId="{3DEB9B76-D861-42C8-A670-6FF4CE28C9A8}" srcOrd="1" destOrd="0" parTransId="{67FBDFFF-4C25-419F-8E9E-3E2291D9FCB2}" sibTransId="{F31EF980-B338-4300-A30D-A9790CAC341C}"/>
    <dgm:cxn modelId="{422E927A-CC20-4917-9F81-7FA5FA0F4D78}" srcId="{69E08A36-A4C0-40B9-A98D-56FD2D12204A}" destId="{87E6287E-CEFA-44CE-97AB-31F7C4913FE1}" srcOrd="0" destOrd="0" parTransId="{AD958C20-A51E-42CB-AF12-CA1C79FD2D09}" sibTransId="{4A9586DF-146A-44E1-9B05-B6084482BA12}"/>
    <dgm:cxn modelId="{E8EFCE87-A5EE-4862-A5FE-563637B81D7A}" srcId="{87E6287E-CEFA-44CE-97AB-31F7C4913FE1}" destId="{6E7A92D0-318F-45B7-8F6C-069D848B2CD7}" srcOrd="1" destOrd="0" parTransId="{302BADE8-2864-4A68-8A1E-B67D205D4699}" sibTransId="{1A6017FE-25EA-448E-B584-5ECA8B35B3B2}"/>
    <dgm:cxn modelId="{0947C28C-5051-433E-8C5C-0A6D6DE4E4AA}" type="presOf" srcId="{3D9C928E-ED13-4DD1-BADF-E631FCF9FA34}" destId="{3E7FA655-BC02-4EA0-AEE1-F28752CED68F}" srcOrd="0" destOrd="0" presId="urn:microsoft.com/office/officeart/2005/8/layout/hierarchy6"/>
    <dgm:cxn modelId="{42992091-C903-44CF-B19B-F51636D01F34}" srcId="{87E6287E-CEFA-44CE-97AB-31F7C4913FE1}" destId="{68ADF712-24F3-43A2-9F3F-2132B291EC5D}" srcOrd="0" destOrd="0" parTransId="{18C1AFA2-4506-406F-B2C1-AED8AB02DD1F}" sibTransId="{1C467CA5-1892-44E7-B394-E3FC8BE73580}"/>
    <dgm:cxn modelId="{E68F0793-DE55-4FB4-BFEF-0533B88915C4}" srcId="{EC3625F7-7BB4-43ED-9CD6-92FEC6920C5E}" destId="{69E08A36-A4C0-40B9-A98D-56FD2D12204A}" srcOrd="0" destOrd="0" parTransId="{B92EE821-15E1-4B85-808B-B53B41434F0C}" sibTransId="{29C10032-B79A-4172-A682-AB07E25AA158}"/>
    <dgm:cxn modelId="{5A761CA5-7C6D-4A56-B984-00BBB30CF827}" type="presOf" srcId="{302BADE8-2864-4A68-8A1E-B67D205D4699}" destId="{B5F8F36F-33C4-4887-B24C-F4F21B315B5E}" srcOrd="0" destOrd="0" presId="urn:microsoft.com/office/officeart/2005/8/layout/hierarchy6"/>
    <dgm:cxn modelId="{83CF2ABA-AE8C-4276-B89F-4823D0C1FB68}" type="presOf" srcId="{67FBDFFF-4C25-419F-8E9E-3E2291D9FCB2}" destId="{4AA25C2C-49C5-4D7A-9D9D-5D367993CDE3}" srcOrd="0" destOrd="0" presId="urn:microsoft.com/office/officeart/2005/8/layout/hierarchy6"/>
    <dgm:cxn modelId="{C8455BBA-5393-4F65-97A3-C9FB61CD8FBA}" type="presOf" srcId="{AD958C20-A51E-42CB-AF12-CA1C79FD2D09}" destId="{F28D6372-D6EA-40F3-B41E-8757A5AE1FFC}" srcOrd="0" destOrd="0" presId="urn:microsoft.com/office/officeart/2005/8/layout/hierarchy6"/>
    <dgm:cxn modelId="{C7D375BD-14F9-45BF-A58F-7B3EBC1034EB}" type="presOf" srcId="{21476887-ECAE-45C1-9C3F-A9EF8E01EA0A}" destId="{42397AFB-BF0A-49A9-A37E-F3C8DDAC6245}" srcOrd="0" destOrd="0" presId="urn:microsoft.com/office/officeart/2005/8/layout/hierarchy6"/>
    <dgm:cxn modelId="{5821B8C7-5F93-47B6-8E80-92C739500775}" type="presOf" srcId="{E18905D7-9D6D-4D43-96BA-11999E3C4FCE}" destId="{E8301E69-E78B-4F37-8FB4-43F0791657EE}" srcOrd="0" destOrd="0" presId="urn:microsoft.com/office/officeart/2005/8/layout/hierarchy6"/>
    <dgm:cxn modelId="{950E26CE-F477-4ABA-AE0F-CBED83EDC0B1}" srcId="{EC3625F7-7BB4-43ED-9CD6-92FEC6920C5E}" destId="{21476887-ECAE-45C1-9C3F-A9EF8E01EA0A}" srcOrd="1" destOrd="0" parTransId="{3D9C928E-ED13-4DD1-BADF-E631FCF9FA34}" sibTransId="{6BB0C87C-5781-4A1D-A77F-EF3CBB3660EA}"/>
    <dgm:cxn modelId="{7337B3E2-6CD6-4D85-A049-74FD1F8E83A7}" type="presOf" srcId="{B92EE821-15E1-4B85-808B-B53B41434F0C}" destId="{B3ECF69D-AF74-4A68-AD62-E568752629C7}" srcOrd="0" destOrd="0" presId="urn:microsoft.com/office/officeart/2005/8/layout/hierarchy6"/>
    <dgm:cxn modelId="{B57199E3-D686-42A1-B2D7-6FC93ED6ACA4}" type="presOf" srcId="{61280F78-FDAC-48D3-950B-F3C8AF185F20}" destId="{7EEDFE65-5375-4163-A127-CD40B8F60ABD}" srcOrd="0" destOrd="0" presId="urn:microsoft.com/office/officeart/2005/8/layout/hierarchy6"/>
    <dgm:cxn modelId="{1A3A23E6-BBD5-439D-89FD-03A47E2032FC}" type="presOf" srcId="{68ADF712-24F3-43A2-9F3F-2132B291EC5D}" destId="{E5D0FE39-804F-4EC9-B2FB-8B97CF2CE7F2}" srcOrd="0" destOrd="0" presId="urn:microsoft.com/office/officeart/2005/8/layout/hierarchy6"/>
    <dgm:cxn modelId="{D7BA86EA-84CB-457D-9B67-91CB9038B822}" srcId="{21476887-ECAE-45C1-9C3F-A9EF8E01EA0A}" destId="{665EA98F-F7C8-4C79-BD1F-F4A208D0AE75}" srcOrd="0" destOrd="0" parTransId="{BDD2CB49-4B29-4C19-AA88-EAC7D6178B3F}" sibTransId="{729FAF70-9265-4DB8-8F2C-88EBA00703AC}"/>
    <dgm:cxn modelId="{1DA9C3FC-7C16-4BF6-9873-58F71F44028F}" type="presOf" srcId="{BDD2CB49-4B29-4C19-AA88-EAC7D6178B3F}" destId="{79FED798-1514-40D9-94D6-2DB101CE2A5B}" srcOrd="0" destOrd="0" presId="urn:microsoft.com/office/officeart/2005/8/layout/hierarchy6"/>
    <dgm:cxn modelId="{D4E04E0E-AE0B-466A-9644-3215DEBFE6B9}" type="presParOf" srcId="{22347FD8-04BE-4F02-8F48-08F8E6CE3497}" destId="{2D310E36-02E5-4971-B7A7-AB3C865BBF4A}" srcOrd="0" destOrd="0" presId="urn:microsoft.com/office/officeart/2005/8/layout/hierarchy6"/>
    <dgm:cxn modelId="{B0A7FD22-E715-4B3C-ABB3-E14F29B97636}" type="presParOf" srcId="{2D310E36-02E5-4971-B7A7-AB3C865BBF4A}" destId="{E2C9B166-72A9-41F1-8E79-24E9052FAE2C}" srcOrd="0" destOrd="0" presId="urn:microsoft.com/office/officeart/2005/8/layout/hierarchy6"/>
    <dgm:cxn modelId="{F94C5B1F-AA6D-44BE-8234-14FC066F6799}" type="presParOf" srcId="{E2C9B166-72A9-41F1-8E79-24E9052FAE2C}" destId="{5182DB8E-E628-4735-A805-0EECC3779473}" srcOrd="0" destOrd="0" presId="urn:microsoft.com/office/officeart/2005/8/layout/hierarchy6"/>
    <dgm:cxn modelId="{4D5285B8-E73A-4B7F-8261-18062B1A01E8}" type="presParOf" srcId="{5182DB8E-E628-4735-A805-0EECC3779473}" destId="{D60EB8DE-CE7E-45B8-BEB8-B9906596EA9B}" srcOrd="0" destOrd="0" presId="urn:microsoft.com/office/officeart/2005/8/layout/hierarchy6"/>
    <dgm:cxn modelId="{986D6A6C-0199-402D-8761-A201AA26756E}" type="presParOf" srcId="{5182DB8E-E628-4735-A805-0EECC3779473}" destId="{BB2B2392-C898-48F5-9718-E9CBD6A8B503}" srcOrd="1" destOrd="0" presId="urn:microsoft.com/office/officeart/2005/8/layout/hierarchy6"/>
    <dgm:cxn modelId="{E6C5D65C-0E56-4DA9-A909-D8AF324C19FD}" type="presParOf" srcId="{BB2B2392-C898-48F5-9718-E9CBD6A8B503}" destId="{B3ECF69D-AF74-4A68-AD62-E568752629C7}" srcOrd="0" destOrd="0" presId="urn:microsoft.com/office/officeart/2005/8/layout/hierarchy6"/>
    <dgm:cxn modelId="{AD4F86C0-2CB9-409F-B6F2-CAA14D8F0FB8}" type="presParOf" srcId="{BB2B2392-C898-48F5-9718-E9CBD6A8B503}" destId="{776EA1FB-EFDC-4021-855A-35FD3B962ECA}" srcOrd="1" destOrd="0" presId="urn:microsoft.com/office/officeart/2005/8/layout/hierarchy6"/>
    <dgm:cxn modelId="{1031E60B-27FC-4FEC-80F2-840D846521F6}" type="presParOf" srcId="{776EA1FB-EFDC-4021-855A-35FD3B962ECA}" destId="{4AC25751-7E88-4626-8854-1E0945DB6423}" srcOrd="0" destOrd="0" presId="urn:microsoft.com/office/officeart/2005/8/layout/hierarchy6"/>
    <dgm:cxn modelId="{ED4E2CF1-B5F1-44E2-BCEB-69A0AFF748D4}" type="presParOf" srcId="{776EA1FB-EFDC-4021-855A-35FD3B962ECA}" destId="{B6BF7C1A-2C37-4B10-A660-8D6B12B6306C}" srcOrd="1" destOrd="0" presId="urn:microsoft.com/office/officeart/2005/8/layout/hierarchy6"/>
    <dgm:cxn modelId="{CB4C01E9-CE33-46E7-A3E6-12C6013CC7E2}" type="presParOf" srcId="{B6BF7C1A-2C37-4B10-A660-8D6B12B6306C}" destId="{F28D6372-D6EA-40F3-B41E-8757A5AE1FFC}" srcOrd="0" destOrd="0" presId="urn:microsoft.com/office/officeart/2005/8/layout/hierarchy6"/>
    <dgm:cxn modelId="{A58CE5C3-D3DF-45DD-A95E-56B805F88278}" type="presParOf" srcId="{B6BF7C1A-2C37-4B10-A660-8D6B12B6306C}" destId="{BC25C4B9-276D-4D1C-8C4A-C5BDBF622349}" srcOrd="1" destOrd="0" presId="urn:microsoft.com/office/officeart/2005/8/layout/hierarchy6"/>
    <dgm:cxn modelId="{BEC52E95-3646-4027-BF33-BA975FEEBD19}" type="presParOf" srcId="{BC25C4B9-276D-4D1C-8C4A-C5BDBF622349}" destId="{C7BA26C8-7733-46F2-8553-DA90109C2447}" srcOrd="0" destOrd="0" presId="urn:microsoft.com/office/officeart/2005/8/layout/hierarchy6"/>
    <dgm:cxn modelId="{A3A1FB9A-8F21-4F26-80BC-86A7E6B5C226}" type="presParOf" srcId="{BC25C4B9-276D-4D1C-8C4A-C5BDBF622349}" destId="{F80798B2-A02E-4EDD-A30C-CBD6B03E68B1}" srcOrd="1" destOrd="0" presId="urn:microsoft.com/office/officeart/2005/8/layout/hierarchy6"/>
    <dgm:cxn modelId="{8BF857FB-9395-4A9E-AE5B-7541ED0F4A3F}" type="presParOf" srcId="{F80798B2-A02E-4EDD-A30C-CBD6B03E68B1}" destId="{37838389-EEE5-4901-B70F-5422CFBDC7F2}" srcOrd="0" destOrd="0" presId="urn:microsoft.com/office/officeart/2005/8/layout/hierarchy6"/>
    <dgm:cxn modelId="{E404324B-97A8-489F-A1C5-5EF852D8AA3E}" type="presParOf" srcId="{F80798B2-A02E-4EDD-A30C-CBD6B03E68B1}" destId="{0B3147D5-48EE-4607-B4F6-8C7B0AFA7B7C}" srcOrd="1" destOrd="0" presId="urn:microsoft.com/office/officeart/2005/8/layout/hierarchy6"/>
    <dgm:cxn modelId="{674C14DA-A93C-438E-A5F7-E478A408231C}" type="presParOf" srcId="{0B3147D5-48EE-4607-B4F6-8C7B0AFA7B7C}" destId="{E5D0FE39-804F-4EC9-B2FB-8B97CF2CE7F2}" srcOrd="0" destOrd="0" presId="urn:microsoft.com/office/officeart/2005/8/layout/hierarchy6"/>
    <dgm:cxn modelId="{56FA8319-D986-49F1-8D9E-DD0FB8D9D5CA}" type="presParOf" srcId="{0B3147D5-48EE-4607-B4F6-8C7B0AFA7B7C}" destId="{A9326BB4-A43C-426C-A629-D3ABED44E8A1}" srcOrd="1" destOrd="0" presId="urn:microsoft.com/office/officeart/2005/8/layout/hierarchy6"/>
    <dgm:cxn modelId="{DEDD6FFA-8725-41F9-8E3E-532A9802EFB9}" type="presParOf" srcId="{F80798B2-A02E-4EDD-A30C-CBD6B03E68B1}" destId="{B5F8F36F-33C4-4887-B24C-F4F21B315B5E}" srcOrd="2" destOrd="0" presId="urn:microsoft.com/office/officeart/2005/8/layout/hierarchy6"/>
    <dgm:cxn modelId="{4FD6F3A9-36B1-4A0B-8569-35F51ABE2337}" type="presParOf" srcId="{F80798B2-A02E-4EDD-A30C-CBD6B03E68B1}" destId="{98B38B88-3BD9-42A0-B619-6347E6CBED89}" srcOrd="3" destOrd="0" presId="urn:microsoft.com/office/officeart/2005/8/layout/hierarchy6"/>
    <dgm:cxn modelId="{7C091C41-B2FA-400A-9891-B332D12DFF8B}" type="presParOf" srcId="{98B38B88-3BD9-42A0-B619-6347E6CBED89}" destId="{17218648-C4C3-44DC-8589-32ED8A1DC2B1}" srcOrd="0" destOrd="0" presId="urn:microsoft.com/office/officeart/2005/8/layout/hierarchy6"/>
    <dgm:cxn modelId="{36BADBA6-F724-4B95-A454-8C206DD51894}" type="presParOf" srcId="{98B38B88-3BD9-42A0-B619-6347E6CBED89}" destId="{209282D7-0765-4DFD-BB7E-BFBE42CB9EF5}" srcOrd="1" destOrd="0" presId="urn:microsoft.com/office/officeart/2005/8/layout/hierarchy6"/>
    <dgm:cxn modelId="{4ACF794C-470C-43C0-99B5-C3A58234668A}" type="presParOf" srcId="{B6BF7C1A-2C37-4B10-A660-8D6B12B6306C}" destId="{200D009E-BE7C-47F8-8061-CA98DD294206}" srcOrd="2" destOrd="0" presId="urn:microsoft.com/office/officeart/2005/8/layout/hierarchy6"/>
    <dgm:cxn modelId="{8615EB88-86BE-434A-9CD4-6064790D1AD5}" type="presParOf" srcId="{B6BF7C1A-2C37-4B10-A660-8D6B12B6306C}" destId="{F54851E2-8DAD-48BE-9DA8-6611F9F47AF5}" srcOrd="3" destOrd="0" presId="urn:microsoft.com/office/officeart/2005/8/layout/hierarchy6"/>
    <dgm:cxn modelId="{CC893F55-07AE-4CB3-91EE-9A75D3BBDC71}" type="presParOf" srcId="{F54851E2-8DAD-48BE-9DA8-6611F9F47AF5}" destId="{2CADC89F-C286-48B1-9065-D958B8383627}" srcOrd="0" destOrd="0" presId="urn:microsoft.com/office/officeart/2005/8/layout/hierarchy6"/>
    <dgm:cxn modelId="{F7076509-A064-412A-A407-B72F4B24C425}" type="presParOf" srcId="{F54851E2-8DAD-48BE-9DA8-6611F9F47AF5}" destId="{99B9F3DE-61BE-4FE0-8935-090A216596B0}" srcOrd="1" destOrd="0" presId="urn:microsoft.com/office/officeart/2005/8/layout/hierarchy6"/>
    <dgm:cxn modelId="{1F1612DE-A28C-43A2-9BEF-4BE5F312ACED}" type="presParOf" srcId="{99B9F3DE-61BE-4FE0-8935-090A216596B0}" destId="{0336AD5A-E7A2-4D5C-B2FA-CFE78A3D9199}" srcOrd="0" destOrd="0" presId="urn:microsoft.com/office/officeart/2005/8/layout/hierarchy6"/>
    <dgm:cxn modelId="{BC6D9668-5229-4399-B6AB-71CAF480D136}" type="presParOf" srcId="{99B9F3DE-61BE-4FE0-8935-090A216596B0}" destId="{FD6F3CEA-C258-4188-B596-28978958058F}" srcOrd="1" destOrd="0" presId="urn:microsoft.com/office/officeart/2005/8/layout/hierarchy6"/>
    <dgm:cxn modelId="{B27C7BEA-956F-412F-BBDB-FA347F1BF7B9}" type="presParOf" srcId="{FD6F3CEA-C258-4188-B596-28978958058F}" destId="{E8301E69-E78B-4F37-8FB4-43F0791657EE}" srcOrd="0" destOrd="0" presId="urn:microsoft.com/office/officeart/2005/8/layout/hierarchy6"/>
    <dgm:cxn modelId="{F419D753-3311-488A-8AE4-B498C0F1A2BB}" type="presParOf" srcId="{FD6F3CEA-C258-4188-B596-28978958058F}" destId="{DE825D7C-0D9F-48A5-8F46-1EA7E455A4F8}" srcOrd="1" destOrd="0" presId="urn:microsoft.com/office/officeart/2005/8/layout/hierarchy6"/>
    <dgm:cxn modelId="{20AD4F41-8A16-4E01-8D66-F00274EE3223}" type="presParOf" srcId="{99B9F3DE-61BE-4FE0-8935-090A216596B0}" destId="{B7798B10-726E-4303-A6E0-24787804CC7F}" srcOrd="2" destOrd="0" presId="urn:microsoft.com/office/officeart/2005/8/layout/hierarchy6"/>
    <dgm:cxn modelId="{23393A13-B2F2-468C-A045-2543BC721EBB}" type="presParOf" srcId="{99B9F3DE-61BE-4FE0-8935-090A216596B0}" destId="{1D092A20-CDF4-4D98-93E6-5F012292C170}" srcOrd="3" destOrd="0" presId="urn:microsoft.com/office/officeart/2005/8/layout/hierarchy6"/>
    <dgm:cxn modelId="{06E04F62-EF06-4D58-A4B2-3201F6A25C07}" type="presParOf" srcId="{1D092A20-CDF4-4D98-93E6-5F012292C170}" destId="{7EEDFE65-5375-4163-A127-CD40B8F60ABD}" srcOrd="0" destOrd="0" presId="urn:microsoft.com/office/officeart/2005/8/layout/hierarchy6"/>
    <dgm:cxn modelId="{51915EDD-108D-4D22-A673-436D409C0186}" type="presParOf" srcId="{1D092A20-CDF4-4D98-93E6-5F012292C170}" destId="{17C47474-F518-4B3B-86DE-280B900BE813}" srcOrd="1" destOrd="0" presId="urn:microsoft.com/office/officeart/2005/8/layout/hierarchy6"/>
    <dgm:cxn modelId="{753D8436-FC8F-4BCE-A4C5-AC67835E6997}" type="presParOf" srcId="{BB2B2392-C898-48F5-9718-E9CBD6A8B503}" destId="{3E7FA655-BC02-4EA0-AEE1-F28752CED68F}" srcOrd="2" destOrd="0" presId="urn:microsoft.com/office/officeart/2005/8/layout/hierarchy6"/>
    <dgm:cxn modelId="{8EF937B7-5D36-458E-8DD5-7CEB2EBE042C}" type="presParOf" srcId="{BB2B2392-C898-48F5-9718-E9CBD6A8B503}" destId="{6659E291-BB2F-47F4-A487-98D9815AA75A}" srcOrd="3" destOrd="0" presId="urn:microsoft.com/office/officeart/2005/8/layout/hierarchy6"/>
    <dgm:cxn modelId="{A4CE3BAB-ABE2-4E29-AC31-E80262BAC751}" type="presParOf" srcId="{6659E291-BB2F-47F4-A487-98D9815AA75A}" destId="{42397AFB-BF0A-49A9-A37E-F3C8DDAC6245}" srcOrd="0" destOrd="0" presId="urn:microsoft.com/office/officeart/2005/8/layout/hierarchy6"/>
    <dgm:cxn modelId="{2879363E-D056-4D64-A119-F903EB27F19C}" type="presParOf" srcId="{6659E291-BB2F-47F4-A487-98D9815AA75A}" destId="{DED4D486-5026-4D00-A584-019310725182}" srcOrd="1" destOrd="0" presId="urn:microsoft.com/office/officeart/2005/8/layout/hierarchy6"/>
    <dgm:cxn modelId="{47F0C627-CBC2-4E41-8E05-3EB0C0460624}" type="presParOf" srcId="{DED4D486-5026-4D00-A584-019310725182}" destId="{79FED798-1514-40D9-94D6-2DB101CE2A5B}" srcOrd="0" destOrd="0" presId="urn:microsoft.com/office/officeart/2005/8/layout/hierarchy6"/>
    <dgm:cxn modelId="{7539D911-14B2-4972-99CA-EAE6B880EA96}" type="presParOf" srcId="{DED4D486-5026-4D00-A584-019310725182}" destId="{218E14C1-E388-4075-AC56-90C51E376355}" srcOrd="1" destOrd="0" presId="urn:microsoft.com/office/officeart/2005/8/layout/hierarchy6"/>
    <dgm:cxn modelId="{502F4497-8B12-44ED-995F-170084A95640}" type="presParOf" srcId="{218E14C1-E388-4075-AC56-90C51E376355}" destId="{F5ABFAAF-0FCD-4A8D-9158-CA1F0450F7B8}" srcOrd="0" destOrd="0" presId="urn:microsoft.com/office/officeart/2005/8/layout/hierarchy6"/>
    <dgm:cxn modelId="{291DA160-D4BD-4A1A-8B1C-B74A06FF2750}" type="presParOf" srcId="{218E14C1-E388-4075-AC56-90C51E376355}" destId="{D28A84D9-E94B-442C-BF19-9116DB2F8347}" srcOrd="1" destOrd="0" presId="urn:microsoft.com/office/officeart/2005/8/layout/hierarchy6"/>
    <dgm:cxn modelId="{8036A3E7-0967-4A9A-A689-AB61CDBF2B2F}" type="presParOf" srcId="{DED4D486-5026-4D00-A584-019310725182}" destId="{4AA25C2C-49C5-4D7A-9D9D-5D367993CDE3}" srcOrd="2" destOrd="0" presId="urn:microsoft.com/office/officeart/2005/8/layout/hierarchy6"/>
    <dgm:cxn modelId="{ACB61E31-C7A9-41C3-8F4F-9EF1FCA3D0BD}" type="presParOf" srcId="{DED4D486-5026-4D00-A584-019310725182}" destId="{1BAA4855-82B7-49F0-880A-F9B03371E77D}" srcOrd="3" destOrd="0" presId="urn:microsoft.com/office/officeart/2005/8/layout/hierarchy6"/>
    <dgm:cxn modelId="{559A32BF-4810-4527-AD2C-AD804D7081E7}" type="presParOf" srcId="{1BAA4855-82B7-49F0-880A-F9B03371E77D}" destId="{02935216-1201-4B37-B299-50A5A5E72665}" srcOrd="0" destOrd="0" presId="urn:microsoft.com/office/officeart/2005/8/layout/hierarchy6"/>
    <dgm:cxn modelId="{4F1D2040-0577-4661-870B-8AF4D3A7DC4C}" type="presParOf" srcId="{1BAA4855-82B7-49F0-880A-F9B03371E77D}" destId="{59F5E96F-550A-4AD2-A27D-393BB7F29A5C}" srcOrd="1" destOrd="0" presId="urn:microsoft.com/office/officeart/2005/8/layout/hierarchy6"/>
    <dgm:cxn modelId="{1302C522-03EB-44E5-B46C-809F36803CC9}" type="presParOf" srcId="{22347FD8-04BE-4F02-8F48-08F8E6CE3497}" destId="{C75155C8-F4D2-48A5-983A-38F1C5F72684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7B7721-931E-4AEB-8632-FE1800738E93}">
      <dsp:nvSpPr>
        <dsp:cNvPr id="0" name=""/>
        <dsp:cNvSpPr/>
      </dsp:nvSpPr>
      <dsp:spPr>
        <a:xfrm>
          <a:off x="1457667" y="163423"/>
          <a:ext cx="3243322" cy="1126363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306AD2-8E20-4454-ABBB-1B3EB686C743}">
      <dsp:nvSpPr>
        <dsp:cNvPr id="0" name=""/>
        <dsp:cNvSpPr/>
      </dsp:nvSpPr>
      <dsp:spPr>
        <a:xfrm>
          <a:off x="2770081" y="2921504"/>
          <a:ext cx="628550" cy="402272"/>
        </a:xfrm>
        <a:prstGeom prst="down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EDB189B0-AABB-49D2-B9AF-C041461F624A}">
      <dsp:nvSpPr>
        <dsp:cNvPr id="0" name=""/>
        <dsp:cNvSpPr/>
      </dsp:nvSpPr>
      <dsp:spPr>
        <a:xfrm>
          <a:off x="1575835" y="3243322"/>
          <a:ext cx="3017043" cy="7542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Actor’s Inbox</a:t>
          </a:r>
        </a:p>
      </dsp:txBody>
      <dsp:txXfrm>
        <a:off x="1575835" y="3243322"/>
        <a:ext cx="3017043" cy="754260"/>
      </dsp:txXfrm>
    </dsp:sp>
    <dsp:sp modelId="{F394FDA1-1FD5-484B-896D-267B48A457B3}">
      <dsp:nvSpPr>
        <dsp:cNvPr id="0" name=""/>
        <dsp:cNvSpPr/>
      </dsp:nvSpPr>
      <dsp:spPr>
        <a:xfrm>
          <a:off x="2636828" y="1376777"/>
          <a:ext cx="1131391" cy="113139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Sender N</a:t>
          </a:r>
        </a:p>
      </dsp:txBody>
      <dsp:txXfrm>
        <a:off x="2802516" y="1542465"/>
        <a:ext cx="800015" cy="800015"/>
      </dsp:txXfrm>
    </dsp:sp>
    <dsp:sp modelId="{959BFB83-A363-4D16-9B39-EAF824572374}">
      <dsp:nvSpPr>
        <dsp:cNvPr id="0" name=""/>
        <dsp:cNvSpPr/>
      </dsp:nvSpPr>
      <dsp:spPr>
        <a:xfrm>
          <a:off x="1827255" y="527982"/>
          <a:ext cx="1131391" cy="113139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Sender 2</a:t>
          </a:r>
        </a:p>
      </dsp:txBody>
      <dsp:txXfrm>
        <a:off x="1992943" y="693670"/>
        <a:ext cx="800015" cy="800015"/>
      </dsp:txXfrm>
    </dsp:sp>
    <dsp:sp modelId="{8091EC72-D11E-416E-86C5-50B9EEDD6106}">
      <dsp:nvSpPr>
        <dsp:cNvPr id="0" name=""/>
        <dsp:cNvSpPr/>
      </dsp:nvSpPr>
      <dsp:spPr>
        <a:xfrm>
          <a:off x="2983788" y="254437"/>
          <a:ext cx="1131391" cy="113139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Sender 1</a:t>
          </a:r>
        </a:p>
      </dsp:txBody>
      <dsp:txXfrm>
        <a:off x="3149476" y="420125"/>
        <a:ext cx="800015" cy="800015"/>
      </dsp:txXfrm>
    </dsp:sp>
    <dsp:sp modelId="{518A89B1-3E59-430D-8C0B-5A0448D5C402}">
      <dsp:nvSpPr>
        <dsp:cNvPr id="0" name=""/>
        <dsp:cNvSpPr/>
      </dsp:nvSpPr>
      <dsp:spPr>
        <a:xfrm>
          <a:off x="1324414" y="25142"/>
          <a:ext cx="3519884" cy="2815907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2F4C18-0C14-4969-BA69-6CD2F9400E94}">
      <dsp:nvSpPr>
        <dsp:cNvPr id="0" name=""/>
        <dsp:cNvSpPr/>
      </dsp:nvSpPr>
      <dsp:spPr>
        <a:xfrm>
          <a:off x="4279" y="1300295"/>
          <a:ext cx="1939219" cy="775687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Message N</a:t>
          </a:r>
        </a:p>
      </dsp:txBody>
      <dsp:txXfrm>
        <a:off x="392123" y="1300295"/>
        <a:ext cx="1163532" cy="775687"/>
      </dsp:txXfrm>
    </dsp:sp>
    <dsp:sp modelId="{60FA5048-5EC4-4D91-A6BB-F5611FA4E870}">
      <dsp:nvSpPr>
        <dsp:cNvPr id="0" name=""/>
        <dsp:cNvSpPr/>
      </dsp:nvSpPr>
      <dsp:spPr>
        <a:xfrm>
          <a:off x="1749577" y="1300295"/>
          <a:ext cx="1939219" cy="775687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Message 2</a:t>
          </a:r>
        </a:p>
      </dsp:txBody>
      <dsp:txXfrm>
        <a:off x="2137421" y="1300295"/>
        <a:ext cx="1163532" cy="775687"/>
      </dsp:txXfrm>
    </dsp:sp>
    <dsp:sp modelId="{F6EDDB37-7DA4-48B0-BFB9-3CCA533E532E}">
      <dsp:nvSpPr>
        <dsp:cNvPr id="0" name=""/>
        <dsp:cNvSpPr/>
      </dsp:nvSpPr>
      <dsp:spPr>
        <a:xfrm>
          <a:off x="3494875" y="1300295"/>
          <a:ext cx="1939219" cy="775687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Message 1</a:t>
          </a:r>
        </a:p>
      </dsp:txBody>
      <dsp:txXfrm>
        <a:off x="3882719" y="1300295"/>
        <a:ext cx="1163532" cy="775687"/>
      </dsp:txXfrm>
    </dsp:sp>
    <dsp:sp modelId="{00121331-64DF-404E-89E3-46F064283EAB}">
      <dsp:nvSpPr>
        <dsp:cNvPr id="0" name=""/>
        <dsp:cNvSpPr/>
      </dsp:nvSpPr>
      <dsp:spPr>
        <a:xfrm>
          <a:off x="5244453" y="786491"/>
          <a:ext cx="1363736" cy="1329723"/>
        </a:xfrm>
        <a:prstGeom prst="flowChartPredefinedProcess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Actor</a:t>
          </a:r>
        </a:p>
      </dsp:txBody>
      <dsp:txXfrm>
        <a:off x="5414920" y="786491"/>
        <a:ext cx="1022802" cy="132972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0EB8DE-CE7E-45B8-BEB8-B9906596EA9B}">
      <dsp:nvSpPr>
        <dsp:cNvPr id="0" name=""/>
        <dsp:cNvSpPr/>
      </dsp:nvSpPr>
      <dsp:spPr>
        <a:xfrm>
          <a:off x="5034020" y="1970"/>
          <a:ext cx="1159264" cy="772843"/>
        </a:xfrm>
        <a:prstGeom prst="roundRect">
          <a:avLst>
            <a:gd name="adj" fmla="val 10000"/>
          </a:avLst>
        </a:prstGeom>
        <a:solidFill>
          <a:schemeClr val="accent4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Root</a:t>
          </a:r>
        </a:p>
      </dsp:txBody>
      <dsp:txXfrm>
        <a:off x="5056656" y="24606"/>
        <a:ext cx="1113992" cy="727571"/>
      </dsp:txXfrm>
    </dsp:sp>
    <dsp:sp modelId="{B3ECF69D-AF74-4A68-AD62-E568752629C7}">
      <dsp:nvSpPr>
        <dsp:cNvPr id="0" name=""/>
        <dsp:cNvSpPr/>
      </dsp:nvSpPr>
      <dsp:spPr>
        <a:xfrm>
          <a:off x="3729847" y="774813"/>
          <a:ext cx="1883805" cy="309137"/>
        </a:xfrm>
        <a:custGeom>
          <a:avLst/>
          <a:gdLst/>
          <a:ahLst/>
          <a:cxnLst/>
          <a:rect l="0" t="0" r="0" b="0"/>
          <a:pathLst>
            <a:path>
              <a:moveTo>
                <a:pt x="1883805" y="0"/>
              </a:moveTo>
              <a:lnTo>
                <a:pt x="1883805" y="154568"/>
              </a:lnTo>
              <a:lnTo>
                <a:pt x="0" y="154568"/>
              </a:lnTo>
              <a:lnTo>
                <a:pt x="0" y="309137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C25751-7E88-4626-8854-1E0945DB6423}">
      <dsp:nvSpPr>
        <dsp:cNvPr id="0" name=""/>
        <dsp:cNvSpPr/>
      </dsp:nvSpPr>
      <dsp:spPr>
        <a:xfrm>
          <a:off x="3150215" y="1083950"/>
          <a:ext cx="1159264" cy="772843"/>
        </a:xfrm>
        <a:prstGeom prst="roundRect">
          <a:avLst>
            <a:gd name="adj" fmla="val 10000"/>
          </a:avLst>
        </a:prstGeom>
        <a:solidFill>
          <a:schemeClr val="accent6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User</a:t>
          </a:r>
        </a:p>
      </dsp:txBody>
      <dsp:txXfrm>
        <a:off x="3172851" y="1106586"/>
        <a:ext cx="1113992" cy="727571"/>
      </dsp:txXfrm>
    </dsp:sp>
    <dsp:sp modelId="{F28D6372-D6EA-40F3-B41E-8757A5AE1FFC}">
      <dsp:nvSpPr>
        <dsp:cNvPr id="0" name=""/>
        <dsp:cNvSpPr/>
      </dsp:nvSpPr>
      <dsp:spPr>
        <a:xfrm>
          <a:off x="2222803" y="1856793"/>
          <a:ext cx="1507044" cy="309137"/>
        </a:xfrm>
        <a:custGeom>
          <a:avLst/>
          <a:gdLst/>
          <a:ahLst/>
          <a:cxnLst/>
          <a:rect l="0" t="0" r="0" b="0"/>
          <a:pathLst>
            <a:path>
              <a:moveTo>
                <a:pt x="1507044" y="0"/>
              </a:moveTo>
              <a:lnTo>
                <a:pt x="1507044" y="154568"/>
              </a:lnTo>
              <a:lnTo>
                <a:pt x="0" y="154568"/>
              </a:lnTo>
              <a:lnTo>
                <a:pt x="0" y="309137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BA26C8-7733-46F2-8553-DA90109C2447}">
      <dsp:nvSpPr>
        <dsp:cNvPr id="0" name=""/>
        <dsp:cNvSpPr/>
      </dsp:nvSpPr>
      <dsp:spPr>
        <a:xfrm>
          <a:off x="1643171" y="2165931"/>
          <a:ext cx="1159264" cy="7728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Top Actor</a:t>
          </a:r>
        </a:p>
      </dsp:txBody>
      <dsp:txXfrm>
        <a:off x="1665807" y="2188567"/>
        <a:ext cx="1113992" cy="727571"/>
      </dsp:txXfrm>
    </dsp:sp>
    <dsp:sp modelId="{37838389-EEE5-4901-B70F-5422CFBDC7F2}">
      <dsp:nvSpPr>
        <dsp:cNvPr id="0" name=""/>
        <dsp:cNvSpPr/>
      </dsp:nvSpPr>
      <dsp:spPr>
        <a:xfrm>
          <a:off x="1469281" y="2938774"/>
          <a:ext cx="753522" cy="309137"/>
        </a:xfrm>
        <a:custGeom>
          <a:avLst/>
          <a:gdLst/>
          <a:ahLst/>
          <a:cxnLst/>
          <a:rect l="0" t="0" r="0" b="0"/>
          <a:pathLst>
            <a:path>
              <a:moveTo>
                <a:pt x="753522" y="0"/>
              </a:moveTo>
              <a:lnTo>
                <a:pt x="753522" y="154568"/>
              </a:lnTo>
              <a:lnTo>
                <a:pt x="0" y="154568"/>
              </a:lnTo>
              <a:lnTo>
                <a:pt x="0" y="309137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D0FE39-804F-4EC9-B2FB-8B97CF2CE7F2}">
      <dsp:nvSpPr>
        <dsp:cNvPr id="0" name=""/>
        <dsp:cNvSpPr/>
      </dsp:nvSpPr>
      <dsp:spPr>
        <a:xfrm>
          <a:off x="889649" y="3247911"/>
          <a:ext cx="1159264" cy="7728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Child 1</a:t>
          </a:r>
        </a:p>
      </dsp:txBody>
      <dsp:txXfrm>
        <a:off x="912285" y="3270547"/>
        <a:ext cx="1113992" cy="727571"/>
      </dsp:txXfrm>
    </dsp:sp>
    <dsp:sp modelId="{B5F8F36F-33C4-4887-B24C-F4F21B315B5E}">
      <dsp:nvSpPr>
        <dsp:cNvPr id="0" name=""/>
        <dsp:cNvSpPr/>
      </dsp:nvSpPr>
      <dsp:spPr>
        <a:xfrm>
          <a:off x="2222803" y="2938774"/>
          <a:ext cx="753522" cy="3091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4568"/>
              </a:lnTo>
              <a:lnTo>
                <a:pt x="753522" y="154568"/>
              </a:lnTo>
              <a:lnTo>
                <a:pt x="753522" y="309137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218648-C4C3-44DC-8589-32ED8A1DC2B1}">
      <dsp:nvSpPr>
        <dsp:cNvPr id="0" name=""/>
        <dsp:cNvSpPr/>
      </dsp:nvSpPr>
      <dsp:spPr>
        <a:xfrm>
          <a:off x="2396693" y="3247911"/>
          <a:ext cx="1159264" cy="7728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Child 2</a:t>
          </a:r>
        </a:p>
      </dsp:txBody>
      <dsp:txXfrm>
        <a:off x="2419329" y="3270547"/>
        <a:ext cx="1113992" cy="727571"/>
      </dsp:txXfrm>
    </dsp:sp>
    <dsp:sp modelId="{200D009E-BE7C-47F8-8061-CA98DD294206}">
      <dsp:nvSpPr>
        <dsp:cNvPr id="0" name=""/>
        <dsp:cNvSpPr/>
      </dsp:nvSpPr>
      <dsp:spPr>
        <a:xfrm>
          <a:off x="3729847" y="1856793"/>
          <a:ext cx="1507044" cy="3091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4568"/>
              </a:lnTo>
              <a:lnTo>
                <a:pt x="1507044" y="154568"/>
              </a:lnTo>
              <a:lnTo>
                <a:pt x="1507044" y="309137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ADC89F-C286-48B1-9065-D958B8383627}">
      <dsp:nvSpPr>
        <dsp:cNvPr id="0" name=""/>
        <dsp:cNvSpPr/>
      </dsp:nvSpPr>
      <dsp:spPr>
        <a:xfrm>
          <a:off x="4657259" y="2165931"/>
          <a:ext cx="1159264" cy="7728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Other Top</a:t>
          </a:r>
        </a:p>
      </dsp:txBody>
      <dsp:txXfrm>
        <a:off x="4679895" y="2188567"/>
        <a:ext cx="1113992" cy="727571"/>
      </dsp:txXfrm>
    </dsp:sp>
    <dsp:sp modelId="{0336AD5A-E7A2-4D5C-B2FA-CFE78A3D9199}">
      <dsp:nvSpPr>
        <dsp:cNvPr id="0" name=""/>
        <dsp:cNvSpPr/>
      </dsp:nvSpPr>
      <dsp:spPr>
        <a:xfrm>
          <a:off x="4483369" y="2938774"/>
          <a:ext cx="753522" cy="309137"/>
        </a:xfrm>
        <a:custGeom>
          <a:avLst/>
          <a:gdLst/>
          <a:ahLst/>
          <a:cxnLst/>
          <a:rect l="0" t="0" r="0" b="0"/>
          <a:pathLst>
            <a:path>
              <a:moveTo>
                <a:pt x="753522" y="0"/>
              </a:moveTo>
              <a:lnTo>
                <a:pt x="753522" y="154568"/>
              </a:lnTo>
              <a:lnTo>
                <a:pt x="0" y="154568"/>
              </a:lnTo>
              <a:lnTo>
                <a:pt x="0" y="309137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301E69-E78B-4F37-8FB4-43F0791657EE}">
      <dsp:nvSpPr>
        <dsp:cNvPr id="0" name=""/>
        <dsp:cNvSpPr/>
      </dsp:nvSpPr>
      <dsp:spPr>
        <a:xfrm>
          <a:off x="3903737" y="3247911"/>
          <a:ext cx="1159264" cy="7728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Sub 1</a:t>
          </a:r>
        </a:p>
      </dsp:txBody>
      <dsp:txXfrm>
        <a:off x="3926373" y="3270547"/>
        <a:ext cx="1113992" cy="727571"/>
      </dsp:txXfrm>
    </dsp:sp>
    <dsp:sp modelId="{B7798B10-726E-4303-A6E0-24787804CC7F}">
      <dsp:nvSpPr>
        <dsp:cNvPr id="0" name=""/>
        <dsp:cNvSpPr/>
      </dsp:nvSpPr>
      <dsp:spPr>
        <a:xfrm>
          <a:off x="5236892" y="2938774"/>
          <a:ext cx="753522" cy="3091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4568"/>
              </a:lnTo>
              <a:lnTo>
                <a:pt x="753522" y="154568"/>
              </a:lnTo>
              <a:lnTo>
                <a:pt x="753522" y="309137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EDFE65-5375-4163-A127-CD40B8F60ABD}">
      <dsp:nvSpPr>
        <dsp:cNvPr id="0" name=""/>
        <dsp:cNvSpPr/>
      </dsp:nvSpPr>
      <dsp:spPr>
        <a:xfrm>
          <a:off x="5410781" y="3247911"/>
          <a:ext cx="1159264" cy="7728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Sub 2</a:t>
          </a:r>
        </a:p>
      </dsp:txBody>
      <dsp:txXfrm>
        <a:off x="5433417" y="3270547"/>
        <a:ext cx="1113992" cy="727571"/>
      </dsp:txXfrm>
    </dsp:sp>
    <dsp:sp modelId="{3E7FA655-BC02-4EA0-AEE1-F28752CED68F}">
      <dsp:nvSpPr>
        <dsp:cNvPr id="0" name=""/>
        <dsp:cNvSpPr/>
      </dsp:nvSpPr>
      <dsp:spPr>
        <a:xfrm>
          <a:off x="5613653" y="774813"/>
          <a:ext cx="1883805" cy="3091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4568"/>
              </a:lnTo>
              <a:lnTo>
                <a:pt x="1883805" y="154568"/>
              </a:lnTo>
              <a:lnTo>
                <a:pt x="1883805" y="309137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397AFB-BF0A-49A9-A37E-F3C8DDAC6245}">
      <dsp:nvSpPr>
        <dsp:cNvPr id="0" name=""/>
        <dsp:cNvSpPr/>
      </dsp:nvSpPr>
      <dsp:spPr>
        <a:xfrm>
          <a:off x="6917825" y="1083950"/>
          <a:ext cx="1159264" cy="772843"/>
        </a:xfrm>
        <a:prstGeom prst="roundRect">
          <a:avLst>
            <a:gd name="adj" fmla="val 10000"/>
          </a:avLst>
        </a:prstGeom>
        <a:solidFill>
          <a:schemeClr val="accent6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System</a:t>
          </a:r>
        </a:p>
      </dsp:txBody>
      <dsp:txXfrm>
        <a:off x="6940461" y="1106586"/>
        <a:ext cx="1113992" cy="727571"/>
      </dsp:txXfrm>
    </dsp:sp>
    <dsp:sp modelId="{79FED798-1514-40D9-94D6-2DB101CE2A5B}">
      <dsp:nvSpPr>
        <dsp:cNvPr id="0" name=""/>
        <dsp:cNvSpPr/>
      </dsp:nvSpPr>
      <dsp:spPr>
        <a:xfrm>
          <a:off x="6743936" y="1856793"/>
          <a:ext cx="753522" cy="309137"/>
        </a:xfrm>
        <a:custGeom>
          <a:avLst/>
          <a:gdLst/>
          <a:ahLst/>
          <a:cxnLst/>
          <a:rect l="0" t="0" r="0" b="0"/>
          <a:pathLst>
            <a:path>
              <a:moveTo>
                <a:pt x="753522" y="0"/>
              </a:moveTo>
              <a:lnTo>
                <a:pt x="753522" y="154568"/>
              </a:lnTo>
              <a:lnTo>
                <a:pt x="0" y="154568"/>
              </a:lnTo>
              <a:lnTo>
                <a:pt x="0" y="309137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ABFAAF-0FCD-4A8D-9158-CA1F0450F7B8}">
      <dsp:nvSpPr>
        <dsp:cNvPr id="0" name=""/>
        <dsp:cNvSpPr/>
      </dsp:nvSpPr>
      <dsp:spPr>
        <a:xfrm>
          <a:off x="6164303" y="2165931"/>
          <a:ext cx="1159264" cy="772843"/>
        </a:xfrm>
        <a:prstGeom prst="roundRect">
          <a:avLst>
            <a:gd name="adj" fmla="val 10000"/>
          </a:avLst>
        </a:prstGeom>
        <a:solidFill>
          <a:schemeClr val="accent6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Scheduler</a:t>
          </a:r>
        </a:p>
      </dsp:txBody>
      <dsp:txXfrm>
        <a:off x="6186939" y="2188567"/>
        <a:ext cx="1113992" cy="727571"/>
      </dsp:txXfrm>
    </dsp:sp>
    <dsp:sp modelId="{4AA25C2C-49C5-4D7A-9D9D-5D367993CDE3}">
      <dsp:nvSpPr>
        <dsp:cNvPr id="0" name=""/>
        <dsp:cNvSpPr/>
      </dsp:nvSpPr>
      <dsp:spPr>
        <a:xfrm>
          <a:off x="7497458" y="1856793"/>
          <a:ext cx="753522" cy="3091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4568"/>
              </a:lnTo>
              <a:lnTo>
                <a:pt x="753522" y="154568"/>
              </a:lnTo>
              <a:lnTo>
                <a:pt x="753522" y="309137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935216-1201-4B37-B299-50A5A5E72665}">
      <dsp:nvSpPr>
        <dsp:cNvPr id="0" name=""/>
        <dsp:cNvSpPr/>
      </dsp:nvSpPr>
      <dsp:spPr>
        <a:xfrm>
          <a:off x="7671347" y="2165931"/>
          <a:ext cx="1159264" cy="772843"/>
        </a:xfrm>
        <a:prstGeom prst="roundRect">
          <a:avLst>
            <a:gd name="adj" fmla="val 10000"/>
          </a:avLst>
        </a:prstGeom>
        <a:solidFill>
          <a:schemeClr val="accent6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Others</a:t>
          </a:r>
        </a:p>
      </dsp:txBody>
      <dsp:txXfrm>
        <a:off x="7693983" y="2188567"/>
        <a:ext cx="1113992" cy="7275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FE8BC13A-84C2-4F23-B046-9F1FD285F1D3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A3C8F-22E2-4782-ADD7-0898ED20EC01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rgbClr val="1B75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2999"/>
            <a:ext cx="12192000" cy="1916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929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BC13A-84C2-4F23-B046-9F1FD285F1D3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A3C8F-22E2-4782-ADD7-0898ED20E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819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BC13A-84C2-4F23-B046-9F1FD285F1D3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A3C8F-22E2-4782-ADD7-0898ED20EC0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rgbClr val="1B75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rgbClr val="1B75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94423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BC13A-84C2-4F23-B046-9F1FD285F1D3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A3C8F-22E2-4782-ADD7-0898ED20E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021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BC13A-84C2-4F23-B046-9F1FD285F1D3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A3C8F-22E2-4782-ADD7-0898ED20E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98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BC13A-84C2-4F23-B046-9F1FD285F1D3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A3C8F-22E2-4782-ADD7-0898ED20E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972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BC13A-84C2-4F23-B046-9F1FD285F1D3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A3C8F-22E2-4782-ADD7-0898ED20E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803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BC13A-84C2-4F23-B046-9F1FD285F1D3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A3C8F-22E2-4782-ADD7-0898ED20E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718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rgbClr val="1B75BB"/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BC13A-84C2-4F23-B046-9F1FD285F1D3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A3C8F-22E2-4782-ADD7-0898ED20EC0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76200">
            <a:solidFill>
              <a:srgbClr val="1B75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7665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35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13346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FE8BC13A-84C2-4F23-B046-9F1FD285F1D3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07382" y="6470704"/>
            <a:ext cx="363700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14DA3C8F-22E2-4782-ADD7-0898ED20EC0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76200">
            <a:solidFill>
              <a:srgbClr val="1B75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711" t="13244" r="24900" b="13560"/>
          <a:stretch/>
        </p:blipFill>
        <p:spPr>
          <a:xfrm>
            <a:off x="1024128" y="6464365"/>
            <a:ext cx="871335" cy="283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1361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g"/><Relationship Id="rId3" Type="http://schemas.openxmlformats.org/officeDocument/2006/relationships/hyperlink" Target="mailto:Mark@3w3r.com" TargetMode="External"/><Relationship Id="rId7" Type="http://schemas.openxmlformats.org/officeDocument/2006/relationships/image" Target="../media/image14.jpg"/><Relationship Id="rId2" Type="http://schemas.openxmlformats.org/officeDocument/2006/relationships/hyperlink" Target="https://github.com/MarkEwer/JaxDugSamples" TargetMode="Externa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.jpg"/><Relationship Id="rId5" Type="http://schemas.openxmlformats.org/officeDocument/2006/relationships/hyperlink" Target="http://www.linkein.com/in/markewer" TargetMode="External"/><Relationship Id="rId4" Type="http://schemas.openxmlformats.org/officeDocument/2006/relationships/hyperlink" Target="http://www.markewer.com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Mark@3w3r.com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linkein.com/in/markewer" TargetMode="External"/><Relationship Id="rId4" Type="http://schemas.openxmlformats.org/officeDocument/2006/relationships/hyperlink" Target="http://www.markewer.com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Overview &amp; Demo of </a:t>
            </a:r>
            <a:r>
              <a:rPr lang="en-US" dirty="0" err="1"/>
              <a:t>Akka.Net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Presented by Mark Ewer </a:t>
            </a:r>
          </a:p>
        </p:txBody>
      </p:sp>
    </p:spTree>
    <p:extLst>
      <p:ext uri="{BB962C8B-B14F-4D97-AF65-F5344CB8AC3E}">
        <p14:creationId xmlns:p14="http://schemas.microsoft.com/office/powerpoint/2010/main" val="10171006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Remoting</a:t>
            </a: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17964" b="17964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Location transparency and </a:t>
            </a:r>
          </a:p>
          <a:p>
            <a:r>
              <a:rPr lang="en-US" dirty="0"/>
              <a:t>client-server operations</a:t>
            </a:r>
          </a:p>
        </p:txBody>
      </p:sp>
    </p:spTree>
    <p:extLst>
      <p:ext uri="{BB962C8B-B14F-4D97-AF65-F5344CB8AC3E}">
        <p14:creationId xmlns:p14="http://schemas.microsoft.com/office/powerpoint/2010/main" val="37114586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TestKit</a:t>
            </a:r>
            <a:endParaRPr 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13999" b="13999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Unit testing with </a:t>
            </a:r>
            <a:r>
              <a:rPr lang="en-US"/>
              <a:t>the Akka.net </a:t>
            </a:r>
          </a:p>
        </p:txBody>
      </p:sp>
    </p:spTree>
    <p:extLst>
      <p:ext uri="{BB962C8B-B14F-4D97-AF65-F5344CB8AC3E}">
        <p14:creationId xmlns:p14="http://schemas.microsoft.com/office/powerpoint/2010/main" val="28462134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Fault Tolerance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Recovering from errors to get to the 5-9s of uptime</a:t>
            </a:r>
          </a:p>
        </p:txBody>
      </p:sp>
      <p:pic>
        <p:nvPicPr>
          <p:cNvPr id="9" name="Picture Placeholder 8"/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t="8595" b="10347"/>
          <a:stretch/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8124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Akka.Persistance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Full CQRS and Event Sourcing plugin for the Akka.net actors </a:t>
            </a:r>
          </a:p>
          <a:p>
            <a:r>
              <a:rPr lang="en-US" dirty="0"/>
              <a:t>Enables </a:t>
            </a:r>
            <a:r>
              <a:rPr lang="en-US" dirty="0" err="1"/>
              <a:t>stateful</a:t>
            </a:r>
            <a:r>
              <a:rPr lang="en-US" dirty="0"/>
              <a:t> actors to persist their internal state</a:t>
            </a:r>
          </a:p>
          <a:p>
            <a:r>
              <a:rPr lang="en-US" dirty="0"/>
              <a:t>Includes automatic recovery after restart.</a:t>
            </a:r>
          </a:p>
          <a:p>
            <a:r>
              <a:rPr lang="en-US" dirty="0" err="1"/>
              <a:t>Stateful</a:t>
            </a:r>
            <a:r>
              <a:rPr lang="en-US" dirty="0"/>
              <a:t> actors are recovered by replaying stored changes to these actors from which they can rebuild internal state</a:t>
            </a:r>
          </a:p>
          <a:p>
            <a:r>
              <a:rPr lang="en-US" dirty="0"/>
              <a:t>Uses snapshots for faster recovery</a:t>
            </a:r>
          </a:p>
          <a:p>
            <a:r>
              <a:rPr lang="en-US" dirty="0"/>
              <a:t>Also includes some helpers for reliable messaging and other delivery semantics</a:t>
            </a:r>
          </a:p>
        </p:txBody>
      </p:sp>
      <p:pic>
        <p:nvPicPr>
          <p:cNvPr id="2050" name="Picture 2" descr="Akka persistence writing"/>
          <p:cNvPicPr>
            <a:picLocks noGrp="1" noChangeAspect="1" noChangeArrowheads="1" noCro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1817238"/>
            <a:ext cx="5678488" cy="3194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83626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Akka.Cluster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Makes it easy to create peer-to-peer networks of Akka.NET applications</a:t>
            </a:r>
          </a:p>
          <a:p>
            <a:r>
              <a:rPr lang="en-US" dirty="0"/>
              <a:t>Allows peers to automatically discover new nodes and removed dead ones automatically with no configuration changes</a:t>
            </a:r>
          </a:p>
          <a:p>
            <a:r>
              <a:rPr lang="en-US" dirty="0"/>
              <a:t>Allows user-defined classes to subscribe to notifications about changes in the availability of nodes in the cluster</a:t>
            </a:r>
          </a:p>
          <a:p>
            <a:r>
              <a:rPr lang="en-US" dirty="0"/>
              <a:t>Introduces the concept of "roles" to distinguish different Akka.NET applications within a cluster; and</a:t>
            </a:r>
          </a:p>
          <a:p>
            <a:r>
              <a:rPr lang="en-US" dirty="0"/>
              <a:t>Allows you to create clustered routers, which are an extension of the built-in Akka.NET routers, except that clustered routers automatically adjust their </a:t>
            </a:r>
            <a:r>
              <a:rPr lang="en-US" dirty="0" err="1"/>
              <a:t>routees</a:t>
            </a:r>
            <a:r>
              <a:rPr lang="en-US" dirty="0"/>
              <a:t> list based on node availability.</a:t>
            </a:r>
          </a:p>
        </p:txBody>
      </p:sp>
      <p:pic>
        <p:nvPicPr>
          <p:cNvPr id="1026" name="Picture 2" descr="Akka.Cluster gossip propagation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5339" y="2166554"/>
            <a:ext cx="5257810" cy="2496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83119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 to all the new jaxdug members!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Sample code and slides available online via my GitHub repository:</a:t>
            </a:r>
          </a:p>
          <a:p>
            <a:r>
              <a:rPr lang="en-US" sz="1800" dirty="0">
                <a:hlinkClick r:id="rId2"/>
              </a:rPr>
              <a:t>https://github.com/MarkEwer/JaxDugSamples</a:t>
            </a:r>
            <a:r>
              <a:rPr lang="en-US" sz="1800" dirty="0"/>
              <a:t> </a:t>
            </a:r>
          </a:p>
          <a:p>
            <a:pPr algn="ctr"/>
            <a:r>
              <a:rPr lang="en-US" dirty="0"/>
              <a:t>______________________________</a:t>
            </a:r>
          </a:p>
          <a:p>
            <a:endParaRPr lang="en-US" dirty="0"/>
          </a:p>
          <a:p>
            <a:r>
              <a:rPr lang="en-US" sz="1300" dirty="0"/>
              <a:t>Email: </a:t>
            </a:r>
            <a:r>
              <a:rPr lang="en-US" sz="1300" dirty="0">
                <a:hlinkClick r:id="rId3"/>
              </a:rPr>
              <a:t>Mark@3w3r.com</a:t>
            </a:r>
            <a:br>
              <a:rPr lang="en-US" sz="1300" dirty="0"/>
            </a:br>
            <a:r>
              <a:rPr lang="en-US" sz="1300" dirty="0"/>
              <a:t>Web: </a:t>
            </a:r>
            <a:r>
              <a:rPr lang="en-US" sz="1300" dirty="0">
                <a:hlinkClick r:id="rId4"/>
              </a:rPr>
              <a:t>http://www.markewer.com</a:t>
            </a:r>
            <a:br>
              <a:rPr lang="en-US" sz="1300" dirty="0"/>
            </a:br>
            <a:r>
              <a:rPr lang="en-US" sz="1300" dirty="0"/>
              <a:t>LinkedIn: </a:t>
            </a:r>
            <a:r>
              <a:rPr lang="en-US" sz="1300" dirty="0">
                <a:hlinkClick r:id="rId5"/>
              </a:rPr>
              <a:t>http://www.linkein.com/in/markewer</a:t>
            </a:r>
            <a:r>
              <a:rPr lang="en-US" sz="1300" dirty="0"/>
              <a:t> </a:t>
            </a:r>
            <a:br>
              <a:rPr lang="en-US" sz="1300" dirty="0"/>
            </a:br>
            <a:r>
              <a:rPr lang="en-US" sz="1300" dirty="0"/>
              <a:t>Phone: (904) 238-7347</a:t>
            </a:r>
          </a:p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527" r="23674"/>
          <a:stretch/>
        </p:blipFill>
        <p:spPr>
          <a:xfrm>
            <a:off x="2075175" y="2813774"/>
            <a:ext cx="2459878" cy="1051046"/>
          </a:xfrm>
          <a:prstGeom prst="rect">
            <a:avLst/>
          </a:prstGeo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128" y="2813773"/>
            <a:ext cx="1051046" cy="1051046"/>
          </a:xfr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128" y="4593761"/>
            <a:ext cx="2190750" cy="85725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263154" y="4593761"/>
            <a:ext cx="22684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And, thanks to the sponsor for this event, Community First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4128" y="3859957"/>
            <a:ext cx="10510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Mark Ewer</a:t>
            </a:r>
          </a:p>
        </p:txBody>
      </p:sp>
    </p:spTree>
    <p:extLst>
      <p:ext uri="{BB962C8B-B14F-4D97-AF65-F5344CB8AC3E}">
        <p14:creationId xmlns:p14="http://schemas.microsoft.com/office/powerpoint/2010/main" val="2468617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an Actor System?</a:t>
            </a:r>
          </a:p>
          <a:p>
            <a:r>
              <a:rPr lang="en-US" dirty="0"/>
              <a:t>Code Demos</a:t>
            </a:r>
          </a:p>
          <a:p>
            <a:pPr lvl="1"/>
            <a:r>
              <a:rPr lang="en-US" dirty="0" err="1"/>
              <a:t>UntypedActor</a:t>
            </a:r>
            <a:r>
              <a:rPr lang="en-US" dirty="0"/>
              <a:t> – Simplest Actor</a:t>
            </a:r>
          </a:p>
          <a:p>
            <a:pPr lvl="1"/>
            <a:r>
              <a:rPr lang="en-US" dirty="0" err="1"/>
              <a:t>RecieveActor</a:t>
            </a:r>
            <a:r>
              <a:rPr lang="en-US" dirty="0"/>
              <a:t> – Simplest Useful Actor</a:t>
            </a:r>
          </a:p>
          <a:p>
            <a:pPr lvl="1"/>
            <a:r>
              <a:rPr lang="en-US" dirty="0"/>
              <a:t>Router – Scaling Up With Message Systems</a:t>
            </a:r>
          </a:p>
          <a:p>
            <a:pPr lvl="1"/>
            <a:r>
              <a:rPr lang="en-US" dirty="0"/>
              <a:t>Become() – High Performance State Machines</a:t>
            </a:r>
          </a:p>
          <a:p>
            <a:pPr lvl="1"/>
            <a:r>
              <a:rPr lang="en-US" dirty="0" err="1"/>
              <a:t>TestKit</a:t>
            </a:r>
            <a:r>
              <a:rPr lang="en-US" dirty="0"/>
              <a:t> – Complex Example with Unit Tests</a:t>
            </a:r>
          </a:p>
          <a:p>
            <a:r>
              <a:rPr lang="en-US" dirty="0"/>
              <a:t>Looking Forward</a:t>
            </a:r>
          </a:p>
          <a:p>
            <a:pPr lvl="1"/>
            <a:r>
              <a:rPr lang="en-US" dirty="0"/>
              <a:t>Clustering with </a:t>
            </a:r>
            <a:r>
              <a:rPr lang="en-US" dirty="0" err="1"/>
              <a:t>Akka.Cluster</a:t>
            </a:r>
            <a:endParaRPr lang="en-US" dirty="0"/>
          </a:p>
          <a:p>
            <a:pPr lvl="1"/>
            <a:r>
              <a:rPr lang="en-US" dirty="0"/>
              <a:t>CQRS and </a:t>
            </a:r>
            <a:r>
              <a:rPr lang="en-US" dirty="0" err="1"/>
              <a:t>Akka.Persistance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522" y="585216"/>
            <a:ext cx="4381500" cy="40957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394217" y="5034844"/>
            <a:ext cx="44996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Email: </a:t>
            </a:r>
            <a:r>
              <a:rPr lang="en-US" dirty="0">
                <a:hlinkClick r:id="rId3"/>
              </a:rPr>
              <a:t>Mark@3w3r.com</a:t>
            </a:r>
            <a:endParaRPr lang="en-US" dirty="0"/>
          </a:p>
          <a:p>
            <a:r>
              <a:rPr lang="en-US" dirty="0"/>
              <a:t>Web: </a:t>
            </a:r>
            <a:r>
              <a:rPr lang="en-US" dirty="0">
                <a:hlinkClick r:id="rId4"/>
              </a:rPr>
              <a:t>http://www.markewer.com</a:t>
            </a:r>
            <a:endParaRPr lang="en-US" dirty="0"/>
          </a:p>
          <a:p>
            <a:r>
              <a:rPr lang="en-US" dirty="0"/>
              <a:t>LinkedIn: </a:t>
            </a:r>
            <a:r>
              <a:rPr lang="en-US" dirty="0">
                <a:hlinkClick r:id="rId5"/>
              </a:rPr>
              <a:t>http://www.linkein.com/in/markewer</a:t>
            </a:r>
            <a:r>
              <a:rPr lang="en-US" dirty="0"/>
              <a:t> </a:t>
            </a:r>
          </a:p>
          <a:p>
            <a:r>
              <a:rPr lang="en-US" dirty="0"/>
              <a:t>Phone: (904) 238-7347</a:t>
            </a:r>
          </a:p>
        </p:txBody>
      </p:sp>
    </p:spTree>
    <p:extLst>
      <p:ext uri="{BB962C8B-B14F-4D97-AF65-F5344CB8AC3E}">
        <p14:creationId xmlns:p14="http://schemas.microsoft.com/office/powerpoint/2010/main" val="2886735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actor system?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It is a system architecture where every Actor sends and receives messages</a:t>
            </a:r>
          </a:p>
          <a:p>
            <a:pPr lvl="1"/>
            <a:r>
              <a:rPr lang="en-US" dirty="0"/>
              <a:t>Each actor has its own mailbox that is essentially a message queue</a:t>
            </a:r>
          </a:p>
          <a:p>
            <a:pPr lvl="1"/>
            <a:r>
              <a:rPr lang="en-US" dirty="0"/>
              <a:t>Actors encapsulate their own internal data and state</a:t>
            </a:r>
          </a:p>
          <a:p>
            <a:pPr lvl="1"/>
            <a:r>
              <a:rPr lang="en-US" dirty="0"/>
              <a:t>All methods on an actor are normally private – you don’t call the methods, you send it a message</a:t>
            </a:r>
          </a:p>
          <a:p>
            <a:r>
              <a:rPr lang="en-US" dirty="0"/>
              <a:t>Actors are single-threaded while actor systems are multi-threaded</a:t>
            </a:r>
          </a:p>
          <a:p>
            <a:pPr lvl="1"/>
            <a:r>
              <a:rPr lang="en-US" dirty="0"/>
              <a:t>Each message is processed on a single thread</a:t>
            </a:r>
          </a:p>
          <a:p>
            <a:pPr lvl="1"/>
            <a:r>
              <a:rPr lang="en-US" dirty="0"/>
              <a:t>No actor ever processes more than one message at a time</a:t>
            </a:r>
          </a:p>
          <a:p>
            <a:pPr lvl="1"/>
            <a:r>
              <a:rPr lang="en-US" dirty="0"/>
              <a:t>High levels of concurrent processing are achieved by making lots of actors</a:t>
            </a:r>
          </a:p>
          <a:p>
            <a:r>
              <a:rPr lang="en-US" dirty="0"/>
              <a:t>Location transparency</a:t>
            </a:r>
          </a:p>
          <a:p>
            <a:pPr lvl="1"/>
            <a:r>
              <a:rPr lang="en-US" dirty="0"/>
              <a:t>Each actor has an “address” that you send messages to</a:t>
            </a:r>
          </a:p>
          <a:p>
            <a:pPr lvl="1"/>
            <a:r>
              <a:rPr lang="en-US" dirty="0"/>
              <a:t>The address will find the actor no mater what process or server it is on</a:t>
            </a:r>
          </a:p>
          <a:p>
            <a:pPr lvl="1"/>
            <a:r>
              <a:rPr lang="en-US" dirty="0"/>
              <a:t>Coding for local actors is exactly the same as remote actors</a:t>
            </a:r>
          </a:p>
          <a:p>
            <a:pPr lvl="1"/>
            <a:r>
              <a:rPr lang="en-US" dirty="0"/>
              <a:t>Clustering support is already in Beta</a:t>
            </a:r>
          </a:p>
          <a:p>
            <a:r>
              <a:rPr lang="en-US" dirty="0"/>
              <a:t>Fault Tolerance</a:t>
            </a:r>
          </a:p>
          <a:p>
            <a:pPr lvl="1"/>
            <a:r>
              <a:rPr lang="en-US" dirty="0"/>
              <a:t>Actors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184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Actor demo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4159562"/>
              </p:ext>
            </p:extLst>
          </p:nvPr>
        </p:nvGraphicFramePr>
        <p:xfrm>
          <a:off x="1023938" y="2286000"/>
          <a:ext cx="6168714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7698716"/>
              </p:ext>
            </p:extLst>
          </p:nvPr>
        </p:nvGraphicFramePr>
        <p:xfrm>
          <a:off x="5203596" y="4110087"/>
          <a:ext cx="6608190" cy="33762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424403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Actor Demo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3701009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22667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Untyped</a:t>
            </a:r>
            <a:r>
              <a:rPr lang="en-US" dirty="0"/>
              <a:t> Actor Demo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Most Basic Example</a:t>
            </a:r>
          </a:p>
        </p:txBody>
      </p:sp>
      <p:pic>
        <p:nvPicPr>
          <p:cNvPr id="14" name="Picture Placeholder 13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6967" b="6967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908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Receive Actor</a:t>
            </a: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-77" t="186" r="77" b="12120"/>
          <a:stretch/>
        </p:blipFill>
        <p:spPr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Using typed messages</a:t>
            </a:r>
          </a:p>
        </p:txBody>
      </p:sp>
    </p:spTree>
    <p:extLst>
      <p:ext uri="{BB962C8B-B14F-4D97-AF65-F5344CB8AC3E}">
        <p14:creationId xmlns:p14="http://schemas.microsoft.com/office/powerpoint/2010/main" val="3043751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Router demo</a:t>
            </a: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4763" b="4763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Routers and actor pools</a:t>
            </a:r>
          </a:p>
        </p:txBody>
      </p:sp>
    </p:spTree>
    <p:extLst>
      <p:ext uri="{BB962C8B-B14F-4D97-AF65-F5344CB8AC3E}">
        <p14:creationId xmlns:p14="http://schemas.microsoft.com/office/powerpoint/2010/main" val="23885222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Machines</a:t>
            </a: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t="5756" b="31038"/>
          <a:stretch/>
        </p:blipFill>
        <p:spPr>
          <a:xfrm>
            <a:off x="0" y="-1"/>
            <a:ext cx="12188952" cy="4572000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Using Become() to create finite state machines</a:t>
            </a:r>
          </a:p>
        </p:txBody>
      </p:sp>
    </p:spTree>
    <p:extLst>
      <p:ext uri="{BB962C8B-B14F-4D97-AF65-F5344CB8AC3E}">
        <p14:creationId xmlns:p14="http://schemas.microsoft.com/office/powerpoint/2010/main" val="6721467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Custom 4">
      <a:dk1>
        <a:srgbClr val="FFFFFF"/>
      </a:dk1>
      <a:lt1>
        <a:srgbClr val="FFFFFF"/>
      </a:lt1>
      <a:dk2>
        <a:srgbClr val="000000"/>
      </a:dk2>
      <a:lt2>
        <a:srgbClr val="000000"/>
      </a:lt2>
      <a:accent1>
        <a:srgbClr val="FFC000"/>
      </a:accent1>
      <a:accent2>
        <a:srgbClr val="5B9BD5"/>
      </a:accent2>
      <a:accent3>
        <a:srgbClr val="A5A5A5"/>
      </a:accent3>
      <a:accent4>
        <a:srgbClr val="ED7D31"/>
      </a:accent4>
      <a:accent5>
        <a:srgbClr val="4472C4"/>
      </a:accent5>
      <a:accent6>
        <a:srgbClr val="70AD47"/>
      </a:accent6>
      <a:hlink>
        <a:srgbClr val="ED7D31"/>
      </a:hlink>
      <a:folHlink>
        <a:srgbClr val="954F7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4825F1AF-8DBC-4E3D-9F3D-688338DA83F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870</TotalTime>
  <Words>578</Words>
  <Application>Microsoft Office PowerPoint</Application>
  <PresentationFormat>Widescreen</PresentationFormat>
  <Paragraphs>90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Tw Cen MT</vt:lpstr>
      <vt:lpstr>Tw Cen MT Condensed</vt:lpstr>
      <vt:lpstr>Wingdings 3</vt:lpstr>
      <vt:lpstr>Integral</vt:lpstr>
      <vt:lpstr>Overview &amp; Demo of Akka.Net</vt:lpstr>
      <vt:lpstr>Agenda</vt:lpstr>
      <vt:lpstr>What is an actor system?</vt:lpstr>
      <vt:lpstr>Basic Actor demo</vt:lpstr>
      <vt:lpstr>Basic Actor Demo</vt:lpstr>
      <vt:lpstr>Untyped Actor Demo</vt:lpstr>
      <vt:lpstr>Receive Actor</vt:lpstr>
      <vt:lpstr>Router demo</vt:lpstr>
      <vt:lpstr>State Machines</vt:lpstr>
      <vt:lpstr>Remoting</vt:lpstr>
      <vt:lpstr>TestKit</vt:lpstr>
      <vt:lpstr>Fault Tolerance</vt:lpstr>
      <vt:lpstr>Akka.Persistance</vt:lpstr>
      <vt:lpstr>Akka.Cluster</vt:lpstr>
      <vt:lpstr>Thanks to all the new jaxdug members!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 &amp; Demo of Akka.Net</dc:title>
  <dc:creator>Mark Ewer</dc:creator>
  <cp:lastModifiedBy>Mark Ewer</cp:lastModifiedBy>
  <cp:revision>20</cp:revision>
  <dcterms:created xsi:type="dcterms:W3CDTF">2017-06-03T23:34:19Z</dcterms:created>
  <dcterms:modified xsi:type="dcterms:W3CDTF">2023-05-10T16:55:44Z</dcterms:modified>
</cp:coreProperties>
</file>