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Mark Ewer </a:t>
            </a:r>
          </a:p>
        </p:txBody>
      </p:sp>
      <p:pic>
        <p:nvPicPr>
          <p:cNvPr id="1026" name="Picture 2" descr="https://secure.meetupstatic.com/photos/theme_head/c/2/c/6/full_82986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25" y="1133861"/>
            <a:ext cx="9008802" cy="19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all the new </a:t>
            </a:r>
            <a:r>
              <a:rPr lang="en-US" dirty="0" err="1"/>
              <a:t>Jax</a:t>
            </a:r>
            <a:r>
              <a:rPr lang="en-US" dirty="0"/>
              <a:t> Architects!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code and slides available online via my GitHub repository:</a:t>
            </a:r>
          </a:p>
          <a:p>
            <a:r>
              <a:rPr lang="en-US" sz="1800" dirty="0">
                <a:hlinkClick r:id="rId2"/>
              </a:rPr>
              <a:t>https://github.com/MarkEwer/JaxDugSamples</a:t>
            </a:r>
            <a:r>
              <a:rPr lang="en-US" sz="1800" dirty="0"/>
              <a:t> </a:t>
            </a:r>
          </a:p>
          <a:p>
            <a:pPr algn="ctr"/>
            <a:r>
              <a:rPr lang="en-US" dirty="0"/>
              <a:t>______________________________</a:t>
            </a:r>
          </a:p>
          <a:p>
            <a:endParaRPr lang="en-US" dirty="0"/>
          </a:p>
          <a:p>
            <a:r>
              <a:rPr lang="en-US" sz="1300" dirty="0"/>
              <a:t>Email: </a:t>
            </a:r>
            <a:r>
              <a:rPr lang="en-US" sz="1300" dirty="0">
                <a:hlinkClick r:id="rId3"/>
              </a:rPr>
              <a:t>Mark@3w3r.com</a:t>
            </a:r>
            <a:br>
              <a:rPr lang="en-US" sz="1300" dirty="0"/>
            </a:br>
            <a:r>
              <a:rPr lang="en-US" sz="1300" dirty="0"/>
              <a:t>Web: </a:t>
            </a:r>
            <a:r>
              <a:rPr lang="en-US" sz="1300" dirty="0">
                <a:hlinkClick r:id="rId4"/>
              </a:rPr>
              <a:t>http://www.markewer.com</a:t>
            </a:r>
            <a:br>
              <a:rPr lang="en-US" sz="1300" dirty="0"/>
            </a:br>
            <a:r>
              <a:rPr lang="en-US" sz="1300" dirty="0"/>
              <a:t>LinkedIn: </a:t>
            </a:r>
            <a:r>
              <a:rPr lang="en-US" sz="1300" dirty="0">
                <a:hlinkClick r:id="rId5"/>
              </a:rPr>
              <a:t>http://www.linkein.com/in/markewer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Phone: (904) 238-7347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CQRS+ES?</a:t>
            </a:r>
          </a:p>
          <a:p>
            <a:pPr lvl="1"/>
            <a:r>
              <a:rPr lang="en-US" dirty="0"/>
              <a:t>Typical Web Application Architecture</a:t>
            </a:r>
          </a:p>
          <a:p>
            <a:pPr lvl="1"/>
            <a:r>
              <a:rPr lang="en-US" dirty="0"/>
              <a:t>Make It Faster With Caching</a:t>
            </a:r>
          </a:p>
          <a:p>
            <a:pPr lvl="1"/>
            <a:r>
              <a:rPr lang="en-US" dirty="0"/>
              <a:t>Keep It Fast With Persistent Cache</a:t>
            </a:r>
          </a:p>
          <a:p>
            <a:pPr lvl="1"/>
            <a:r>
              <a:rPr lang="en-US" dirty="0"/>
              <a:t>Refactor Your Architecture Event Sourcing</a:t>
            </a:r>
          </a:p>
          <a:p>
            <a:pPr lvl="1"/>
            <a:r>
              <a:rPr lang="en-US" dirty="0"/>
              <a:t>CQRS!</a:t>
            </a:r>
          </a:p>
          <a:p>
            <a:r>
              <a:rPr lang="en-US" dirty="0"/>
              <a:t>Code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Mark@3w3r.com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http://www.markewer.com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5"/>
              </a:rPr>
              <a:t>http://www.linkein.com/in/markewer</a:t>
            </a:r>
            <a:r>
              <a:rPr lang="en-US" dirty="0"/>
              <a:t> </a:t>
            </a:r>
          </a:p>
          <a:p>
            <a:r>
              <a:rPr lang="en-US" dirty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CQRS+ES?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Command and Query Responsibility Separation (CQRS)</a:t>
            </a:r>
          </a:p>
          <a:p>
            <a:pPr lvl="2"/>
            <a:r>
              <a:rPr lang="en-US" dirty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/>
              <a:t>Separating the Write database from the Read database means you can optimize them separately</a:t>
            </a:r>
          </a:p>
          <a:p>
            <a:pPr lvl="2"/>
            <a:r>
              <a:rPr lang="en-US" dirty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/>
              <a:t>Meant to take advantage of “background work” that happens on the server outside of the user’s view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Event Sourcing (ES)</a:t>
            </a:r>
          </a:p>
          <a:p>
            <a:pPr lvl="2"/>
            <a:r>
              <a:rPr lang="en-US" dirty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/>
              <a:t>Gives you the ultimate “fall back” data and a 100% transaction log at the same time.</a:t>
            </a:r>
          </a:p>
          <a:p>
            <a:pPr lvl="2"/>
            <a:r>
              <a:rPr lang="en-US" dirty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CQRS and ES are best buddies!</a:t>
            </a:r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Web Application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Read</a:t>
            </a:r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I’m </a:t>
            </a:r>
            <a:r>
              <a:rPr lang="en-US" dirty="0" err="1">
                <a:solidFill>
                  <a:srgbClr val="FF0000"/>
                </a:solidFill>
              </a:rPr>
              <a:t>Burnin</a:t>
            </a:r>
            <a:r>
              <a:rPr lang="en-US" dirty="0">
                <a:solidFill>
                  <a:srgbClr val="FF0000"/>
                </a:solidFill>
              </a:rPr>
              <a:t>’ Up Over Here!</a:t>
            </a: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It Faster With Caching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Read</a:t>
            </a:r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Cache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faster, but I wish we didn’t have to keep re-loading the cache items.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It Fast With Persistent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8450" y="2669459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4920" y="2669459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669459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02112" y="4203527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62512" y="5157156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5157156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88893" y="5461961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821078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66410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602321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5066623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829080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6188197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5196237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555354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669459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810139" y="2831562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3190679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437588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318897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54809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274978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518964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655868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518964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Your Architecture Event Sourcing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  <a:p>
            <a:pPr algn="ctr"/>
            <a:r>
              <a:rPr lang="en-US" dirty="0"/>
              <a:t>(Events)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</a:t>
            </a:r>
            <a:r>
              <a:rPr lang="en-US" sz="1400" dirty="0"/>
              <a:t> Projection</a:t>
            </a:r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Projection</a:t>
            </a:r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  <a:p>
            <a:pPr algn="ctr"/>
            <a:r>
              <a:rPr lang="en-US" dirty="0"/>
              <a:t>(Events)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</a:t>
            </a:r>
            <a:r>
              <a:rPr lang="en-US" sz="1400" dirty="0"/>
              <a:t> Projection</a:t>
            </a:r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Projection</a:t>
            </a:r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93755"/>
            <a:ext cx="9720262" cy="3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977</TotalTime>
  <Words>498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Thanks to all the new Jax Architects!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32</cp:revision>
  <dcterms:created xsi:type="dcterms:W3CDTF">2017-06-03T23:34:19Z</dcterms:created>
  <dcterms:modified xsi:type="dcterms:W3CDTF">2023-05-10T16:57:14Z</dcterms:modified>
</cp:coreProperties>
</file>