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62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86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64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17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955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72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79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3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34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48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7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6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E3626FA-2AA2-4A1B-84A5-6F252FF91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767" y="0"/>
            <a:ext cx="97384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023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Afbeelding 2" descr="Afbeelding met persoon, binnen, klein, baby&#10;&#10;Automatisch gegenereerde beschrijving">
            <a:extLst>
              <a:ext uri="{FF2B5EF4-FFF2-40B4-BE49-F238E27FC236}">
                <a16:creationId xmlns:a16="http://schemas.microsoft.com/office/drawing/2014/main" id="{F9C43FCF-7186-4D1F-A7A8-CAC8A7F45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0" y="2381250"/>
            <a:ext cx="4000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572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Breedbeeld</PresentationFormat>
  <Paragraphs>0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5" baseType="lpstr">
      <vt:lpstr>Arial</vt:lpstr>
      <vt:lpstr>Univers</vt:lpstr>
      <vt:lpstr>GradientVTI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Frederiks ML, Mark</dc:creator>
  <cp:lastModifiedBy>Frederiks ML, Mark</cp:lastModifiedBy>
  <cp:revision>2</cp:revision>
  <dcterms:created xsi:type="dcterms:W3CDTF">2021-05-24T16:17:29Z</dcterms:created>
  <dcterms:modified xsi:type="dcterms:W3CDTF">2021-05-24T17:14:18Z</dcterms:modified>
</cp:coreProperties>
</file>