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5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4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0297-E2F7-4DF9-ADD3-275CE8DD80C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7E67-3F05-4D93-B75A-4CA47312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2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9270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79326" y="3143071"/>
            <a:ext cx="2964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anose="020B0503020202020204" pitchFamily="34" charset="0"/>
              </a:rPr>
              <a:t>Industrial</a:t>
            </a:r>
            <a:endParaRPr lang="en-US" sz="7200" b="0" cap="none" spc="0" dirty="0">
              <a:ln w="18415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4444425"/>
            <a:ext cx="1531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18415" cmpd="sng">
                  <a:noFill/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anose="020B0503020202020204" pitchFamily="34" charset="0"/>
              </a:rPr>
              <a:t>S.A de C.V.</a:t>
            </a:r>
            <a:endParaRPr lang="en-US" sz="3200" b="0" cap="none" spc="0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144" y="2076271"/>
            <a:ext cx="38795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18415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gency FB" panose="020B0503020202020204" pitchFamily="34" charset="0"/>
              </a:rPr>
              <a:t>Tarimaderas</a:t>
            </a:r>
            <a:endParaRPr lang="en-US" sz="7200" b="0" cap="none" spc="0" dirty="0">
              <a:ln w="18415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5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Flores</dc:creator>
  <cp:lastModifiedBy>Marco Flores</cp:lastModifiedBy>
  <cp:revision>4</cp:revision>
  <dcterms:created xsi:type="dcterms:W3CDTF">2021-02-04T21:54:50Z</dcterms:created>
  <dcterms:modified xsi:type="dcterms:W3CDTF">2021-02-05T03:52:08Z</dcterms:modified>
</cp:coreProperties>
</file>