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133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8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2455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6787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606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7277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8829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01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26227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1219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8387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44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3697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852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964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8112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0803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4217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3118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1009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7154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613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389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279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77601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233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4952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1787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67209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41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0814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8866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2128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95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67014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09646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286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58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383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32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887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451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399" cy="1102517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399" cy="1021556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4"/>
            <a:ext cx="7772399" cy="112514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8" cy="339447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12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8" cy="339447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12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-38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4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4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-38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-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2" cy="871536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49" cy="438983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6" y="3600450"/>
            <a:ext cx="5486398" cy="42505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6" y="459581"/>
            <a:ext cx="5486398" cy="30861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857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0588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0588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0588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0588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0588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0588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6" y="4025502"/>
            <a:ext cx="5486398" cy="603645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7" y="-609598"/>
            <a:ext cx="4388643" cy="601980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578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5000"/>
              <a:buFont typeface="Arial"/>
              <a:buNone/>
              <a:defRPr sz="1600"/>
            </a:lvl2pPr>
            <a:lvl3pPr lvl="2" indent="0">
              <a:spcBef>
                <a:spcPts val="0"/>
              </a:spcBef>
              <a:buSzPct val="75000"/>
              <a:buFont typeface="Arial"/>
              <a:buNone/>
              <a:defRPr sz="1600"/>
            </a:lvl3pPr>
            <a:lvl4pPr lvl="3" indent="0">
              <a:spcBef>
                <a:spcPts val="0"/>
              </a:spcBef>
              <a:buSzPct val="75000"/>
              <a:buFont typeface="Arial"/>
              <a:buNone/>
              <a:defRPr sz="1600"/>
            </a:lvl4pPr>
            <a:lvl5pPr lvl="4" indent="0">
              <a:spcBef>
                <a:spcPts val="0"/>
              </a:spcBef>
              <a:buSzPct val="75000"/>
              <a:buFont typeface="Arial"/>
              <a:buNone/>
              <a:defRPr sz="1600"/>
            </a:lvl5pPr>
            <a:lvl6pPr lvl="5" indent="0">
              <a:spcBef>
                <a:spcPts val="0"/>
              </a:spcBef>
              <a:buSzPct val="75000"/>
              <a:buFont typeface="Arial"/>
              <a:buNone/>
              <a:defRPr sz="1600"/>
            </a:lvl6pPr>
            <a:lvl7pPr lvl="6" indent="0">
              <a:spcBef>
                <a:spcPts val="0"/>
              </a:spcBef>
              <a:buSzPct val="75000"/>
              <a:buFont typeface="Arial"/>
              <a:buNone/>
              <a:defRPr sz="1600"/>
            </a:lvl7pPr>
            <a:lvl8pPr lvl="7" indent="0">
              <a:spcBef>
                <a:spcPts val="0"/>
              </a:spcBef>
              <a:buSzPct val="75000"/>
              <a:buFont typeface="Arial"/>
              <a:buNone/>
              <a:defRPr sz="1600"/>
            </a:lvl8pPr>
            <a:lvl9pPr lvl="8" indent="0">
              <a:spcBef>
                <a:spcPts val="0"/>
              </a:spcBef>
              <a:buSzPct val="750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t" anchorCtr="0"/>
          <a:lstStyle>
            <a:lvl1pPr marL="292100" marR="0" lvl="0" indent="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marR="0" lvl="1" indent="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0600" marR="0" lvl="2" indent="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84300" marR="0" lvl="3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78000" marR="0" lvl="4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71700" marR="0" lvl="5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78100" marR="0" lvl="6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65500" marR="0" lvl="8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0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98" cy="273843"/>
          </a:xfrm>
          <a:prstGeom prst="rect">
            <a:avLst/>
          </a:prstGeom>
          <a:noFill/>
          <a:ln>
            <a:noFill/>
          </a:ln>
        </p:spPr>
        <p:txBody>
          <a:bodyPr lIns="79125" tIns="79125" rIns="79125" bIns="791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20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87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81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981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749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68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623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199" y="4767263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47890" y="650631"/>
            <a:ext cx="8848217" cy="3943992"/>
          </a:xfrm>
          <a:prstGeom prst="rect">
            <a:avLst/>
          </a:prstGeom>
          <a:noFill/>
          <a:ln>
            <a:noFill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Non-Members – Not a member of the community organization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2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Members – Registered members. Can join events, donate and sponsor events, sign up for volunteering.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3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Committee members – Members that can create events, cancel events, determine event cost, request volunteers, manage the administration of the website, manage the registered members accounts.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7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4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Donator/Sponsor - Provides funding voluntarily, and may be called upon when trying to fund an event, but are not required to make payments for an event.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93695" y="82056"/>
            <a:ext cx="8945695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9</a:t>
            </a:r>
          </a:p>
        </p:txBody>
      </p:sp>
      <p:sp>
        <p:nvSpPr>
          <p:cNvPr id="224" name="Shape 224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donation tracking</a:t>
            </a:r>
          </a:p>
        </p:txBody>
      </p:sp>
      <p:sp>
        <p:nvSpPr>
          <p:cNvPr id="225" name="Shape 225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the amount donated to an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track how much donation has been contributed to an event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26" name="Shape 226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total of money donated to an event in event deatils</a:t>
            </a:r>
          </a:p>
        </p:txBody>
      </p:sp>
      <p:sp>
        <p:nvSpPr>
          <p:cNvPr id="227" name="Shape 227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228" name="Shape 228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29" name="Shape 229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10</a:t>
            </a:r>
          </a:p>
        </p:txBody>
      </p:sp>
      <p:sp>
        <p:nvSpPr>
          <p:cNvPr id="235" name="Shape 235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fee deadline</a:t>
            </a:r>
          </a:p>
        </p:txBody>
      </p:sp>
      <p:sp>
        <p:nvSpPr>
          <p:cNvPr id="236" name="Shape 236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choose cut-off date for receiving money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collect events fee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37" name="Shape 237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Cut-off date is displayed in the event details</a:t>
            </a:r>
          </a:p>
        </p:txBody>
      </p:sp>
      <p:sp>
        <p:nvSpPr>
          <p:cNvPr id="238" name="Shape 238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239" name="Shape 239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40" name="Shape 240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11</a:t>
            </a:r>
          </a:p>
        </p:txBody>
      </p:sp>
      <p:sp>
        <p:nvSpPr>
          <p:cNvPr id="246" name="Shape 246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Recruit Volunteers</a:t>
            </a:r>
          </a:p>
        </p:txBody>
      </p:sp>
      <p:sp>
        <p:nvSpPr>
          <p:cNvPr id="247" name="Shape 247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ask members to volunteer in events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events will be much easier to handle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48" name="Shape 248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Volunteering notification is sent to members</a:t>
            </a:r>
          </a:p>
        </p:txBody>
      </p:sp>
      <p:sp>
        <p:nvSpPr>
          <p:cNvPr id="249" name="Shape 249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250" name="Shape 250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1" name="Shape 251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12</a:t>
            </a:r>
          </a:p>
        </p:txBody>
      </p:sp>
      <p:sp>
        <p:nvSpPr>
          <p:cNvPr id="257" name="Shape 257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donation tracking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check the member's donation to an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see who donates generously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59" name="Shape 259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Donation information by donor is displayed to committee members in event details</a:t>
            </a:r>
          </a:p>
        </p:txBody>
      </p:sp>
      <p:sp>
        <p:nvSpPr>
          <p:cNvPr id="260" name="Shape 260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261" name="Shape 261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62" name="Shape 262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13</a:t>
            </a:r>
          </a:p>
        </p:txBody>
      </p:sp>
      <p:sp>
        <p:nvSpPr>
          <p:cNvPr id="268" name="Shape 268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special events</a:t>
            </a:r>
          </a:p>
        </p:txBody>
      </p:sp>
      <p:sp>
        <p:nvSpPr>
          <p:cNvPr id="269" name="Shape 269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create a special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honour donors who has donated more than $3000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70" name="Shape 270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donations are called for, donors who have donated over $3000 do not receive a notification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272" name="Shape 272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73" name="Shape 273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14</a:t>
            </a:r>
          </a:p>
        </p:txBody>
      </p:sp>
      <p:sp>
        <p:nvSpPr>
          <p:cNvPr id="279" name="Shape 279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Honour Donors Notification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notified when a member has donated more than $3000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create special events to honour donors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81" name="Shape 281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member has donated a total of $3000, a notification is sent to committee members</a:t>
            </a:r>
          </a:p>
        </p:txBody>
      </p:sp>
      <p:sp>
        <p:nvSpPr>
          <p:cNvPr id="282" name="Shape 282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283" name="Shape 283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84" name="Shape 284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15</a:t>
            </a:r>
          </a:p>
        </p:txBody>
      </p:sp>
      <p:sp>
        <p:nvSpPr>
          <p:cNvPr id="290" name="Shape 290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events</a:t>
            </a:r>
          </a:p>
        </p:txBody>
      </p:sp>
      <p:sp>
        <p:nvSpPr>
          <p:cNvPr id="291" name="Shape 291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share the events on Facebook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 is easier for members who are using Facebook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92" name="Shape 292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Facebook post for an event is made</a:t>
            </a:r>
          </a:p>
        </p:txBody>
      </p:sp>
      <p:sp>
        <p:nvSpPr>
          <p:cNvPr id="293" name="Shape 293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Points:16</a:t>
            </a:r>
          </a:p>
        </p:txBody>
      </p:sp>
      <p:sp>
        <p:nvSpPr>
          <p:cNvPr id="294" name="Shape 294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95" name="Shape 295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Unsure if implementable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16</a:t>
            </a:r>
          </a:p>
        </p:txBody>
      </p:sp>
      <p:sp>
        <p:nvSpPr>
          <p:cNvPr id="301" name="Shape 301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Events</a:t>
            </a:r>
          </a:p>
        </p:txBody>
      </p:sp>
      <p:sp>
        <p:nvSpPr>
          <p:cNvPr id="302" name="Shape 302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any available events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join if interested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03" name="Shape 303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Upcoming event informaiton is displayed to members</a:t>
            </a:r>
          </a:p>
        </p:txBody>
      </p:sp>
      <p:sp>
        <p:nvSpPr>
          <p:cNvPr id="304" name="Shape 304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305" name="Shape 305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06" name="Shape 306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Unsure if filter is implementable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17</a:t>
            </a:r>
          </a:p>
        </p:txBody>
      </p:sp>
      <p:sp>
        <p:nvSpPr>
          <p:cNvPr id="312" name="Shape 312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Receive Event Notification</a:t>
            </a:r>
          </a:p>
        </p:txBody>
      </p:sp>
      <p:sp>
        <p:nvSpPr>
          <p:cNvPr id="313" name="Shape 313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receive notification regarding any events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get any events updates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14" name="Shape 314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is given when significant event detials change</a:t>
            </a:r>
          </a:p>
        </p:txBody>
      </p:sp>
      <p:sp>
        <p:nvSpPr>
          <p:cNvPr id="315" name="Shape 315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Points:16</a:t>
            </a:r>
          </a:p>
        </p:txBody>
      </p:sp>
      <p:sp>
        <p:nvSpPr>
          <p:cNvPr id="316" name="Shape 316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17" name="Shape 317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Unsure if FB notification is implementable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18</a:t>
            </a:r>
          </a:p>
        </p:txBody>
      </p:sp>
      <p:sp>
        <p:nvSpPr>
          <p:cNvPr id="323" name="Shape 323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Attendance</a:t>
            </a:r>
          </a:p>
        </p:txBody>
      </p:sp>
      <p:sp>
        <p:nvSpPr>
          <p:cNvPr id="324" name="Shape 324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able to register my own and my family’s attendance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committee members will know who would attend the event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25" name="Shape 325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notification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confirmation of event registration. Event shows in calendar of upcoming events being attended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327" name="Shape 327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28" name="Shape 328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</a:t>
            </a:r>
          </a:p>
        </p:txBody>
      </p:sp>
      <p:sp>
        <p:nvSpPr>
          <p:cNvPr id="136" name="Shape 136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membership</a:t>
            </a:r>
          </a:p>
        </p:txBody>
      </p:sp>
      <p:sp>
        <p:nvSpPr>
          <p:cNvPr id="137" name="Shape 137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non-member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register as a member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become a registered member of the community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38" name="Shape 138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confirmation email is sent to the member</a:t>
            </a:r>
          </a:p>
        </p:txBody>
      </p:sp>
      <p:sp>
        <p:nvSpPr>
          <p:cNvPr id="139" name="Shape 139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Points:1</a:t>
            </a:r>
          </a:p>
        </p:txBody>
      </p:sp>
      <p:sp>
        <p:nvSpPr>
          <p:cNvPr id="140" name="Shape 140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41" name="Shape 141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19</a:t>
            </a:r>
          </a:p>
        </p:txBody>
      </p:sp>
      <p:sp>
        <p:nvSpPr>
          <p:cNvPr id="334" name="Shape 334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Withdraw Attendance</a:t>
            </a:r>
          </a:p>
        </p:txBody>
      </p:sp>
      <p:sp>
        <p:nvSpPr>
          <p:cNvPr id="335" name="Shape 335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able to remove my own and my family’s attendance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committee members will know who would attend the event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36" name="Shape 336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notification of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confirmation of withdrawal. Event no longer shows in calendar of upcoming events being attended</a:t>
            </a:r>
          </a:p>
        </p:txBody>
      </p:sp>
      <p:sp>
        <p:nvSpPr>
          <p:cNvPr id="337" name="Shape 337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338" name="Shape 338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39" name="Shape 339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20</a:t>
            </a:r>
          </a:p>
        </p:txBody>
      </p:sp>
      <p:sp>
        <p:nvSpPr>
          <p:cNvPr id="345" name="Shape 345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Event Fee</a:t>
            </a:r>
          </a:p>
        </p:txBody>
      </p:sp>
      <p:sp>
        <p:nvSpPr>
          <p:cNvPr id="346" name="Shape 346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 of 18+ and did not donate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know the amount I need to pay for each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pay accordingly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47" name="Shape 347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event fee is displayed in the event detials</a:t>
            </a:r>
          </a:p>
        </p:txBody>
      </p:sp>
      <p:sp>
        <p:nvSpPr>
          <p:cNvPr id="348" name="Shape 348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349" name="Shape 349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50" name="Shape 350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21</a:t>
            </a:r>
          </a:p>
        </p:txBody>
      </p:sp>
      <p:sp>
        <p:nvSpPr>
          <p:cNvPr id="356" name="Shape 356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Special Event Fee</a:t>
            </a:r>
          </a:p>
        </p:txBody>
      </p:sp>
      <p:sp>
        <p:nvSpPr>
          <p:cNvPr id="357" name="Shape 357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 of 18+ and donate less than $500 to a single event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know how much I need to pay for any special events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pay accordingly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58" name="Shape 358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event fee is displayed in the event detials</a:t>
            </a:r>
          </a:p>
        </p:txBody>
      </p:sp>
      <p:sp>
        <p:nvSpPr>
          <p:cNvPr id="359" name="Shape 359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360" name="Shape 360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61" name="Shape 361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22</a:t>
            </a:r>
          </a:p>
        </p:txBody>
      </p:sp>
      <p:sp>
        <p:nvSpPr>
          <p:cNvPr id="367" name="Shape 367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Volunteering</a:t>
            </a:r>
          </a:p>
        </p:txBody>
      </p:sp>
      <p:sp>
        <p:nvSpPr>
          <p:cNvPr id="368" name="Shape 368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able to register as a volunteer in an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volunteer in the events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69" name="Shape 369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notification of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cofirmation with details of volunteering duties is sent to member</a:t>
            </a:r>
          </a:p>
        </p:txBody>
      </p:sp>
      <p:sp>
        <p:nvSpPr>
          <p:cNvPr id="370" name="Shape 370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371" name="Shape 371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72" name="Shape 372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23</a:t>
            </a:r>
          </a:p>
        </p:txBody>
      </p:sp>
      <p:sp>
        <p:nvSpPr>
          <p:cNvPr id="378" name="Shape 378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Withdraw Volunteering</a:t>
            </a:r>
          </a:p>
        </p:txBody>
      </p:sp>
      <p:sp>
        <p:nvSpPr>
          <p:cNvPr id="379" name="Shape 379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able to remove my volunteering in an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decline volunteering in the events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80" name="Shape 380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notification of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cofirmation of withdrawl is sent to member</a:t>
            </a:r>
          </a:p>
        </p:txBody>
      </p:sp>
      <p:sp>
        <p:nvSpPr>
          <p:cNvPr id="381" name="Shape 381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382" name="Shape 382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83" name="Shape 383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24</a:t>
            </a:r>
          </a:p>
        </p:txBody>
      </p:sp>
      <p:sp>
        <p:nvSpPr>
          <p:cNvPr id="389" name="Shape 389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Volunteering Task</a:t>
            </a:r>
          </a:p>
        </p:txBody>
      </p:sp>
      <p:sp>
        <p:nvSpPr>
          <p:cNvPr id="390" name="Shape 390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able to chose the volunteering task I want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volunteer in the areas I am familiar with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391" name="Shape 391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notification of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cofirmation with details of volunteering duties is sent to member</a:t>
            </a:r>
          </a:p>
        </p:txBody>
      </p:sp>
      <p:sp>
        <p:nvSpPr>
          <p:cNvPr id="392" name="Shape 392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393" name="Shape 393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94" name="Shape 394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25</a:t>
            </a:r>
          </a:p>
        </p:txBody>
      </p:sp>
      <p:sp>
        <p:nvSpPr>
          <p:cNvPr id="400" name="Shape 400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Deselect Volunteering Task</a:t>
            </a:r>
          </a:p>
        </p:txBody>
      </p:sp>
      <p:sp>
        <p:nvSpPr>
          <p:cNvPr id="401" name="Shape 401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 able to remove the volunteering task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choose other areas I am familiar with or not volunteer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02" name="Shape 402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notification of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cofirmation of withdrawl is sent to member</a:t>
            </a:r>
          </a:p>
        </p:txBody>
      </p:sp>
      <p:sp>
        <p:nvSpPr>
          <p:cNvPr id="403" name="Shape 403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404" name="Shape 404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05" name="Shape 405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26</a:t>
            </a:r>
          </a:p>
        </p:txBody>
      </p:sp>
      <p:sp>
        <p:nvSpPr>
          <p:cNvPr id="411" name="Shape 411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Attending Events</a:t>
            </a:r>
          </a:p>
        </p:txBody>
      </p:sp>
      <p:sp>
        <p:nvSpPr>
          <p:cNvPr id="412" name="Shape 412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the events I am attending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 reminds me which events I would need to go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13" name="Shape 413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registered for are displayed in calendar of upcoming events being attended</a:t>
            </a:r>
          </a:p>
        </p:txBody>
      </p:sp>
      <p:sp>
        <p:nvSpPr>
          <p:cNvPr id="414" name="Shape 414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415" name="Shape 415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416" name="Shape 416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27</a:t>
            </a:r>
          </a:p>
        </p:txBody>
      </p:sp>
      <p:sp>
        <p:nvSpPr>
          <p:cNvPr id="422" name="Shape 422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Volunteering Events</a:t>
            </a:r>
          </a:p>
        </p:txBody>
      </p:sp>
      <p:sp>
        <p:nvSpPr>
          <p:cNvPr id="423" name="Shape 423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the events I am volunteering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 reminds me which events I would need to volunteer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24" name="Shape 424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I am volunteering in are marked in calendar of upcoming events being attended</a:t>
            </a:r>
          </a:p>
        </p:txBody>
      </p:sp>
      <p:sp>
        <p:nvSpPr>
          <p:cNvPr id="425" name="Shape 425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426" name="Shape 426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427" name="Shape 427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28</a:t>
            </a:r>
          </a:p>
        </p:txBody>
      </p:sp>
      <p:sp>
        <p:nvSpPr>
          <p:cNvPr id="433" name="Shape 433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Volunteering Task</a:t>
            </a:r>
          </a:p>
        </p:txBody>
      </p:sp>
      <p:sp>
        <p:nvSpPr>
          <p:cNvPr id="434" name="Shape 434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the available task for volunteer in an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check which task I can volunteer in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35" name="Shape 435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volunteering duties are displayed when I view event information</a:t>
            </a:r>
          </a:p>
        </p:txBody>
      </p:sp>
      <p:sp>
        <p:nvSpPr>
          <p:cNvPr id="436" name="Shape 436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437" name="Shape 437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38" name="Shape 438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</a:t>
            </a:r>
          </a:p>
        </p:txBody>
      </p:sp>
      <p:sp>
        <p:nvSpPr>
          <p:cNvPr id="147" name="Shape 147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events</a:t>
            </a:r>
          </a:p>
        </p:txBody>
      </p:sp>
      <p:sp>
        <p:nvSpPr>
          <p:cNvPr id="148" name="Shape 148"/>
          <p:cNvSpPr/>
          <p:nvPr/>
        </p:nvSpPr>
        <p:spPr>
          <a:xfrm>
            <a:off x="36140" y="616850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create an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Members register their attendance and donate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49" name="Shape 149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information is displayed to all committee members in event list</a:t>
            </a:r>
          </a:p>
        </p:txBody>
      </p:sp>
      <p:sp>
        <p:nvSpPr>
          <p:cNvPr id="150" name="Shape 150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151" name="Shape 151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52" name="Shape 152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29</a:t>
            </a:r>
          </a:p>
        </p:txBody>
      </p:sp>
      <p:sp>
        <p:nvSpPr>
          <p:cNvPr id="444" name="Shape 444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Event Donations</a:t>
            </a:r>
          </a:p>
        </p:txBody>
      </p:sp>
      <p:sp>
        <p:nvSpPr>
          <p:cNvPr id="445" name="Shape 445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know how much donation have been allocated to each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determine if the events needs donation or not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46" name="Shape 446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donation cost is displayed in the event information</a:t>
            </a:r>
          </a:p>
        </p:txBody>
      </p:sp>
      <p:sp>
        <p:nvSpPr>
          <p:cNvPr id="447" name="Shape 447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448" name="Shape 448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449" name="Shape 449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30</a:t>
            </a:r>
          </a:p>
        </p:txBody>
      </p:sp>
      <p:sp>
        <p:nvSpPr>
          <p:cNvPr id="455" name="Shape 455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Donations Amount</a:t>
            </a:r>
          </a:p>
        </p:txBody>
      </p:sp>
      <p:sp>
        <p:nvSpPr>
          <p:cNvPr id="456" name="Shape 456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able to choose how much I donate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donate the amount I want to give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57" name="Shape 457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Donation amount is updated on the event details</a:t>
            </a:r>
          </a:p>
        </p:txBody>
      </p:sp>
      <p:sp>
        <p:nvSpPr>
          <p:cNvPr id="458" name="Shape 458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459" name="Shape 459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460" name="Shape 460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31</a:t>
            </a:r>
          </a:p>
        </p:txBody>
      </p:sp>
      <p:sp>
        <p:nvSpPr>
          <p:cNvPr id="466" name="Shape 466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Donations Log</a:t>
            </a:r>
          </a:p>
        </p:txBody>
      </p:sp>
      <p:sp>
        <p:nvSpPr>
          <p:cNvPr id="467" name="Shape 467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able to track how much I donate to each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 can become my donation guide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68" name="Shape 468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made to the organisation show in transaction history</a:t>
            </a:r>
          </a:p>
        </p:txBody>
      </p:sp>
      <p:sp>
        <p:nvSpPr>
          <p:cNvPr id="469" name="Shape 469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470" name="Shape 470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71" name="Shape 471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32</a:t>
            </a:r>
          </a:p>
        </p:txBody>
      </p:sp>
      <p:sp>
        <p:nvSpPr>
          <p:cNvPr id="477" name="Shape 477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Donations Details</a:t>
            </a:r>
          </a:p>
        </p:txBody>
      </p:sp>
      <p:sp>
        <p:nvSpPr>
          <p:cNvPr id="478" name="Shape 478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know what the money I donate contributes to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donate to the right deed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79" name="Shape 479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of elements of events are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displayed</a:t>
            </a: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requested</a:t>
            </a:r>
          </a:p>
        </p:txBody>
      </p:sp>
      <p:sp>
        <p:nvSpPr>
          <p:cNvPr id="480" name="Shape 480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Points:16</a:t>
            </a:r>
          </a:p>
        </p:txBody>
      </p:sp>
      <p:sp>
        <p:nvSpPr>
          <p:cNvPr id="481" name="Shape 481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82" name="Shape 482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33</a:t>
            </a:r>
          </a:p>
        </p:txBody>
      </p:sp>
      <p:sp>
        <p:nvSpPr>
          <p:cNvPr id="488" name="Shape 488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 Log</a:t>
            </a:r>
          </a:p>
        </p:txBody>
      </p:sp>
      <p:sp>
        <p:nvSpPr>
          <p:cNvPr id="489" name="Shape 489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my attended, volunteered, donated events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see my activeness in the community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490" name="Shape 490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attendance, registration and details are displayed in history log</a:t>
            </a:r>
          </a:p>
        </p:txBody>
      </p:sp>
      <p:sp>
        <p:nvSpPr>
          <p:cNvPr id="491" name="Shape 491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492" name="Shape 492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493" name="Shape 493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34</a:t>
            </a:r>
          </a:p>
        </p:txBody>
      </p:sp>
      <p:sp>
        <p:nvSpPr>
          <p:cNvPr id="499" name="Shape 499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Profile</a:t>
            </a:r>
          </a:p>
        </p:txBody>
      </p:sp>
      <p:sp>
        <p:nvSpPr>
          <p:cNvPr id="500" name="Shape 500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edit my information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update my new information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501" name="Shape 501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personal information is displayed in my details</a:t>
            </a:r>
          </a:p>
        </p:txBody>
      </p:sp>
      <p:sp>
        <p:nvSpPr>
          <p:cNvPr id="502" name="Shape 502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503" name="Shape 503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04" name="Shape 504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35</a:t>
            </a:r>
          </a:p>
        </p:txBody>
      </p:sp>
      <p:sp>
        <p:nvSpPr>
          <p:cNvPr id="510" name="Shape 510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</a:p>
        </p:txBody>
      </p:sp>
      <p:sp>
        <p:nvSpPr>
          <p:cNvPr id="511" name="Shape 511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Anyone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log in the website when I start using the website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Information are secured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512" name="Shape 512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landing page is displayed</a:t>
            </a:r>
          </a:p>
        </p:txBody>
      </p:sp>
      <p:sp>
        <p:nvSpPr>
          <p:cNvPr id="513" name="Shape 513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514" name="Shape 514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515" name="Shape 515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36</a:t>
            </a:r>
          </a:p>
        </p:txBody>
      </p:sp>
      <p:sp>
        <p:nvSpPr>
          <p:cNvPr id="521" name="Shape 521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522" name="Shape 522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Anyone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log out the website when I finish using the website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Information are secured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523" name="Shape 523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login page is displayed when trying to access any page on the website</a:t>
            </a:r>
          </a:p>
        </p:txBody>
      </p:sp>
      <p:sp>
        <p:nvSpPr>
          <p:cNvPr id="524" name="Shape 524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525" name="Shape 525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526" name="Shape 526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37</a:t>
            </a:r>
          </a:p>
        </p:txBody>
      </p:sp>
      <p:sp>
        <p:nvSpPr>
          <p:cNvPr id="532" name="Shape 532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533" name="Shape 533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Anyone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the attendee list of the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know who will know who would attend the event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534" name="Shape 534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Attendee list and total attendance is displayed in the event details</a:t>
            </a:r>
          </a:p>
        </p:txBody>
      </p:sp>
      <p:sp>
        <p:nvSpPr>
          <p:cNvPr id="535" name="Shape 535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536" name="Shape 536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37" name="Shape 537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38</a:t>
            </a:r>
          </a:p>
        </p:txBody>
      </p:sp>
      <p:sp>
        <p:nvSpPr>
          <p:cNvPr id="543" name="Shape 543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544" name="Shape 544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Anyone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the volunteer list of the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know who will know who would volunteer in the event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545" name="Shape 545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 roles and volunteering people is displayed in the event details</a:t>
            </a:r>
          </a:p>
        </p:txBody>
      </p:sp>
      <p:sp>
        <p:nvSpPr>
          <p:cNvPr id="546" name="Shape 546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Points:2</a:t>
            </a:r>
          </a:p>
        </p:txBody>
      </p:sp>
      <p:sp>
        <p:nvSpPr>
          <p:cNvPr id="547" name="Shape 547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548" name="Shape 548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</a:t>
            </a:r>
          </a:p>
        </p:txBody>
      </p:sp>
      <p:sp>
        <p:nvSpPr>
          <p:cNvPr id="158" name="Shape 158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 event information</a:t>
            </a:r>
          </a:p>
        </p:txBody>
      </p:sp>
      <p:sp>
        <p:nvSpPr>
          <p:cNvPr id="159" name="Shape 159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the ability to alter event information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Members are notified of event updates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0" name="Shape 160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 committee members recieve a notification that an event detail has changed</a:t>
            </a:r>
          </a:p>
        </p:txBody>
      </p:sp>
      <p:sp>
        <p:nvSpPr>
          <p:cNvPr id="161" name="Shape 161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162" name="Shape 162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63" name="Shape 163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39</a:t>
            </a:r>
          </a:p>
        </p:txBody>
      </p:sp>
      <p:sp>
        <p:nvSpPr>
          <p:cNvPr id="554" name="Shape 554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Donation History</a:t>
            </a:r>
          </a:p>
        </p:txBody>
      </p:sp>
      <p:sp>
        <p:nvSpPr>
          <p:cNvPr id="555" name="Shape 555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Donor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View a history of my donations to events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track how much I contribute to an event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556" name="Shape 556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 history of donations is displayed to them along with the total cost of an event</a:t>
            </a:r>
          </a:p>
        </p:txBody>
      </p:sp>
      <p:sp>
        <p:nvSpPr>
          <p:cNvPr id="557" name="Shape 557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558" name="Shape 558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559" name="Shape 559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36140" y="82056"/>
            <a:ext cx="1326000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</a:p>
        </p:txBody>
      </p:sp>
      <p:sp>
        <p:nvSpPr>
          <p:cNvPr id="565" name="Shape 565"/>
          <p:cNvSpPr/>
          <p:nvPr/>
        </p:nvSpPr>
        <p:spPr>
          <a:xfrm>
            <a:off x="1455792" y="82056"/>
            <a:ext cx="4769100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website on a domain</a:t>
            </a:r>
          </a:p>
        </p:txBody>
      </p:sp>
      <p:sp>
        <p:nvSpPr>
          <p:cNvPr id="566" name="Shape 566"/>
          <p:cNvSpPr/>
          <p:nvPr/>
        </p:nvSpPr>
        <p:spPr>
          <a:xfrm>
            <a:off x="36140" y="616852"/>
            <a:ext cx="9072000" cy="1755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Anyone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Be able to access the website via the internet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</a:t>
            </a:r>
            <a:r>
              <a:rPr lang="en" sz="2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view it anywhere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567" name="Shape 567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loads without errors</a:t>
            </a:r>
          </a:p>
        </p:txBody>
      </p:sp>
      <p:sp>
        <p:nvSpPr>
          <p:cNvPr id="568" name="Shape 568"/>
          <p:cNvSpPr/>
          <p:nvPr/>
        </p:nvSpPr>
        <p:spPr>
          <a:xfrm>
            <a:off x="7268307" y="82056"/>
            <a:ext cx="1839900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69" name="Shape 569"/>
          <p:cNvSpPr/>
          <p:nvPr/>
        </p:nvSpPr>
        <p:spPr>
          <a:xfrm>
            <a:off x="6318738" y="82056"/>
            <a:ext cx="855900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570" name="Shape 570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4</a:t>
            </a:r>
          </a:p>
        </p:txBody>
      </p:sp>
      <p:sp>
        <p:nvSpPr>
          <p:cNvPr id="169" name="Shape 169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 events</a:t>
            </a:r>
          </a:p>
        </p:txBody>
      </p:sp>
      <p:sp>
        <p:nvSpPr>
          <p:cNvPr id="170" name="Shape 170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cancel an event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Members 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notified and can not join them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71" name="Shape 171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information is no longer displayed to committee members</a:t>
            </a:r>
          </a:p>
        </p:txBody>
      </p:sp>
      <p:sp>
        <p:nvSpPr>
          <p:cNvPr id="172" name="Shape 172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Points:4</a:t>
            </a:r>
          </a:p>
        </p:txBody>
      </p:sp>
      <p:sp>
        <p:nvSpPr>
          <p:cNvPr id="173" name="Shape 173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74" name="Shape 174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5</a:t>
            </a:r>
          </a:p>
        </p:txBody>
      </p:sp>
      <p:sp>
        <p:nvSpPr>
          <p:cNvPr id="180" name="Shape 180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Notify events</a:t>
            </a:r>
          </a:p>
        </p:txBody>
      </p:sp>
      <p:sp>
        <p:nvSpPr>
          <p:cNvPr id="181" name="Shape 181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notify all members when a new event is planned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members will be updated of any planned events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82" name="Shape 182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notification is sent to members when an event is being planned</a:t>
            </a:r>
          </a:p>
        </p:txBody>
      </p:sp>
      <p:sp>
        <p:nvSpPr>
          <p:cNvPr id="183" name="Shape 183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184" name="Shape 184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85" name="Shape 185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6</a:t>
            </a:r>
          </a:p>
        </p:txBody>
      </p:sp>
      <p:sp>
        <p:nvSpPr>
          <p:cNvPr id="191" name="Shape 191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event cost</a:t>
            </a:r>
          </a:p>
        </p:txBody>
      </p:sp>
      <p:sp>
        <p:nvSpPr>
          <p:cNvPr id="192" name="Shape 192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set the estimated cost for events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donations/ sponsorship can be called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93" name="Shape 193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details changed in event details listing</a:t>
            </a:r>
          </a:p>
        </p:txBody>
      </p:sp>
      <p:sp>
        <p:nvSpPr>
          <p:cNvPr id="194" name="Shape 194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Points:1</a:t>
            </a:r>
          </a:p>
        </p:txBody>
      </p:sp>
      <p:sp>
        <p:nvSpPr>
          <p:cNvPr id="195" name="Shape 195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196" name="Shape 196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7</a:t>
            </a:r>
          </a:p>
        </p:txBody>
      </p:sp>
      <p:sp>
        <p:nvSpPr>
          <p:cNvPr id="202" name="Shape 202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 for Donations</a:t>
            </a:r>
          </a:p>
        </p:txBody>
      </p:sp>
      <p:sp>
        <p:nvSpPr>
          <p:cNvPr id="203" name="Shape 203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the ability to call for donations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members can start donating to the event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04" name="Shape 204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notification is sent to donors/sponsors asking for donation</a:t>
            </a:r>
          </a:p>
        </p:txBody>
      </p:sp>
      <p:sp>
        <p:nvSpPr>
          <p:cNvPr id="205" name="Shape 205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206" name="Shape 206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207" name="Shape 207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36140" y="82056"/>
            <a:ext cx="1325867" cy="405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8</a:t>
            </a:r>
          </a:p>
        </p:txBody>
      </p:sp>
      <p:sp>
        <p:nvSpPr>
          <p:cNvPr id="213" name="Shape 213"/>
          <p:cNvSpPr/>
          <p:nvPr/>
        </p:nvSpPr>
        <p:spPr>
          <a:xfrm>
            <a:off x="1455792" y="82056"/>
            <a:ext cx="4769161" cy="4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cost shortfall</a:t>
            </a:r>
          </a:p>
        </p:txBody>
      </p:sp>
      <p:sp>
        <p:nvSpPr>
          <p:cNvPr id="214" name="Shape 214"/>
          <p:cNvSpPr/>
          <p:nvPr/>
        </p:nvSpPr>
        <p:spPr>
          <a:xfrm>
            <a:off x="36140" y="616852"/>
            <a:ext cx="9072000" cy="1754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" sz="2100" b="0" i="0" u="none" strike="noStrike" cap="non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Committee member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lang="en" sz="2100" b="0" i="0" u="none" strike="noStrike" cap="non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track event cost shortfall 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 can check the difference of the initial estimated cost versus the final cost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15" name="Shape 215"/>
          <p:cNvSpPr/>
          <p:nvPr/>
        </p:nvSpPr>
        <p:spPr>
          <a:xfrm>
            <a:off x="36140" y="2501647"/>
            <a:ext cx="9072000" cy="1215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total of cost shortfall is displayed in event details</a:t>
            </a:r>
          </a:p>
        </p:txBody>
      </p:sp>
      <p:sp>
        <p:nvSpPr>
          <p:cNvPr id="216" name="Shape 216"/>
          <p:cNvSpPr/>
          <p:nvPr/>
        </p:nvSpPr>
        <p:spPr>
          <a:xfrm>
            <a:off x="7268307" y="82056"/>
            <a:ext cx="1839833" cy="405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Points:8</a:t>
            </a:r>
          </a:p>
        </p:txBody>
      </p:sp>
      <p:sp>
        <p:nvSpPr>
          <p:cNvPr id="217" name="Shape 217"/>
          <p:cNvSpPr/>
          <p:nvPr/>
        </p:nvSpPr>
        <p:spPr>
          <a:xfrm>
            <a:off x="6318738" y="82056"/>
            <a:ext cx="855784" cy="405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550" rIns="0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218" name="Shape 218"/>
          <p:cNvSpPr/>
          <p:nvPr/>
        </p:nvSpPr>
        <p:spPr>
          <a:xfrm>
            <a:off x="36140" y="3846441"/>
            <a:ext cx="9072000" cy="12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311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524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Microsoft Macintosh PowerPoint</Application>
  <PresentationFormat>On-screen Show (16:9)</PresentationFormat>
  <Paragraphs>406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simple-light-2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scott marshall</cp:lastModifiedBy>
  <cp:revision>1</cp:revision>
  <dcterms:modified xsi:type="dcterms:W3CDTF">2016-09-23T01:42:42Z</dcterms:modified>
</cp:coreProperties>
</file>