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IFB299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Release 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85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Release 2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6933"/>
            <a:ext cx="9922933" cy="4754429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Alter </a:t>
            </a:r>
            <a:r>
              <a:rPr lang="en-AU" dirty="0"/>
              <a:t>Event </a:t>
            </a:r>
            <a:r>
              <a:rPr lang="en-AU" dirty="0" smtClean="0"/>
              <a:t>Information</a:t>
            </a:r>
            <a:endParaRPr lang="en-AU" dirty="0"/>
          </a:p>
          <a:p>
            <a:r>
              <a:rPr lang="en-AU" dirty="0"/>
              <a:t>Cancel </a:t>
            </a:r>
            <a:r>
              <a:rPr lang="en-AU" dirty="0" smtClean="0"/>
              <a:t>Events</a:t>
            </a:r>
            <a:endParaRPr lang="en-AU" dirty="0"/>
          </a:p>
          <a:p>
            <a:r>
              <a:rPr lang="en-AU" dirty="0"/>
              <a:t>Call For </a:t>
            </a:r>
            <a:r>
              <a:rPr lang="en-AU" dirty="0" smtClean="0"/>
              <a:t>Donations</a:t>
            </a:r>
          </a:p>
          <a:p>
            <a:r>
              <a:rPr lang="en-AU" dirty="0" smtClean="0"/>
              <a:t>Event Cost Shortfall – Ticket price</a:t>
            </a:r>
          </a:p>
          <a:p>
            <a:r>
              <a:rPr lang="en-AU" dirty="0" smtClean="0"/>
              <a:t>Event Donation Tracking</a:t>
            </a:r>
          </a:p>
          <a:p>
            <a:endParaRPr lang="en-AU" dirty="0"/>
          </a:p>
          <a:p>
            <a:r>
              <a:rPr lang="en-AU" dirty="0" smtClean="0"/>
              <a:t>Total Donation Tracking</a:t>
            </a:r>
          </a:p>
          <a:p>
            <a:r>
              <a:rPr lang="en-AU" dirty="0" smtClean="0"/>
              <a:t>Create special events</a:t>
            </a:r>
          </a:p>
          <a:p>
            <a:r>
              <a:rPr lang="en-AU" dirty="0" smtClean="0"/>
              <a:t>Withdraw attendance</a:t>
            </a:r>
          </a:p>
          <a:p>
            <a:r>
              <a:rPr lang="en-AU" dirty="0" smtClean="0"/>
              <a:t>Check event fee</a:t>
            </a:r>
          </a:p>
          <a:p>
            <a:r>
              <a:rPr lang="en-AU" dirty="0" smtClean="0"/>
              <a:t>Check special event fees</a:t>
            </a:r>
          </a:p>
          <a:p>
            <a:r>
              <a:rPr lang="en-AU" dirty="0" smtClean="0"/>
              <a:t>Withdraw volunteering</a:t>
            </a:r>
          </a:p>
          <a:p>
            <a:r>
              <a:rPr lang="en-AU" dirty="0" smtClean="0"/>
              <a:t>View Donations Log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61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Release 2 Velocity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290445"/>
              </p:ext>
            </p:extLst>
          </p:nvPr>
        </p:nvGraphicFramePr>
        <p:xfrm>
          <a:off x="677332" y="1540562"/>
          <a:ext cx="6282268" cy="3624108"/>
        </p:xfrm>
        <a:graphic>
          <a:graphicData uri="http://schemas.openxmlformats.org/drawingml/2006/table">
            <a:tbl>
              <a:tblPr/>
              <a:tblGrid>
                <a:gridCol w="3141134"/>
                <a:gridCol w="3141134"/>
              </a:tblGrid>
              <a:tr h="6040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title</a:t>
                      </a:r>
                      <a:endParaRPr lang="en-AU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Story points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</a:tr>
              <a:tr h="6040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3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4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velocity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01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velocity</a:t>
                      </a:r>
                      <a:endParaRPr lang="en-AU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AU" dirty="0">
                        <a:effectLst/>
                      </a:endParaRPr>
                    </a:p>
                  </a:txBody>
                  <a:tcPr marL="66675" marR="66675" marT="66675" marB="66675">
                    <a:lnL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FA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431660" y="-1344752"/>
            <a:ext cx="13357645" cy="73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03136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smtClean="0">
                <a:ln>
                  <a:noFill/>
                </a:ln>
                <a:solidFill>
                  <a:srgbClr val="434343"/>
                </a:solidFill>
                <a:effectLst/>
                <a:latin typeface="Calibri" panose="020F0502020204030204" pitchFamily="34" charset="0"/>
              </a:rPr>
              <a:t>Velocity</a:t>
            </a: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Sprint 3 Burndown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07595"/>
            <a:ext cx="8127061" cy="50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2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Sprint 4 Burndown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11842"/>
            <a:ext cx="7924799" cy="49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Development Burndown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839199" cy="54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development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Events </a:t>
            </a:r>
            <a:r>
              <a:rPr lang="en-US" dirty="0"/>
              <a:t>Fee Deadline</a:t>
            </a:r>
          </a:p>
          <a:p>
            <a:pPr fontAlgn="base"/>
            <a:r>
              <a:rPr lang="en-US" dirty="0"/>
              <a:t>Recruit Volunteers</a:t>
            </a:r>
          </a:p>
          <a:p>
            <a:pPr fontAlgn="base"/>
            <a:r>
              <a:rPr lang="en-US" dirty="0"/>
              <a:t>Select Volunteering Task</a:t>
            </a:r>
          </a:p>
          <a:p>
            <a:pPr fontAlgn="base"/>
            <a:r>
              <a:rPr lang="en-US" dirty="0"/>
              <a:t>Deselect Volunteering Task</a:t>
            </a:r>
          </a:p>
          <a:p>
            <a:pPr fontAlgn="base"/>
            <a:r>
              <a:rPr lang="en-US" dirty="0"/>
              <a:t>Social Media integration</a:t>
            </a:r>
          </a:p>
          <a:p>
            <a:pPr fontAlgn="base"/>
            <a:r>
              <a:rPr lang="en-US" dirty="0"/>
              <a:t>View Volunteering Task</a:t>
            </a:r>
          </a:p>
          <a:p>
            <a:pPr fontAlgn="base"/>
            <a:r>
              <a:rPr lang="en-US" dirty="0"/>
              <a:t>Edit Profile</a:t>
            </a:r>
          </a:p>
          <a:p>
            <a:pPr fontAlgn="base"/>
            <a:r>
              <a:rPr lang="en-US" dirty="0"/>
              <a:t>History Log</a:t>
            </a:r>
          </a:p>
          <a:p>
            <a:pPr fontAlgn="base"/>
            <a:r>
              <a:rPr lang="en-US" dirty="0"/>
              <a:t>Donor Donation tracking</a:t>
            </a:r>
          </a:p>
          <a:p>
            <a:r>
              <a:rPr lang="en-US" dirty="0"/>
              <a:t>View Donations Details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1191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103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IFB299 </vt:lpstr>
      <vt:lpstr>Release 2 Features</vt:lpstr>
      <vt:lpstr>Release 2 Velocity</vt:lpstr>
      <vt:lpstr>Sprint 3 Burndown</vt:lpstr>
      <vt:lpstr>Sprint 4 Burndown</vt:lpstr>
      <vt:lpstr>Development Burndown</vt:lpstr>
      <vt:lpstr>Further development features</vt:lpstr>
    </vt:vector>
  </TitlesOfParts>
  <Company>Queensland University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IFB299 </dc:title>
  <dc:creator>MELT</dc:creator>
  <cp:lastModifiedBy>MELT</cp:lastModifiedBy>
  <cp:revision>9</cp:revision>
  <dcterms:created xsi:type="dcterms:W3CDTF">2016-10-27T23:25:10Z</dcterms:created>
  <dcterms:modified xsi:type="dcterms:W3CDTF">2016-10-28T00:39:37Z</dcterms:modified>
</cp:coreProperties>
</file>