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6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20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84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0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28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7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3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4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31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7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6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35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2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87C1749-18A7-443A-8780-0DC5975C0434}" type="datetimeFigureOut">
              <a:rPr lang="ru-RU" smtClean="0"/>
              <a:t>13.03.2018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27EFC6-6385-4B6F-84C1-4615EF2B0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 .NET </a:t>
            </a:r>
            <a:r>
              <a:rPr lang="ru-RU" dirty="0" smtClean="0"/>
              <a:t>Урок 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Отсоединенный 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00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Присоединённый режим является оптимальным с точки зрения быстродействия, но не оптимальным, с точки зрения нагрузки на </a:t>
            </a:r>
            <a:r>
              <a:rPr lang="ru-RU" dirty="0" smtClean="0"/>
              <a:t>сервер.</a:t>
            </a:r>
          </a:p>
          <a:p>
            <a:r>
              <a:rPr lang="ru-RU" dirty="0" smtClean="0"/>
              <a:t>Отсоединенный режим Базируется </a:t>
            </a:r>
            <a:r>
              <a:rPr lang="ru-RU" dirty="0"/>
              <a:t>на использовании двух классов: </a:t>
            </a:r>
            <a:r>
              <a:rPr lang="ru-RU" b="1" dirty="0"/>
              <a:t>DataSet</a:t>
            </a:r>
            <a:r>
              <a:rPr lang="ru-RU" dirty="0"/>
              <a:t> и </a:t>
            </a:r>
            <a:r>
              <a:rPr lang="ru-RU" b="1" dirty="0"/>
              <a:t>DbDataAdapter</a:t>
            </a:r>
          </a:p>
        </p:txBody>
      </p:sp>
    </p:spTree>
    <p:extLst>
      <p:ext uri="{BB962C8B-B14F-4D97-AF65-F5344CB8AC3E}">
        <p14:creationId xmlns:p14="http://schemas.microsoft.com/office/powerpoint/2010/main" val="224423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Табличные данные (</a:t>
            </a:r>
            <a:r>
              <a:rPr lang="en-US" sz="3200" dirty="0"/>
              <a:t>DataTable)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Реляционные базы данных — это всегда таблицы. Поэтому неудивительно, что в .NET Framework есть ряд классов, предназначенных для хранения и </a:t>
            </a:r>
            <a:r>
              <a:rPr lang="ru-RU" dirty="0" smtClean="0"/>
              <a:t>отображения</a:t>
            </a:r>
            <a:r>
              <a:rPr lang="en-US" dirty="0" smtClean="0"/>
              <a:t> </a:t>
            </a:r>
            <a:r>
              <a:rPr lang="ru-RU" dirty="0"/>
              <a:t>табличных данных. Это такие графические элементы управления, как </a:t>
            </a:r>
            <a:r>
              <a:rPr lang="ru-RU" b="1" dirty="0"/>
              <a:t>DataGridView</a:t>
            </a:r>
            <a:r>
              <a:rPr lang="ru-RU" dirty="0"/>
              <a:t> и </a:t>
            </a:r>
            <a:r>
              <a:rPr lang="ru-RU" b="1" dirty="0"/>
              <a:t>ListView</a:t>
            </a:r>
            <a:r>
              <a:rPr lang="ru-RU" dirty="0"/>
              <a:t> и такой класс, как </a:t>
            </a:r>
            <a:r>
              <a:rPr lang="ru-RU" b="1" dirty="0" smtClean="0"/>
              <a:t>DataTable</a:t>
            </a:r>
            <a:r>
              <a:rPr lang="en-US" b="1" dirty="0"/>
              <a:t>.</a:t>
            </a:r>
            <a:endParaRPr lang="en-US" b="1" dirty="0" smtClean="0"/>
          </a:p>
          <a:p>
            <a:r>
              <a:rPr lang="ru-RU" b="1" dirty="0" smtClean="0"/>
              <a:t>DataTable</a:t>
            </a:r>
            <a:r>
              <a:rPr lang="ru-RU" dirty="0"/>
              <a:t> — типичный табличный элемент. Работа с ним требует соблюдения правил работы с табличными </a:t>
            </a:r>
            <a:r>
              <a:rPr lang="ru-RU" dirty="0" smtClean="0"/>
              <a:t>элементами</a:t>
            </a:r>
            <a:endParaRPr lang="en-US" dirty="0" smtClean="0"/>
          </a:p>
          <a:p>
            <a:r>
              <a:rPr lang="ru-RU" dirty="0"/>
              <a:t>Прежде, чем делать что-либо с любым табличным элементом, надо </a:t>
            </a:r>
            <a:r>
              <a:rPr lang="ru-RU" dirty="0" smtClean="0"/>
              <a:t>сформировать </a:t>
            </a:r>
            <a:r>
              <a:rPr lang="ru-RU" dirty="0"/>
              <a:t>колонки желаемой </a:t>
            </a:r>
            <a:r>
              <a:rPr lang="ru-RU" dirty="0" smtClean="0"/>
              <a:t>таблицы</a:t>
            </a:r>
            <a:endParaRPr lang="en-US" dirty="0" smtClean="0"/>
          </a:p>
          <a:p>
            <a:r>
              <a:rPr lang="ru-RU" dirty="0"/>
              <a:t>надо указать, сколько в таблице будет колонок, как они будут называться. Возможно, еще надо указать, какого типа данные будут располагаться в колонках, и какой ширины должны быть колонки</a:t>
            </a:r>
          </a:p>
        </p:txBody>
      </p:sp>
    </p:spTree>
    <p:extLst>
      <p:ext uri="{BB962C8B-B14F-4D97-AF65-F5344CB8AC3E}">
        <p14:creationId xmlns:p14="http://schemas.microsoft.com/office/powerpoint/2010/main" val="3595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Структура </a:t>
            </a:r>
            <a:r>
              <a:rPr lang="en-US" sz="3200" dirty="0"/>
              <a:t>DataTable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свойство </a:t>
            </a:r>
            <a:r>
              <a:rPr lang="ru-RU" b="1" dirty="0"/>
              <a:t>Columns</a:t>
            </a:r>
            <a:r>
              <a:rPr lang="ru-RU" dirty="0"/>
              <a:t>, элементы которого имеют тип </a:t>
            </a:r>
            <a:r>
              <a:rPr lang="ru-RU" b="1" dirty="0"/>
              <a:t>DataColumn</a:t>
            </a:r>
            <a:r>
              <a:rPr lang="ru-RU" dirty="0"/>
              <a:t> и описывают колонки </a:t>
            </a:r>
            <a:r>
              <a:rPr lang="ru-RU" dirty="0" smtClean="0"/>
              <a:t>таблицы.</a:t>
            </a:r>
          </a:p>
          <a:p>
            <a:r>
              <a:rPr lang="ru-RU" dirty="0"/>
              <a:t>Тип </a:t>
            </a:r>
            <a:r>
              <a:rPr lang="en-US" b="1" dirty="0"/>
              <a:t>DataColumn</a:t>
            </a:r>
            <a:r>
              <a:rPr lang="en-US" dirty="0"/>
              <a:t>, </a:t>
            </a:r>
            <a:r>
              <a:rPr lang="ru-RU" dirty="0"/>
              <a:t>в свою очередь, содержит важные свойства, определяющие колонки таблицы Это свойства </a:t>
            </a:r>
            <a:r>
              <a:rPr lang="en-US" b="1" dirty="0"/>
              <a:t>ColumnName</a:t>
            </a:r>
            <a:r>
              <a:rPr lang="en-US" dirty="0"/>
              <a:t>, </a:t>
            </a:r>
            <a:r>
              <a:rPr lang="en-US" b="1" dirty="0"/>
              <a:t>DataType</a:t>
            </a:r>
            <a:r>
              <a:rPr lang="en-US" dirty="0"/>
              <a:t>, </a:t>
            </a:r>
            <a:r>
              <a:rPr lang="en-US" b="1" dirty="0"/>
              <a:t>AllowDBNull</a:t>
            </a:r>
            <a:r>
              <a:rPr lang="en-US" dirty="0"/>
              <a:t> </a:t>
            </a:r>
            <a:r>
              <a:rPr lang="ru-RU" dirty="0"/>
              <a:t>и </a:t>
            </a:r>
            <a:r>
              <a:rPr lang="en-US" b="1" dirty="0" smtClean="0"/>
              <a:t>DefaultValue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В</a:t>
            </a:r>
            <a:r>
              <a:rPr lang="ru-RU" dirty="0"/>
              <a:t> классе DataTable есть свойство </a:t>
            </a:r>
            <a:r>
              <a:rPr lang="ru-RU" b="1" dirty="0" smtClean="0"/>
              <a:t>Rows</a:t>
            </a:r>
            <a:r>
              <a:rPr lang="ru-RU" dirty="0"/>
              <a:t>, </a:t>
            </a:r>
            <a:r>
              <a:rPr lang="ru-RU" dirty="0" smtClean="0"/>
              <a:t>элементы </a:t>
            </a:r>
            <a:r>
              <a:rPr lang="ru-RU" dirty="0"/>
              <a:t>которого имеют тип </a:t>
            </a:r>
            <a:r>
              <a:rPr lang="ru-RU" b="1" dirty="0" smtClean="0"/>
              <a:t>DataRow</a:t>
            </a:r>
            <a:r>
              <a:rPr lang="ru-RU" dirty="0" smtClean="0"/>
              <a:t> </a:t>
            </a:r>
            <a:r>
              <a:rPr lang="ru-RU" dirty="0"/>
              <a:t>и представляют собой строки </a:t>
            </a:r>
            <a:r>
              <a:rPr lang="ru-RU" dirty="0" smtClean="0"/>
              <a:t>таблицы.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26436" y="110833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Локальное хранение данных из БД (DataSet)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DataSet</a:t>
            </a:r>
            <a:r>
              <a:rPr lang="ru-RU" dirty="0"/>
              <a:t> представляет собой контейнер, способный хранить в оперативной памяти данные из одной или </a:t>
            </a:r>
            <a:r>
              <a:rPr lang="ru-RU" dirty="0" smtClean="0"/>
              <a:t>нескольких таблиц.</a:t>
            </a:r>
          </a:p>
          <a:p>
            <a:r>
              <a:rPr lang="ru-RU" dirty="0"/>
              <a:t>Этот класс подобен классу </a:t>
            </a:r>
            <a:r>
              <a:rPr lang="ru-RU" b="1" dirty="0"/>
              <a:t>DbDataReader</a:t>
            </a:r>
            <a:r>
              <a:rPr lang="ru-RU" dirty="0"/>
              <a:t>, но важное отличие заключается в том, что </a:t>
            </a:r>
            <a:r>
              <a:rPr lang="ru-RU" b="1" dirty="0"/>
              <a:t>DataSet</a:t>
            </a:r>
            <a:r>
              <a:rPr lang="ru-RU" dirty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при отсутствии открытого подключения к БД, в то время, как DbDataReader требует наличия открытого </a:t>
            </a:r>
            <a:r>
              <a:rPr lang="ru-RU" dirty="0" smtClean="0"/>
              <a:t>подключения.</a:t>
            </a:r>
            <a:endParaRPr lang="en-US" dirty="0" smtClean="0"/>
          </a:p>
          <a:p>
            <a:r>
              <a:rPr lang="ru-RU" dirty="0"/>
              <a:t>Этот класс позволяет приложению загрузить из БД набор необходимых </a:t>
            </a:r>
            <a:r>
              <a:rPr lang="ru-RU" dirty="0" smtClean="0"/>
              <a:t>данных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99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загрузки данных в объект </a:t>
            </a:r>
            <a:r>
              <a:rPr lang="ru-RU" b="1" dirty="0"/>
              <a:t>DataSet</a:t>
            </a:r>
            <a:r>
              <a:rPr lang="ru-RU" dirty="0"/>
              <a:t>, приложение может отключиться от сервера и продолжить работу с этими данными </a:t>
            </a:r>
            <a:r>
              <a:rPr lang="ru-RU" dirty="0" smtClean="0"/>
              <a:t>локально</a:t>
            </a:r>
            <a:endParaRPr lang="en-US" dirty="0" smtClean="0"/>
          </a:p>
          <a:p>
            <a:r>
              <a:rPr lang="ru-RU" dirty="0"/>
              <a:t>Затем, при </a:t>
            </a:r>
            <a:r>
              <a:rPr lang="ru-RU" dirty="0" smtClean="0"/>
              <a:t>необходимости</a:t>
            </a:r>
            <a:r>
              <a:rPr lang="ru-RU" dirty="0"/>
              <a:t>, приложение может снова подключиться к серверу и вернуть обратно в БД данные, которые были изменены локально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классе </a:t>
            </a:r>
            <a:r>
              <a:rPr lang="ru-RU" b="1" dirty="0"/>
              <a:t>DataSet</a:t>
            </a:r>
            <a:r>
              <a:rPr lang="ru-RU" dirty="0"/>
              <a:t> определено свойство </a:t>
            </a:r>
            <a:r>
              <a:rPr lang="ru-RU" b="1" dirty="0"/>
              <a:t>Tables</a:t>
            </a:r>
            <a:r>
              <a:rPr lang="ru-RU" dirty="0"/>
              <a:t>, </a:t>
            </a:r>
            <a:r>
              <a:rPr lang="ru-RU" dirty="0" smtClean="0"/>
              <a:t>представляющее </a:t>
            </a:r>
            <a:r>
              <a:rPr lang="ru-RU" dirty="0"/>
              <a:t>собой коллекцию, элементами которой являются объекты типа </a:t>
            </a:r>
            <a:r>
              <a:rPr lang="ru-RU" b="1" dirty="0"/>
              <a:t>DataTable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26436" y="110833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0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Подключение к БД (</a:t>
            </a:r>
            <a:r>
              <a:rPr lang="en-US" sz="3200" dirty="0"/>
              <a:t>DbDataAdapter)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класс отвечает за </a:t>
            </a:r>
            <a:r>
              <a:rPr lang="ru-RU" b="1" dirty="0"/>
              <a:t>открытие</a:t>
            </a:r>
            <a:r>
              <a:rPr lang="ru-RU" dirty="0"/>
              <a:t> подключения к БД, </a:t>
            </a:r>
            <a:r>
              <a:rPr lang="ru-RU" b="1" dirty="0"/>
              <a:t>получение</a:t>
            </a:r>
            <a:r>
              <a:rPr lang="ru-RU" dirty="0"/>
              <a:t> данных из БД или </a:t>
            </a:r>
            <a:r>
              <a:rPr lang="ru-RU" b="1" dirty="0"/>
              <a:t>загрузку</a:t>
            </a:r>
            <a:r>
              <a:rPr lang="ru-RU" dirty="0"/>
              <a:t> данных в БД и за </a:t>
            </a:r>
            <a:r>
              <a:rPr lang="ru-RU" b="1" dirty="0"/>
              <a:t>закрытие</a:t>
            </a:r>
            <a:r>
              <a:rPr lang="ru-RU" dirty="0"/>
              <a:t> </a:t>
            </a:r>
            <a:r>
              <a:rPr lang="ru-RU" dirty="0" smtClean="0"/>
              <a:t>подключения</a:t>
            </a:r>
            <a:r>
              <a:rPr lang="en-US" dirty="0" smtClean="0"/>
              <a:t>.</a:t>
            </a:r>
          </a:p>
          <a:p>
            <a:r>
              <a:rPr lang="ru-RU" dirty="0"/>
              <a:t>Если сформулировать действия этого класса точнее, то можно сказать, что этот класс управляет пере- носом данных из БД в объект </a:t>
            </a:r>
            <a:r>
              <a:rPr lang="ru-RU" b="1" dirty="0"/>
              <a:t>DataSet</a:t>
            </a:r>
            <a:r>
              <a:rPr lang="ru-RU" dirty="0"/>
              <a:t> и из объекта </a:t>
            </a:r>
            <a:r>
              <a:rPr lang="ru-RU" b="1" dirty="0"/>
              <a:t>DataSet</a:t>
            </a:r>
            <a:r>
              <a:rPr lang="ru-RU" dirty="0"/>
              <a:t> обратно в </a:t>
            </a:r>
            <a:r>
              <a:rPr lang="ru-RU" dirty="0" smtClean="0"/>
              <a:t>БД</a:t>
            </a:r>
            <a:endParaRPr lang="en-US" dirty="0" smtClean="0"/>
          </a:p>
          <a:p>
            <a:r>
              <a:rPr lang="ru-RU" dirty="0"/>
              <a:t>Класс </a:t>
            </a:r>
            <a:r>
              <a:rPr lang="ru-RU" b="1" dirty="0"/>
              <a:t>DbDataAdapter</a:t>
            </a:r>
            <a:r>
              <a:rPr lang="ru-RU" dirty="0"/>
              <a:t> работает в паре с </a:t>
            </a:r>
            <a:r>
              <a:rPr lang="ru-RU" dirty="0" smtClean="0"/>
              <a:t>классом </a:t>
            </a:r>
            <a:r>
              <a:rPr lang="ru-RU" b="1" dirty="0" smtClean="0"/>
              <a:t>DataSet</a:t>
            </a:r>
            <a:endParaRPr lang="en-US" b="1" dirty="0" smtClean="0"/>
          </a:p>
          <a:p>
            <a:r>
              <a:rPr lang="ru-RU" dirty="0" smtClean="0"/>
              <a:t>Внутри</a:t>
            </a:r>
            <a:r>
              <a:rPr lang="en-US" dirty="0" smtClean="0"/>
              <a:t>, </a:t>
            </a:r>
            <a:r>
              <a:rPr lang="ru-RU" dirty="0" smtClean="0"/>
              <a:t>класс </a:t>
            </a:r>
            <a:r>
              <a:rPr lang="en-US" b="1" dirty="0"/>
              <a:t>DbDataAdapter</a:t>
            </a:r>
            <a:r>
              <a:rPr lang="en-US" dirty="0"/>
              <a:t> </a:t>
            </a:r>
            <a:r>
              <a:rPr lang="ru-RU" dirty="0"/>
              <a:t>использует классы </a:t>
            </a:r>
            <a:r>
              <a:rPr lang="en-US" b="1" dirty="0"/>
              <a:t>DbCommand</a:t>
            </a:r>
            <a:r>
              <a:rPr lang="en-US" dirty="0"/>
              <a:t> </a:t>
            </a:r>
            <a:r>
              <a:rPr lang="ru-RU" dirty="0"/>
              <a:t>и </a:t>
            </a:r>
            <a:r>
              <a:rPr lang="en-US" b="1" dirty="0"/>
              <a:t>DbDataReader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71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Структура </a:t>
            </a:r>
            <a:r>
              <a:rPr lang="en-US" sz="3200" dirty="0"/>
              <a:t>DbDataAdapter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класса DbDataAdapter есть четыре основных </a:t>
            </a:r>
            <a:r>
              <a:rPr lang="ru-RU" b="1" dirty="0" smtClean="0"/>
              <a:t>свойства</a:t>
            </a:r>
            <a:r>
              <a:rPr lang="ru-RU" dirty="0" smtClean="0"/>
              <a:t> </a:t>
            </a:r>
            <a:r>
              <a:rPr lang="ru-RU" dirty="0"/>
              <a:t>типа DbCommand: </a:t>
            </a:r>
            <a:endParaRPr lang="ru-RU" dirty="0" smtClean="0"/>
          </a:p>
          <a:p>
            <a:pPr lvl="1"/>
            <a:r>
              <a:rPr lang="ru-RU" b="1" dirty="0"/>
              <a:t>SelectCommand</a:t>
            </a:r>
            <a:r>
              <a:rPr lang="ru-RU" dirty="0"/>
              <a:t> (для чтения данных из БД</a:t>
            </a:r>
            <a:r>
              <a:rPr lang="ru-RU" dirty="0" smtClean="0"/>
              <a:t>)</a:t>
            </a:r>
          </a:p>
          <a:p>
            <a:pPr lvl="1"/>
            <a:r>
              <a:rPr lang="ru-RU" b="1" dirty="0"/>
              <a:t>InsertCommand</a:t>
            </a:r>
            <a:r>
              <a:rPr lang="ru-RU" dirty="0"/>
              <a:t> (для добавления данных в БД</a:t>
            </a:r>
            <a:r>
              <a:rPr lang="ru-RU" dirty="0" smtClean="0"/>
              <a:t>)</a:t>
            </a:r>
          </a:p>
          <a:p>
            <a:pPr lvl="1"/>
            <a:r>
              <a:rPr lang="ru-RU" b="1" dirty="0"/>
              <a:t>UpdateCommand</a:t>
            </a:r>
            <a:r>
              <a:rPr lang="ru-RU" dirty="0"/>
              <a:t> (для изменения данных в БД</a:t>
            </a:r>
            <a:r>
              <a:rPr lang="ru-RU" dirty="0" smtClean="0"/>
              <a:t>)</a:t>
            </a:r>
          </a:p>
          <a:p>
            <a:pPr lvl="1"/>
            <a:r>
              <a:rPr lang="ru-RU" b="1" dirty="0" smtClean="0"/>
              <a:t>DeleteCommand</a:t>
            </a:r>
            <a:r>
              <a:rPr lang="ru-RU" dirty="0" smtClean="0"/>
              <a:t> </a:t>
            </a:r>
            <a:r>
              <a:rPr lang="ru-RU" dirty="0"/>
              <a:t>(для удаления данных из БД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Свойство </a:t>
            </a:r>
            <a:r>
              <a:rPr lang="en-US" b="1" dirty="0" smtClean="0"/>
              <a:t>SelectCommand</a:t>
            </a:r>
            <a:r>
              <a:rPr lang="ru-RU" b="1" dirty="0" smtClean="0"/>
              <a:t> </a:t>
            </a:r>
            <a:r>
              <a:rPr lang="ru-RU" dirty="0"/>
              <a:t>должно быть инициализировано </a:t>
            </a:r>
            <a:r>
              <a:rPr lang="ru-RU" dirty="0" smtClean="0"/>
              <a:t>всегда!</a:t>
            </a:r>
          </a:p>
          <a:p>
            <a:r>
              <a:rPr lang="ru-RU" dirty="0"/>
              <a:t>Наряду с этими четырьмя свойствами класса важную роль играют два метода </a:t>
            </a:r>
            <a:r>
              <a:rPr lang="ru-RU" b="1" dirty="0"/>
              <a:t>Fill()</a:t>
            </a:r>
            <a:r>
              <a:rPr lang="ru-RU" dirty="0"/>
              <a:t> и </a:t>
            </a:r>
            <a:r>
              <a:rPr lang="ru-RU" b="1" dirty="0"/>
              <a:t>Update().</a:t>
            </a:r>
            <a:endParaRPr lang="ru-RU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26436" y="110833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5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93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 (конференц-зал)</vt:lpstr>
      <vt:lpstr>Ado .NET Урок 3</vt:lpstr>
      <vt:lpstr>Предисловие</vt:lpstr>
      <vt:lpstr>Табличные данные (DataTable)</vt:lpstr>
      <vt:lpstr>Структура DataTable </vt:lpstr>
      <vt:lpstr>Локальное хранение данных из БД (DataSet)</vt:lpstr>
      <vt:lpstr>Структура DataSet</vt:lpstr>
      <vt:lpstr>Подключение к БД (DbDataAdapter)</vt:lpstr>
      <vt:lpstr>Структура DbDataAdapter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.NET Урок 3</dc:title>
  <dc:creator>Анатолий Марченко</dc:creator>
  <cp:lastModifiedBy>Анатолий Марченко</cp:lastModifiedBy>
  <cp:revision>10</cp:revision>
  <dcterms:created xsi:type="dcterms:W3CDTF">2018-03-13T21:52:09Z</dcterms:created>
  <dcterms:modified xsi:type="dcterms:W3CDTF">2018-03-14T01:30:25Z</dcterms:modified>
</cp:coreProperties>
</file>