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Общее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6264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Обязательный набор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сервера в строке подключение указывается с по- мощью атрибута Data Source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Data Source: указывает на название сервера. По умолчанию это ".\SQLEXPRESS". Поскольку в строке используется слеш, то в начале строки ставится символ @. Если имя сервера базы данных отличается, то соответственно его и надо </a:t>
            </a:r>
            <a:r>
              <a:rPr lang="ru-RU" dirty="0" smtClean="0"/>
              <a:t>использовать</a:t>
            </a:r>
          </a:p>
          <a:p>
            <a:r>
              <a:rPr lang="ru-RU" dirty="0"/>
              <a:t>Имя базы данных в строке подключение указывается с помощью атрибута Initial Catalog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Initial Catalog: указывает на название базы данных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57774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Обязательный набор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сервер настроен на аутентификацию Windows, то в строке подключения не надо указывать имя и пароль пользователя для </a:t>
            </a:r>
            <a:r>
              <a:rPr lang="ru-RU" dirty="0" smtClean="0"/>
              <a:t>подключения </a:t>
            </a:r>
            <a:r>
              <a:rPr lang="ru-RU" dirty="0"/>
              <a:t>к </a:t>
            </a:r>
            <a:r>
              <a:rPr lang="ru-RU" dirty="0" smtClean="0"/>
              <a:t>серверу</a:t>
            </a:r>
          </a:p>
          <a:p>
            <a:r>
              <a:rPr lang="ru-RU" dirty="0"/>
              <a:t>Если же аутентификация Windows отключена, то в строке подключения надо указывать имя и пароль пользователя для подключения к </a:t>
            </a:r>
            <a:r>
              <a:rPr lang="ru-RU" dirty="0" smtClean="0"/>
              <a:t>серверу</a:t>
            </a:r>
          </a:p>
          <a:p>
            <a:r>
              <a:rPr lang="ru-RU" dirty="0"/>
              <a:t>Способ аутентификации указывается в строке </a:t>
            </a:r>
            <a:r>
              <a:rPr lang="ru-RU" dirty="0" smtClean="0"/>
              <a:t>подключения </a:t>
            </a:r>
            <a:r>
              <a:rPr lang="ru-RU" dirty="0"/>
              <a:t>с помощью атрибута Integrated </a:t>
            </a:r>
            <a:r>
              <a:rPr lang="ru-RU" dirty="0" smtClean="0"/>
              <a:t>Security</a:t>
            </a:r>
          </a:p>
          <a:p>
            <a:pPr lvl="1"/>
            <a:r>
              <a:rPr lang="ru-RU" dirty="0"/>
              <a:t>Integrated Security: устанавливает проверку </a:t>
            </a:r>
            <a:r>
              <a:rPr lang="ru-RU" dirty="0" smtClean="0"/>
              <a:t>подлинности</a:t>
            </a:r>
          </a:p>
          <a:p>
            <a:r>
              <a:rPr lang="ru-RU" dirty="0"/>
              <a:t>Если же в строке подключения отсутствует атрибут Integrated Security, то это значит, что вход на сервер </a:t>
            </a:r>
            <a:r>
              <a:rPr lang="ru-RU" dirty="0" smtClean="0"/>
              <a:t>выполняется </a:t>
            </a:r>
            <a:r>
              <a:rPr lang="ru-RU" dirty="0"/>
              <a:t>в режиме аутентификации SQL Server и в этом </a:t>
            </a:r>
            <a:r>
              <a:rPr lang="ru-RU" dirty="0" smtClean="0"/>
              <a:t>случае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5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Обязательный набор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Обратите внимание, что значение атрибута не </a:t>
            </a:r>
            <a:r>
              <a:rPr lang="ru-RU" b="1" dirty="0" smtClean="0"/>
              <a:t>заключается </a:t>
            </a:r>
            <a:r>
              <a:rPr lang="ru-RU" b="1" dirty="0"/>
              <a:t>в кавычки и в конце значения указывается символ «;».</a:t>
            </a:r>
          </a:p>
        </p:txBody>
      </p:sp>
    </p:spTree>
    <p:extLst>
      <p:ext uri="{BB962C8B-B14F-4D97-AF65-F5344CB8AC3E}">
        <p14:creationId xmlns:p14="http://schemas.microsoft.com/office/powerpoint/2010/main" val="301184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Резюмируем …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57" y="2887421"/>
            <a:ext cx="8794877" cy="8657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56" y="4120172"/>
            <a:ext cx="8794877" cy="8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Подключения </a:t>
            </a:r>
            <a:r>
              <a:rPr lang="ru-RU" sz="3200" dirty="0"/>
              <a:t>к </a:t>
            </a:r>
            <a:r>
              <a:rPr lang="ru-RU" sz="3200" dirty="0" smtClean="0"/>
              <a:t>БД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ru-RU" dirty="0"/>
              <a:t>выполняется с помощью класса DbConnection, точнее — с помощью какого-либо класса, производного от </a:t>
            </a:r>
            <a:r>
              <a:rPr lang="ru-RU" dirty="0" smtClean="0"/>
              <a:t>DbConnection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объекта SqlConnection не приводит к автоматическому </a:t>
            </a:r>
            <a:r>
              <a:rPr lang="ru-RU" dirty="0" smtClean="0"/>
              <a:t>выполнению </a:t>
            </a:r>
            <a:r>
              <a:rPr lang="ru-RU" dirty="0"/>
              <a:t>подключения к </a:t>
            </a:r>
            <a:r>
              <a:rPr lang="ru-RU" dirty="0" smtClean="0"/>
              <a:t>БД</a:t>
            </a:r>
          </a:p>
          <a:p>
            <a:r>
              <a:rPr lang="ru-RU" dirty="0"/>
              <a:t>Чтобы выполнить подключение надо вызвать метод conn.Open(), а чтобы выполнить от- соединение от сервера, надо вызвать метод conn.Close()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93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Создание </a:t>
            </a:r>
            <a:r>
              <a:rPr lang="ru-RU" sz="3200" dirty="0" smtClean="0"/>
              <a:t>запросов </a:t>
            </a:r>
            <a:r>
              <a:rPr lang="ru-RU" sz="3200" dirty="0"/>
              <a:t>(DbCommand)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</a:t>
            </a:r>
            <a:r>
              <a:rPr lang="ru-RU" dirty="0"/>
              <a:t>будем использовать в </a:t>
            </a:r>
            <a:r>
              <a:rPr lang="ru-RU" dirty="0" smtClean="0"/>
              <a:t>нашем </a:t>
            </a:r>
            <a:r>
              <a:rPr lang="ru-RU" dirty="0"/>
              <a:t>приложении класс SqlCommand, производный от класса </a:t>
            </a:r>
            <a:r>
              <a:rPr lang="ru-RU" dirty="0" smtClean="0"/>
              <a:t>DbCommand</a:t>
            </a:r>
          </a:p>
          <a:p>
            <a:r>
              <a:rPr lang="ru-RU" dirty="0"/>
              <a:t>В этом классе есть два свойства, ко- </a:t>
            </a:r>
            <a:r>
              <a:rPr lang="ru-RU" dirty="0" err="1"/>
              <a:t>торые</a:t>
            </a:r>
            <a:r>
              <a:rPr lang="ru-RU" dirty="0"/>
              <a:t> обязательно должны быть </a:t>
            </a:r>
            <a:r>
              <a:rPr lang="ru-RU" dirty="0" smtClean="0"/>
              <a:t>заполнены</a:t>
            </a:r>
            <a:r>
              <a:rPr lang="en-US" dirty="0" smtClean="0"/>
              <a:t>: </a:t>
            </a:r>
          </a:p>
          <a:p>
            <a:pPr lvl="1"/>
            <a:r>
              <a:rPr lang="ru-RU" dirty="0"/>
              <a:t>свойства </a:t>
            </a:r>
            <a:r>
              <a:rPr lang="en-US" dirty="0" smtClean="0"/>
              <a:t>Connection</a:t>
            </a:r>
          </a:p>
          <a:p>
            <a:pPr lvl="1"/>
            <a:r>
              <a:rPr lang="ru-RU" dirty="0"/>
              <a:t>свойства </a:t>
            </a:r>
            <a:r>
              <a:rPr lang="en-US" dirty="0" smtClean="0"/>
              <a:t> CommandText</a:t>
            </a:r>
          </a:p>
          <a:p>
            <a:pPr marL="0" indent="0">
              <a:buNone/>
            </a:pPr>
            <a:r>
              <a:rPr lang="ru-RU" dirty="0" smtClean="0"/>
              <a:t>Пример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1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Выполнение запросов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ExecuteScalar() предназначен для выполнения </a:t>
            </a:r>
            <a:r>
              <a:rPr lang="ru-RU" dirty="0" smtClean="0"/>
              <a:t>запросов</a:t>
            </a:r>
            <a:r>
              <a:rPr lang="ru-RU" dirty="0"/>
              <a:t>, которые возвращают какое-либо </a:t>
            </a:r>
            <a:r>
              <a:rPr lang="ru-RU" b="1" dirty="0"/>
              <a:t>значение</a:t>
            </a:r>
            <a:r>
              <a:rPr lang="ru-RU" dirty="0"/>
              <a:t>, но при этом этот метод возвращает только первое поле первой строки </a:t>
            </a:r>
            <a:r>
              <a:rPr lang="ru-RU" dirty="0" smtClean="0"/>
              <a:t>результата</a:t>
            </a:r>
          </a:p>
          <a:p>
            <a:r>
              <a:rPr lang="ru-RU" dirty="0"/>
              <a:t>ExecuteNonQuery() </a:t>
            </a:r>
            <a:r>
              <a:rPr lang="ru-RU" dirty="0" smtClean="0"/>
              <a:t>предназначен </a:t>
            </a:r>
            <a:r>
              <a:rPr lang="ru-RU" dirty="0"/>
              <a:t>для выполнения запросов </a:t>
            </a:r>
            <a:r>
              <a:rPr lang="ru-RU" b="1" dirty="0"/>
              <a:t>insert</a:t>
            </a:r>
            <a:r>
              <a:rPr lang="ru-RU" dirty="0"/>
              <a:t>, </a:t>
            </a:r>
            <a:r>
              <a:rPr lang="ru-RU" b="1" dirty="0"/>
              <a:t>update</a:t>
            </a:r>
            <a:r>
              <a:rPr lang="ru-RU" dirty="0"/>
              <a:t> и </a:t>
            </a:r>
            <a:r>
              <a:rPr lang="ru-RU" b="1" dirty="0"/>
              <a:t>delete</a:t>
            </a:r>
            <a:r>
              <a:rPr lang="ru-RU" dirty="0"/>
              <a:t>. Этот метод возвращает количество обработанных запросом строк в таблице, хотя этим возвращаемым значением чаще всего </a:t>
            </a:r>
            <a:r>
              <a:rPr lang="ru-RU" dirty="0" smtClean="0"/>
              <a:t>пренебрегают</a:t>
            </a:r>
          </a:p>
          <a:p>
            <a:r>
              <a:rPr lang="ru-RU" dirty="0"/>
              <a:t>ExecuteReader() предназначен для выполнения </a:t>
            </a:r>
            <a:r>
              <a:rPr lang="ru-RU" dirty="0" smtClean="0"/>
              <a:t>запросов </a:t>
            </a:r>
            <a:r>
              <a:rPr lang="ru-RU" b="1" dirty="0"/>
              <a:t>select</a:t>
            </a:r>
            <a:r>
              <a:rPr lang="ru-RU" dirty="0"/>
              <a:t>. Возвращает результат выполнения запроса и размещает его в объекте типа DbDataReader</a:t>
            </a:r>
          </a:p>
        </p:txBody>
      </p:sp>
    </p:spTree>
    <p:extLst>
      <p:ext uri="{BB962C8B-B14F-4D97-AF65-F5344CB8AC3E}">
        <p14:creationId xmlns:p14="http://schemas.microsoft.com/office/powerpoint/2010/main" val="205744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Резюмируем …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SqlCommand позволяет </a:t>
            </a:r>
            <a:r>
              <a:rPr lang="ru-RU" dirty="0"/>
              <a:t>хранить запросы к БД, отправлять эти запросы </a:t>
            </a:r>
            <a:r>
              <a:rPr lang="ru-RU" dirty="0" smtClean="0"/>
              <a:t>серверу </a:t>
            </a:r>
            <a:r>
              <a:rPr lang="ru-RU" dirty="0"/>
              <a:t>и принимать результаты выполнения этих запросов. Для хранения запросов используется свойство CommandText. Для выполнения запросов класс SqlCommand содержит три метода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ExecuteReader</a:t>
            </a:r>
            <a:r>
              <a:rPr lang="ru-RU" dirty="0"/>
              <a:t>() предназначен для обработки запросов select и возвращает результат </a:t>
            </a:r>
            <a:r>
              <a:rPr lang="ru-RU" dirty="0" smtClean="0"/>
              <a:t>выполнения </a:t>
            </a:r>
            <a:r>
              <a:rPr lang="ru-RU" dirty="0"/>
              <a:t>этих запросов в объект </a:t>
            </a:r>
            <a:r>
              <a:rPr lang="ru-RU" dirty="0" smtClean="0"/>
              <a:t>SqlDataReader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ExecuteNonQuery() предназначен для выполнения запросов insert, update и delete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ExecuteScalar() предназначен для выполнения запросов, возвращающих одно единственное </a:t>
            </a:r>
            <a:r>
              <a:rPr lang="ru-RU" dirty="0" smtClean="0"/>
              <a:t>агрегированное </a:t>
            </a:r>
            <a:r>
              <a:rPr lang="ru-RU" dirty="0"/>
              <a:t>значение;</a:t>
            </a:r>
          </a:p>
        </p:txBody>
      </p:sp>
    </p:spTree>
    <p:extLst>
      <p:ext uri="{BB962C8B-B14F-4D97-AF65-F5344CB8AC3E}">
        <p14:creationId xmlns:p14="http://schemas.microsoft.com/office/powerpoint/2010/main" val="337695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Получение и обработка результатов запросов (DbDataReader)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этого мы будем использовать класс DbDataReader. Точнее — производный от него </a:t>
            </a:r>
            <a:r>
              <a:rPr lang="ru-RU" dirty="0" smtClean="0"/>
              <a:t>SqlDataReader</a:t>
            </a:r>
          </a:p>
          <a:p>
            <a:pPr lvl="1"/>
            <a:r>
              <a:rPr lang="ru-RU" dirty="0"/>
              <a:t>Объект класса SqlDataReader представляет собой кур- сор, содержащий строки, полученные в результате </a:t>
            </a:r>
            <a:r>
              <a:rPr lang="ru-RU" dirty="0" smtClean="0"/>
              <a:t>выполнения </a:t>
            </a:r>
            <a:r>
              <a:rPr lang="ru-RU" dirty="0"/>
              <a:t>запроса select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мы должны знать, что в объекте SqlDataReader есть внутренний </a:t>
            </a:r>
            <a:r>
              <a:rPr lang="ru-RU" dirty="0" smtClean="0"/>
              <a:t>указатель</a:t>
            </a:r>
          </a:p>
          <a:p>
            <a:pPr lvl="1"/>
            <a:r>
              <a:rPr lang="ru-RU" dirty="0"/>
              <a:t>Изначально он указывает на первую строку в этом </a:t>
            </a:r>
            <a:r>
              <a:rPr lang="ru-RU" dirty="0" smtClean="0"/>
              <a:t>объекте</a:t>
            </a:r>
          </a:p>
          <a:p>
            <a:pPr lvl="1"/>
            <a:r>
              <a:rPr lang="ru-RU" dirty="0"/>
              <a:t>Главную роль в обработке полученных данных выполняет метод Read</a:t>
            </a:r>
            <a:r>
              <a:rPr lang="ru-RU" dirty="0" smtClean="0"/>
              <a:t>() </a:t>
            </a:r>
            <a:r>
              <a:rPr lang="ru-RU" dirty="0"/>
              <a:t>Он извлекает строку, на которую указывает указатель и превращает объект SqlDataReader в массив, содержащий извлеченную </a:t>
            </a:r>
            <a:r>
              <a:rPr lang="ru-RU" dirty="0" smtClean="0"/>
              <a:t>строку</a:t>
            </a:r>
          </a:p>
          <a:p>
            <a:pPr lvl="1"/>
            <a:r>
              <a:rPr lang="ru-RU" dirty="0"/>
              <a:t>После этого метод Read() перемещает указатель на следующую строку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442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Резюмируем …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Подведем итог нашему знакомству с классом SqlDataReader. Этот класс позволяет хранить результаты выполнения запросов select и </a:t>
            </a:r>
            <a:r>
              <a:rPr lang="ru-RU" dirty="0" smtClean="0"/>
              <a:t>извлекать </a:t>
            </a:r>
            <a:r>
              <a:rPr lang="ru-RU" dirty="0"/>
              <a:t>их последовательно один за другим в на- правлении от первого до последнего. Мы не можем возвращаться назад к извлеченным строкам. По окончании обработки объекта SqlDataReader его надо закрывать вызовом метода Close().</a:t>
            </a:r>
          </a:p>
        </p:txBody>
      </p:sp>
    </p:spTree>
    <p:extLst>
      <p:ext uri="{BB962C8B-B14F-4D97-AF65-F5344CB8AC3E}">
        <p14:creationId xmlns:p14="http://schemas.microsoft.com/office/powerpoint/2010/main" val="292643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Из каких этапов состоит работа с БД?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ru-RU" dirty="0"/>
              <a:t>должно подключиться к поставщику данных, который содержит необходимую вам </a:t>
            </a:r>
            <a:r>
              <a:rPr lang="ru-RU" dirty="0" smtClean="0"/>
              <a:t>БД</a:t>
            </a:r>
          </a:p>
          <a:p>
            <a:r>
              <a:rPr lang="ru-RU" dirty="0"/>
              <a:t>Для подключения к такому серверу вы должны знать адрес сервера, имя и пароль для подключения к серверу, имя нужной вам </a:t>
            </a:r>
            <a:r>
              <a:rPr lang="ru-RU" dirty="0" smtClean="0"/>
              <a:t>БД</a:t>
            </a:r>
          </a:p>
          <a:p>
            <a:r>
              <a:rPr lang="ru-RU" dirty="0"/>
              <a:t>Подключившись к серверу и открыв свою БД, вы должны иметь </a:t>
            </a:r>
            <a:r>
              <a:rPr lang="ru-RU" dirty="0" smtClean="0"/>
              <a:t>инструменты</a:t>
            </a:r>
            <a:r>
              <a:rPr lang="ru-RU" dirty="0"/>
              <a:t>, позволяющие вам пересылать серверу свои SQL запросы и получать от сервера результаты выполнения этих </a:t>
            </a:r>
            <a:r>
              <a:rPr lang="ru-RU" dirty="0" smtClean="0"/>
              <a:t>запросов</a:t>
            </a:r>
          </a:p>
          <a:p>
            <a:pPr marL="0" indent="0">
              <a:buNone/>
            </a:pPr>
            <a:r>
              <a:rPr lang="ru-RU" dirty="0"/>
              <a:t>Вот эти две основные задачи: доступ к базам данных и хранение информации из таблиц и решают классы, входящие в состав ADO.NET</a:t>
            </a:r>
          </a:p>
        </p:txBody>
      </p:sp>
    </p:spTree>
    <p:extLst>
      <p:ext uri="{BB962C8B-B14F-4D97-AF65-F5344CB8AC3E}">
        <p14:creationId xmlns:p14="http://schemas.microsoft.com/office/powerpoint/2010/main" val="38502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Взаимодействие приложения с сервером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5339975" cy="34163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подключения к БД и выполнения SQL запросов используются </a:t>
            </a:r>
            <a:r>
              <a:rPr lang="ru-RU" dirty="0" smtClean="0"/>
              <a:t>классы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DbConnection</a:t>
            </a:r>
          </a:p>
          <a:p>
            <a:pPr lvl="1"/>
            <a:r>
              <a:rPr lang="en-US" dirty="0" smtClean="0"/>
              <a:t>DbCommand</a:t>
            </a:r>
          </a:p>
          <a:p>
            <a:pPr lvl="1"/>
            <a:r>
              <a:rPr lang="en-US" dirty="0" smtClean="0"/>
              <a:t>DbDataReader</a:t>
            </a:r>
          </a:p>
          <a:p>
            <a:pPr lvl="1"/>
            <a:r>
              <a:rPr lang="en-US" dirty="0" smtClean="0"/>
              <a:t>DbDataAdapter</a:t>
            </a:r>
          </a:p>
          <a:p>
            <a:r>
              <a:rPr lang="ru-RU" dirty="0"/>
              <a:t>Для хранения данных из БД применяются такие классы: </a:t>
            </a:r>
            <a:endParaRPr lang="en-US" dirty="0" smtClean="0"/>
          </a:p>
          <a:p>
            <a:pPr lvl="1"/>
            <a:r>
              <a:rPr lang="en-US" dirty="0" smtClean="0"/>
              <a:t>DataTable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ru-RU" dirty="0"/>
              <a:t>Другие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29" y="2603500"/>
            <a:ext cx="322942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</a:t>
            </a:r>
            <a:r>
              <a:rPr lang="ru-RU" sz="3200" dirty="0" smtClean="0"/>
              <a:t>пособы работы </a:t>
            </a:r>
            <a:r>
              <a:rPr lang="ru-RU" sz="3200" dirty="0"/>
              <a:t>приложения с 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Присоединенный режим. При присоединенном режиме приложение </a:t>
            </a:r>
            <a:r>
              <a:rPr lang="ru-RU" dirty="0" smtClean="0"/>
              <a:t>подключается </a:t>
            </a:r>
            <a:r>
              <a:rPr lang="ru-RU" dirty="0"/>
              <a:t>к БД и остается в подключенном состоянии </a:t>
            </a:r>
            <a:r>
              <a:rPr lang="ru-RU" dirty="0" smtClean="0"/>
              <a:t>продолжительное </a:t>
            </a:r>
            <a:r>
              <a:rPr lang="ru-RU" dirty="0"/>
              <a:t>время</a:t>
            </a:r>
            <a:r>
              <a:rPr lang="ru-RU" dirty="0" smtClean="0"/>
              <a:t>.</a:t>
            </a:r>
          </a:p>
          <a:p>
            <a:r>
              <a:rPr lang="ru-RU" dirty="0"/>
              <a:t> Отсоединенный режим. При отсоединенном режиме приложение </a:t>
            </a:r>
            <a:r>
              <a:rPr lang="ru-RU" dirty="0" smtClean="0"/>
              <a:t>подключается </a:t>
            </a:r>
            <a:r>
              <a:rPr lang="ru-RU" dirty="0"/>
              <a:t>к БД, выполняет необходимое действие и тут же отключается от БД</a:t>
            </a:r>
          </a:p>
        </p:txBody>
      </p:sp>
    </p:spTree>
    <p:extLst>
      <p:ext uri="{BB962C8B-B14F-4D97-AF65-F5344CB8AC3E}">
        <p14:creationId xmlns:p14="http://schemas.microsoft.com/office/powerpoint/2010/main" val="26855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Плюсы и минусы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Присоединённый режим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Поскольку </a:t>
            </a:r>
            <a:r>
              <a:rPr lang="ru-RU" dirty="0"/>
              <a:t>подключение к серверу процедура достаточно трудоемкая и затратная по времени, то при присоединенном режиме работы запросы выполняются быстрее, так как каждому последующему запросу не надо выполнять </a:t>
            </a:r>
            <a:r>
              <a:rPr lang="ru-RU" dirty="0" smtClean="0"/>
              <a:t>подключение </a:t>
            </a:r>
            <a:r>
              <a:rPr lang="ru-RU" dirty="0"/>
              <a:t>к </a:t>
            </a:r>
            <a:r>
              <a:rPr lang="ru-RU" dirty="0" smtClean="0"/>
              <a:t>БД</a:t>
            </a:r>
          </a:p>
          <a:p>
            <a:r>
              <a:rPr lang="ru-RU" dirty="0"/>
              <a:t>Это </a:t>
            </a:r>
            <a:r>
              <a:rPr lang="ru-RU" dirty="0" smtClean="0"/>
              <a:t>подключение </a:t>
            </a:r>
            <a:r>
              <a:rPr lang="ru-RU" dirty="0"/>
              <a:t>выполнено и остается в открытом состоянии. Но такой способ работы здорово грузит сервер. Ведь серверу приходится удерживать связь со многими </a:t>
            </a:r>
            <a:r>
              <a:rPr lang="ru-RU" dirty="0" smtClean="0"/>
              <a:t>клиентами</a:t>
            </a:r>
            <a:r>
              <a:rPr lang="ru-RU" dirty="0"/>
              <a:t>, даже с теми, которые в данный момент с ним не работают, но удерживают открытым свое подключение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956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Плюсы и минусы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Отсоединённый режим.</a:t>
            </a:r>
          </a:p>
          <a:p>
            <a:r>
              <a:rPr lang="ru-RU" dirty="0" smtClean="0"/>
              <a:t>Режим </a:t>
            </a:r>
            <a:r>
              <a:rPr lang="ru-RU" dirty="0"/>
              <a:t>работы намного меньше грузит сервер, так как каждый клиент подключается только на </a:t>
            </a:r>
            <a:r>
              <a:rPr lang="ru-RU" dirty="0" smtClean="0"/>
              <a:t>микроскопический </a:t>
            </a:r>
            <a:r>
              <a:rPr lang="ru-RU" dirty="0"/>
              <a:t>период времени, пока выполняется запрос, а затем сразу отключается</a:t>
            </a:r>
            <a:r>
              <a:rPr lang="ru-RU" dirty="0" smtClean="0"/>
              <a:t>.</a:t>
            </a:r>
          </a:p>
          <a:p>
            <a:r>
              <a:rPr lang="ru-RU" dirty="0"/>
              <a:t>Но в этом случае, каждому запросу приходится выполнять подключение «с нуля», что несколько замедляет работу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4926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Присоединенный режим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Создание </a:t>
            </a:r>
            <a:r>
              <a:rPr lang="ru-RU" b="1" dirty="0" smtClean="0"/>
              <a:t>БД 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075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Подключение к БД (</a:t>
            </a:r>
            <a:r>
              <a:rPr lang="en-US" sz="3200" dirty="0"/>
              <a:t>DbConnection)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36" y="2538988"/>
            <a:ext cx="4286848" cy="3267531"/>
          </a:xfrm>
        </p:spPr>
      </p:pic>
    </p:spTree>
    <p:extLst>
      <p:ext uri="{BB962C8B-B14F-4D97-AF65-F5344CB8AC3E}">
        <p14:creationId xmlns:p14="http://schemas.microsoft.com/office/powerpoint/2010/main" val="259373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Обязательный </a:t>
            </a:r>
            <a:r>
              <a:rPr lang="ru-RU" sz="3200" dirty="0"/>
              <a:t>набор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</a:t>
            </a:r>
            <a:r>
              <a:rPr lang="ru-RU" dirty="0" smtClean="0"/>
              <a:t>сервера</a:t>
            </a:r>
          </a:p>
          <a:p>
            <a:r>
              <a:rPr lang="ru-RU" dirty="0"/>
              <a:t>Имя базы </a:t>
            </a:r>
            <a:r>
              <a:rPr lang="ru-RU" dirty="0" smtClean="0"/>
              <a:t>данных</a:t>
            </a:r>
          </a:p>
          <a:p>
            <a:r>
              <a:rPr lang="ru-RU" dirty="0"/>
              <a:t>Способ аутентификации на </a:t>
            </a:r>
            <a:r>
              <a:rPr lang="ru-RU" dirty="0" smtClean="0"/>
              <a:t>сервере</a:t>
            </a:r>
          </a:p>
          <a:p>
            <a:r>
              <a:rPr lang="ru-RU" dirty="0"/>
              <a:t>Имя и  пароль для входа на сервер для случая SQL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4963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249</Words>
  <Application>Microsoft Office PowerPoint</Application>
  <PresentationFormat>Широкоэкранный</PresentationFormat>
  <Paragraphs>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 (конференц-зал)</vt:lpstr>
      <vt:lpstr>ADO.NET</vt:lpstr>
      <vt:lpstr>Из каких этапов состоит работа с БД? </vt:lpstr>
      <vt:lpstr>Взаимодействие приложения с сервером БД</vt:lpstr>
      <vt:lpstr>Способы работы приложения с БД</vt:lpstr>
      <vt:lpstr>Плюсы и минусы</vt:lpstr>
      <vt:lpstr>Плюсы и минусы</vt:lpstr>
      <vt:lpstr>Присоединенный режим работы</vt:lpstr>
      <vt:lpstr>Подключение к БД (DbConnection)</vt:lpstr>
      <vt:lpstr>Обязательный набор значений</vt:lpstr>
      <vt:lpstr>Обязательный набор значений</vt:lpstr>
      <vt:lpstr>Обязательный набор значений</vt:lpstr>
      <vt:lpstr>Обязательный набор значений</vt:lpstr>
      <vt:lpstr>Резюмируем …</vt:lpstr>
      <vt:lpstr>Подключения к БД</vt:lpstr>
      <vt:lpstr>Создание запросов (DbCommand)</vt:lpstr>
      <vt:lpstr>Выполнение запросов</vt:lpstr>
      <vt:lpstr>Резюмируем …</vt:lpstr>
      <vt:lpstr>Получение и обработка результатов запросов (DbDataReader)</vt:lpstr>
      <vt:lpstr>Резюмируем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Анатолий Марченко</dc:creator>
  <cp:lastModifiedBy>Анатолий Марченко</cp:lastModifiedBy>
  <cp:revision>13</cp:revision>
  <dcterms:created xsi:type="dcterms:W3CDTF">2018-03-11T20:37:02Z</dcterms:created>
  <dcterms:modified xsi:type="dcterms:W3CDTF">2018-09-02T21:25:00Z</dcterms:modified>
</cp:coreProperties>
</file>