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6F430-84FD-4F6A-88A5-9EF3160969B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FD6902A-6FED-42AA-9B09-9478A6D27979}">
      <dgm:prSet phldrT="[Текст]"/>
      <dgm:spPr/>
      <dgm:t>
        <a:bodyPr/>
        <a:lstStyle/>
        <a:p>
          <a:r>
            <a:rPr lang="ru-RU" dirty="0" smtClean="0"/>
            <a:t>Атрибут (1)</a:t>
          </a:r>
          <a:endParaRPr lang="ru-RU" dirty="0"/>
        </a:p>
      </dgm:t>
    </dgm:pt>
    <dgm:pt modelId="{61339850-BF75-4D44-B02E-62DA40DCF5B3}" type="parTrans" cxnId="{B176465B-851C-4414-8EDA-1E5F2BCD5139}">
      <dgm:prSet/>
      <dgm:spPr/>
      <dgm:t>
        <a:bodyPr/>
        <a:lstStyle/>
        <a:p>
          <a:endParaRPr lang="ru-RU"/>
        </a:p>
      </dgm:t>
    </dgm:pt>
    <dgm:pt modelId="{AD28F416-609D-4B73-A74B-2DDDB464054C}" type="sibTrans" cxnId="{B176465B-851C-4414-8EDA-1E5F2BCD5139}">
      <dgm:prSet/>
      <dgm:spPr/>
      <dgm:t>
        <a:bodyPr/>
        <a:lstStyle/>
        <a:p>
          <a:endParaRPr lang="ru-RU"/>
        </a:p>
      </dgm:t>
    </dgm:pt>
    <dgm:pt modelId="{A11C54C3-260F-4692-8A7D-187C29F67FAD}">
      <dgm:prSet phldrT="[Текст]"/>
      <dgm:spPr/>
      <dgm:t>
        <a:bodyPr/>
        <a:lstStyle/>
        <a:p>
          <a:r>
            <a:rPr lang="ru-RU" dirty="0" smtClean="0"/>
            <a:t>задает имя так называемого </a:t>
          </a:r>
          <a:r>
            <a:rPr lang="en-US" dirty="0" smtClean="0"/>
            <a:t>Code-behind </a:t>
          </a:r>
          <a:r>
            <a:rPr lang="ru-RU" dirty="0" smtClean="0"/>
            <a:t>класса.</a:t>
          </a:r>
          <a:endParaRPr lang="ru-RU" dirty="0"/>
        </a:p>
      </dgm:t>
    </dgm:pt>
    <dgm:pt modelId="{7F034F29-4A35-4F33-B4F9-EA9F80FA58AE}" type="parTrans" cxnId="{B9FA3C32-3087-4963-9A58-FD0682B860FC}">
      <dgm:prSet/>
      <dgm:spPr/>
      <dgm:t>
        <a:bodyPr/>
        <a:lstStyle/>
        <a:p>
          <a:endParaRPr lang="ru-RU"/>
        </a:p>
      </dgm:t>
    </dgm:pt>
    <dgm:pt modelId="{C8239039-8AF1-482B-AFDC-543C747845D3}" type="sibTrans" cxnId="{B9FA3C32-3087-4963-9A58-FD0682B860FC}">
      <dgm:prSet/>
      <dgm:spPr/>
      <dgm:t>
        <a:bodyPr/>
        <a:lstStyle/>
        <a:p>
          <a:endParaRPr lang="ru-RU"/>
        </a:p>
      </dgm:t>
    </dgm:pt>
    <dgm:pt modelId="{F8DBED06-B5EE-423E-A662-B2F15F4D7E6E}">
      <dgm:prSet phldrT="[Текст]"/>
      <dgm:spPr/>
      <dgm:t>
        <a:bodyPr/>
        <a:lstStyle/>
        <a:p>
          <a:r>
            <a:rPr lang="ru-RU" dirty="0" smtClean="0"/>
            <a:t>Атрибуты (2)</a:t>
          </a:r>
          <a:endParaRPr lang="ru-RU" dirty="0"/>
        </a:p>
      </dgm:t>
    </dgm:pt>
    <dgm:pt modelId="{7EB2E8AE-83F7-4AEA-B4FD-8CE9BB99AA36}" type="parTrans" cxnId="{D4202995-BEA4-403A-BB9B-99C8AECDA820}">
      <dgm:prSet/>
      <dgm:spPr/>
      <dgm:t>
        <a:bodyPr/>
        <a:lstStyle/>
        <a:p>
          <a:endParaRPr lang="ru-RU"/>
        </a:p>
      </dgm:t>
    </dgm:pt>
    <dgm:pt modelId="{AF63EF70-09CD-4E42-BE54-C3062BD88A14}" type="sibTrans" cxnId="{D4202995-BEA4-403A-BB9B-99C8AECDA820}">
      <dgm:prSet/>
      <dgm:spPr/>
      <dgm:t>
        <a:bodyPr/>
        <a:lstStyle/>
        <a:p>
          <a:endParaRPr lang="ru-RU"/>
        </a:p>
      </dgm:t>
    </dgm:pt>
    <dgm:pt modelId="{1487B0B0-645E-47AA-B999-B6A12DF04085}">
      <dgm:prSet phldrT="[Текст]"/>
      <dgm:spPr/>
      <dgm:t>
        <a:bodyPr/>
        <a:lstStyle/>
        <a:p>
          <a:r>
            <a:rPr lang="ru-RU" dirty="0" smtClean="0"/>
            <a:t>содержат описания того, какие XML-пространства имен используются в данном документе.</a:t>
          </a:r>
          <a:endParaRPr lang="ru-RU" dirty="0"/>
        </a:p>
      </dgm:t>
    </dgm:pt>
    <dgm:pt modelId="{4584E470-2DD6-4A63-91E0-0D472C2427FE}" type="parTrans" cxnId="{7C58A415-1902-4D51-A642-6ADA1420F958}">
      <dgm:prSet/>
      <dgm:spPr/>
      <dgm:t>
        <a:bodyPr/>
        <a:lstStyle/>
        <a:p>
          <a:endParaRPr lang="ru-RU"/>
        </a:p>
      </dgm:t>
    </dgm:pt>
    <dgm:pt modelId="{7C68949E-4066-4655-9894-9C6EDEA2F39D}" type="sibTrans" cxnId="{7C58A415-1902-4D51-A642-6ADA1420F958}">
      <dgm:prSet/>
      <dgm:spPr/>
      <dgm:t>
        <a:bodyPr/>
        <a:lstStyle/>
        <a:p>
          <a:endParaRPr lang="ru-RU"/>
        </a:p>
      </dgm:t>
    </dgm:pt>
    <dgm:pt modelId="{5EC68F38-DB75-4104-BEF0-22581321E555}" type="pres">
      <dgm:prSet presAssocID="{BA86F430-84FD-4F6A-88A5-9EF3160969B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C3EC37E-C2E4-4967-A20A-9EF36E173263}" type="pres">
      <dgm:prSet presAssocID="{AFD6902A-6FED-42AA-9B09-9478A6D2797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D53614-5861-4F44-99F8-CA0A5CA43C2B}" type="pres">
      <dgm:prSet presAssocID="{AFD6902A-6FED-42AA-9B09-9478A6D2797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FDE2D7-78E2-4431-A31D-371E5B8A8A79}" type="pres">
      <dgm:prSet presAssocID="{F8DBED06-B5EE-423E-A662-B2F15F4D7E6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BA9797-3843-489A-B7D9-7133E5B961BC}" type="pres">
      <dgm:prSet presAssocID="{F8DBED06-B5EE-423E-A662-B2F15F4D7E6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FA1C53B-8C93-4D43-A6F1-0CEF6A830ABA}" type="presOf" srcId="{AFD6902A-6FED-42AA-9B09-9478A6D27979}" destId="{DC3EC37E-C2E4-4967-A20A-9EF36E173263}" srcOrd="0" destOrd="0" presId="urn:microsoft.com/office/officeart/2005/8/layout/vList2"/>
    <dgm:cxn modelId="{B9FA3C32-3087-4963-9A58-FD0682B860FC}" srcId="{AFD6902A-6FED-42AA-9B09-9478A6D27979}" destId="{A11C54C3-260F-4692-8A7D-187C29F67FAD}" srcOrd="0" destOrd="0" parTransId="{7F034F29-4A35-4F33-B4F9-EA9F80FA58AE}" sibTransId="{C8239039-8AF1-482B-AFDC-543C747845D3}"/>
    <dgm:cxn modelId="{72C56069-63B2-4E8B-9DD0-339C3089B99D}" type="presOf" srcId="{1487B0B0-645E-47AA-B999-B6A12DF04085}" destId="{61BA9797-3843-489A-B7D9-7133E5B961BC}" srcOrd="0" destOrd="0" presId="urn:microsoft.com/office/officeart/2005/8/layout/vList2"/>
    <dgm:cxn modelId="{2CD09A9F-949C-488C-83F6-540980AD7BF6}" type="presOf" srcId="{F8DBED06-B5EE-423E-A662-B2F15F4D7E6E}" destId="{22FDE2D7-78E2-4431-A31D-371E5B8A8A79}" srcOrd="0" destOrd="0" presId="urn:microsoft.com/office/officeart/2005/8/layout/vList2"/>
    <dgm:cxn modelId="{9EE298B3-1472-4B97-8A7C-7FDE7A1ECAF6}" type="presOf" srcId="{BA86F430-84FD-4F6A-88A5-9EF3160969B0}" destId="{5EC68F38-DB75-4104-BEF0-22581321E555}" srcOrd="0" destOrd="0" presId="urn:microsoft.com/office/officeart/2005/8/layout/vList2"/>
    <dgm:cxn modelId="{44FA5DD6-E83A-4958-AD07-68D869D0AD02}" type="presOf" srcId="{A11C54C3-260F-4692-8A7D-187C29F67FAD}" destId="{4AD53614-5861-4F44-99F8-CA0A5CA43C2B}" srcOrd="0" destOrd="0" presId="urn:microsoft.com/office/officeart/2005/8/layout/vList2"/>
    <dgm:cxn modelId="{7C58A415-1902-4D51-A642-6ADA1420F958}" srcId="{F8DBED06-B5EE-423E-A662-B2F15F4D7E6E}" destId="{1487B0B0-645E-47AA-B999-B6A12DF04085}" srcOrd="0" destOrd="0" parTransId="{4584E470-2DD6-4A63-91E0-0D472C2427FE}" sibTransId="{7C68949E-4066-4655-9894-9C6EDEA2F39D}"/>
    <dgm:cxn modelId="{B176465B-851C-4414-8EDA-1E5F2BCD5139}" srcId="{BA86F430-84FD-4F6A-88A5-9EF3160969B0}" destId="{AFD6902A-6FED-42AA-9B09-9478A6D27979}" srcOrd="0" destOrd="0" parTransId="{61339850-BF75-4D44-B02E-62DA40DCF5B3}" sibTransId="{AD28F416-609D-4B73-A74B-2DDDB464054C}"/>
    <dgm:cxn modelId="{D4202995-BEA4-403A-BB9B-99C8AECDA820}" srcId="{BA86F430-84FD-4F6A-88A5-9EF3160969B0}" destId="{F8DBED06-B5EE-423E-A662-B2F15F4D7E6E}" srcOrd="1" destOrd="0" parTransId="{7EB2E8AE-83F7-4AEA-B4FD-8CE9BB99AA36}" sibTransId="{AF63EF70-09CD-4E42-BE54-C3062BD88A14}"/>
    <dgm:cxn modelId="{E99E2069-09D3-4BB6-947A-EF7D79C97C9F}" type="presParOf" srcId="{5EC68F38-DB75-4104-BEF0-22581321E555}" destId="{DC3EC37E-C2E4-4967-A20A-9EF36E173263}" srcOrd="0" destOrd="0" presId="urn:microsoft.com/office/officeart/2005/8/layout/vList2"/>
    <dgm:cxn modelId="{F70C8B08-AE74-4DC0-82A5-B04F36EF3A48}" type="presParOf" srcId="{5EC68F38-DB75-4104-BEF0-22581321E555}" destId="{4AD53614-5861-4F44-99F8-CA0A5CA43C2B}" srcOrd="1" destOrd="0" presId="urn:microsoft.com/office/officeart/2005/8/layout/vList2"/>
    <dgm:cxn modelId="{08D5B6D8-64E5-4101-BC02-FDA5B2785F58}" type="presParOf" srcId="{5EC68F38-DB75-4104-BEF0-22581321E555}" destId="{22FDE2D7-78E2-4431-A31D-371E5B8A8A79}" srcOrd="2" destOrd="0" presId="urn:microsoft.com/office/officeart/2005/8/layout/vList2"/>
    <dgm:cxn modelId="{3CB54E11-6209-4201-9D10-3FCCBD3FBA56}" type="presParOf" srcId="{5EC68F38-DB75-4104-BEF0-22581321E555}" destId="{61BA9797-3843-489A-B7D9-7133E5B961B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EC45C2-8137-4AA6-9A98-0A3C066AB5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8DB1ABA-9CF9-420D-A771-522803D4C866}">
      <dgm:prSet phldrT="[Текст]"/>
      <dgm:spPr/>
      <dgm:t>
        <a:bodyPr/>
        <a:lstStyle/>
        <a:p>
          <a:r>
            <a:rPr lang="ru-RU" dirty="0" smtClean="0"/>
            <a:t>Атрибуты (3)</a:t>
          </a:r>
          <a:endParaRPr lang="ru-RU" dirty="0"/>
        </a:p>
      </dgm:t>
    </dgm:pt>
    <dgm:pt modelId="{3E9D3FC6-0D7B-47BA-AA4B-1E720911BD9D}" type="parTrans" cxnId="{7407FEE8-8AFA-4E00-B7EC-240F822A7B88}">
      <dgm:prSet/>
      <dgm:spPr/>
      <dgm:t>
        <a:bodyPr/>
        <a:lstStyle/>
        <a:p>
          <a:endParaRPr lang="ru-RU"/>
        </a:p>
      </dgm:t>
    </dgm:pt>
    <dgm:pt modelId="{94296DC7-FA53-489B-8B2F-EFB9900DC68C}" type="sibTrans" cxnId="{7407FEE8-8AFA-4E00-B7EC-240F822A7B88}">
      <dgm:prSet/>
      <dgm:spPr/>
      <dgm:t>
        <a:bodyPr/>
        <a:lstStyle/>
        <a:p>
          <a:endParaRPr lang="ru-RU"/>
        </a:p>
      </dgm:t>
    </dgm:pt>
    <dgm:pt modelId="{32F9A948-ABA8-498C-AE28-D758441C2C7E}">
      <dgm:prSet phldrT="[Текст]"/>
      <dgm:spPr/>
      <dgm:t>
        <a:bodyPr/>
        <a:lstStyle/>
        <a:p>
          <a:r>
            <a:rPr lang="ru-RU" dirty="0" smtClean="0"/>
            <a:t>содержат описание некоторых свойств окна; здесь это заголовок, ширина и высота. Здесь все довольно просто.</a:t>
          </a:r>
          <a:endParaRPr lang="ru-RU" dirty="0"/>
        </a:p>
      </dgm:t>
    </dgm:pt>
    <dgm:pt modelId="{D50D9048-3B0A-4E83-984B-F4A3E63683FD}" type="parTrans" cxnId="{1F896597-6E01-4324-8DC1-F04789B7063F}">
      <dgm:prSet/>
      <dgm:spPr/>
      <dgm:t>
        <a:bodyPr/>
        <a:lstStyle/>
        <a:p>
          <a:endParaRPr lang="ru-RU"/>
        </a:p>
      </dgm:t>
    </dgm:pt>
    <dgm:pt modelId="{F078FB6C-1C59-4550-8BBA-14EEFDE239DB}" type="sibTrans" cxnId="{1F896597-6E01-4324-8DC1-F04789B7063F}">
      <dgm:prSet/>
      <dgm:spPr/>
      <dgm:t>
        <a:bodyPr/>
        <a:lstStyle/>
        <a:p>
          <a:endParaRPr lang="ru-RU"/>
        </a:p>
      </dgm:t>
    </dgm:pt>
    <dgm:pt modelId="{0ED32EAC-2DD6-4112-916B-154EC86E9608}">
      <dgm:prSet phldrT="[Текст]"/>
      <dgm:spPr/>
      <dgm:t>
        <a:bodyPr/>
        <a:lstStyle/>
        <a:p>
          <a:r>
            <a:rPr lang="en-US" dirty="0" smtClean="0"/>
            <a:t>StackPanel (4)</a:t>
          </a:r>
          <a:endParaRPr lang="ru-RU" dirty="0"/>
        </a:p>
      </dgm:t>
    </dgm:pt>
    <dgm:pt modelId="{7C2227B9-B648-44A3-8831-0DFFAD4D63B4}" type="parTrans" cxnId="{4C27360A-E182-4CB3-A39A-0EE1C25352FD}">
      <dgm:prSet/>
      <dgm:spPr/>
      <dgm:t>
        <a:bodyPr/>
        <a:lstStyle/>
        <a:p>
          <a:endParaRPr lang="ru-RU"/>
        </a:p>
      </dgm:t>
    </dgm:pt>
    <dgm:pt modelId="{DB6830FD-CD31-46F6-BBE9-42DCB79432FF}" type="sibTrans" cxnId="{4C27360A-E182-4CB3-A39A-0EE1C25352FD}">
      <dgm:prSet/>
      <dgm:spPr/>
      <dgm:t>
        <a:bodyPr/>
        <a:lstStyle/>
        <a:p>
          <a:endParaRPr lang="ru-RU"/>
        </a:p>
      </dgm:t>
    </dgm:pt>
    <dgm:pt modelId="{95DAE7C8-FC8B-41E1-8DE3-E984592C1FD9}">
      <dgm:prSet phldrT="[Текст]"/>
      <dgm:spPr/>
      <dgm:t>
        <a:bodyPr/>
        <a:lstStyle/>
        <a:p>
          <a:r>
            <a:rPr lang="ru-RU" dirty="0" smtClean="0"/>
            <a:t>используется для обеспечения последовательного горизонтального (как в данном случае) или вертикального размещения дочерних элементов.</a:t>
          </a:r>
          <a:endParaRPr lang="ru-RU" dirty="0"/>
        </a:p>
      </dgm:t>
    </dgm:pt>
    <dgm:pt modelId="{229FECC0-5B53-4E80-8D9C-2FB01EA51D52}" type="parTrans" cxnId="{8B273936-9B0D-4F39-9B75-312BB7CC6DD6}">
      <dgm:prSet/>
      <dgm:spPr/>
      <dgm:t>
        <a:bodyPr/>
        <a:lstStyle/>
        <a:p>
          <a:endParaRPr lang="ru-RU"/>
        </a:p>
      </dgm:t>
    </dgm:pt>
    <dgm:pt modelId="{ADE48EBA-EC0F-4689-8E0C-94AE60D1CC73}" type="sibTrans" cxnId="{8B273936-9B0D-4F39-9B75-312BB7CC6DD6}">
      <dgm:prSet/>
      <dgm:spPr/>
      <dgm:t>
        <a:bodyPr/>
        <a:lstStyle/>
        <a:p>
          <a:endParaRPr lang="ru-RU"/>
        </a:p>
      </dgm:t>
    </dgm:pt>
    <dgm:pt modelId="{CB320408-01A7-4EAB-999A-09D8F7174FFB}" type="pres">
      <dgm:prSet presAssocID="{CEEC45C2-8137-4AA6-9A98-0A3C066AB52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5A8D194-07D7-466D-8CAA-40BFEA38F973}" type="pres">
      <dgm:prSet presAssocID="{C8DB1ABA-9CF9-420D-A771-522803D4C86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FD04B30-4B22-4499-A2D6-635ABF50E9F8}" type="pres">
      <dgm:prSet presAssocID="{C8DB1ABA-9CF9-420D-A771-522803D4C86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E195FB-5A7F-4C3D-B6AD-2E749F6A352A}" type="pres">
      <dgm:prSet presAssocID="{0ED32EAC-2DD6-4112-916B-154EC86E960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0841BC-3B65-408E-BE8B-5FE1E70D5497}" type="pres">
      <dgm:prSet presAssocID="{0ED32EAC-2DD6-4112-916B-154EC86E960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C27360A-E182-4CB3-A39A-0EE1C25352FD}" srcId="{CEEC45C2-8137-4AA6-9A98-0A3C066AB52B}" destId="{0ED32EAC-2DD6-4112-916B-154EC86E9608}" srcOrd="1" destOrd="0" parTransId="{7C2227B9-B648-44A3-8831-0DFFAD4D63B4}" sibTransId="{DB6830FD-CD31-46F6-BBE9-42DCB79432FF}"/>
    <dgm:cxn modelId="{38A1BD9A-25AB-4C66-BEBD-68D27DBD1C31}" type="presOf" srcId="{95DAE7C8-FC8B-41E1-8DE3-E984592C1FD9}" destId="{810841BC-3B65-408E-BE8B-5FE1E70D5497}" srcOrd="0" destOrd="0" presId="urn:microsoft.com/office/officeart/2005/8/layout/vList2"/>
    <dgm:cxn modelId="{7407FEE8-8AFA-4E00-B7EC-240F822A7B88}" srcId="{CEEC45C2-8137-4AA6-9A98-0A3C066AB52B}" destId="{C8DB1ABA-9CF9-420D-A771-522803D4C866}" srcOrd="0" destOrd="0" parTransId="{3E9D3FC6-0D7B-47BA-AA4B-1E720911BD9D}" sibTransId="{94296DC7-FA53-489B-8B2F-EFB9900DC68C}"/>
    <dgm:cxn modelId="{1F896597-6E01-4324-8DC1-F04789B7063F}" srcId="{C8DB1ABA-9CF9-420D-A771-522803D4C866}" destId="{32F9A948-ABA8-498C-AE28-D758441C2C7E}" srcOrd="0" destOrd="0" parTransId="{D50D9048-3B0A-4E83-984B-F4A3E63683FD}" sibTransId="{F078FB6C-1C59-4550-8BBA-14EEFDE239DB}"/>
    <dgm:cxn modelId="{C3FDD615-C8CF-4119-B4CF-F29837195F58}" type="presOf" srcId="{CEEC45C2-8137-4AA6-9A98-0A3C066AB52B}" destId="{CB320408-01A7-4EAB-999A-09D8F7174FFB}" srcOrd="0" destOrd="0" presId="urn:microsoft.com/office/officeart/2005/8/layout/vList2"/>
    <dgm:cxn modelId="{8B273936-9B0D-4F39-9B75-312BB7CC6DD6}" srcId="{0ED32EAC-2DD6-4112-916B-154EC86E9608}" destId="{95DAE7C8-FC8B-41E1-8DE3-E984592C1FD9}" srcOrd="0" destOrd="0" parTransId="{229FECC0-5B53-4E80-8D9C-2FB01EA51D52}" sibTransId="{ADE48EBA-EC0F-4689-8E0C-94AE60D1CC73}"/>
    <dgm:cxn modelId="{7D3DB2F7-9981-4563-919E-D2B7CFC67DCA}" type="presOf" srcId="{0ED32EAC-2DD6-4112-916B-154EC86E9608}" destId="{D1E195FB-5A7F-4C3D-B6AD-2E749F6A352A}" srcOrd="0" destOrd="0" presId="urn:microsoft.com/office/officeart/2005/8/layout/vList2"/>
    <dgm:cxn modelId="{6B0315E6-4A58-4CBF-AE27-9E78FE5AD241}" type="presOf" srcId="{32F9A948-ABA8-498C-AE28-D758441C2C7E}" destId="{4FD04B30-4B22-4499-A2D6-635ABF50E9F8}" srcOrd="0" destOrd="0" presId="urn:microsoft.com/office/officeart/2005/8/layout/vList2"/>
    <dgm:cxn modelId="{0C383D50-E31B-417E-B5B5-B84FFA20B8AF}" type="presOf" srcId="{C8DB1ABA-9CF9-420D-A771-522803D4C866}" destId="{D5A8D194-07D7-466D-8CAA-40BFEA38F973}" srcOrd="0" destOrd="0" presId="urn:microsoft.com/office/officeart/2005/8/layout/vList2"/>
    <dgm:cxn modelId="{43A264BF-E898-4EF5-A117-DA678F770010}" type="presParOf" srcId="{CB320408-01A7-4EAB-999A-09D8F7174FFB}" destId="{D5A8D194-07D7-466D-8CAA-40BFEA38F973}" srcOrd="0" destOrd="0" presId="urn:microsoft.com/office/officeart/2005/8/layout/vList2"/>
    <dgm:cxn modelId="{50A7FE70-2632-4F03-93D0-3CF20FCF9863}" type="presParOf" srcId="{CB320408-01A7-4EAB-999A-09D8F7174FFB}" destId="{4FD04B30-4B22-4499-A2D6-635ABF50E9F8}" srcOrd="1" destOrd="0" presId="urn:microsoft.com/office/officeart/2005/8/layout/vList2"/>
    <dgm:cxn modelId="{3EB0D825-C566-4273-9E8E-BE4E07A1BA61}" type="presParOf" srcId="{CB320408-01A7-4EAB-999A-09D8F7174FFB}" destId="{D1E195FB-5A7F-4C3D-B6AD-2E749F6A352A}" srcOrd="2" destOrd="0" presId="urn:microsoft.com/office/officeart/2005/8/layout/vList2"/>
    <dgm:cxn modelId="{32410B73-D58C-4108-9828-05F27123FEB7}" type="presParOf" srcId="{CB320408-01A7-4EAB-999A-09D8F7174FFB}" destId="{810841BC-3B65-408E-BE8B-5FE1E70D549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7F1D28-F3CD-402D-91FC-0065C0908B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0C7315C-7FB7-4EE1-A6B6-E8C0704B9D4E}">
      <dgm:prSet phldrT="[Текст]"/>
      <dgm:spPr/>
      <dgm:t>
        <a:bodyPr/>
        <a:lstStyle/>
        <a:p>
          <a:r>
            <a:rPr lang="ru-RU" dirty="0" smtClean="0"/>
            <a:t>Текстовый блок (5)</a:t>
          </a:r>
          <a:endParaRPr lang="ru-RU" dirty="0"/>
        </a:p>
      </dgm:t>
    </dgm:pt>
    <dgm:pt modelId="{169175DA-2389-41BF-ABB7-9529CCB058AB}" type="parTrans" cxnId="{7B2E1FBA-9946-4E7C-B538-93EA771DDF58}">
      <dgm:prSet/>
      <dgm:spPr/>
      <dgm:t>
        <a:bodyPr/>
        <a:lstStyle/>
        <a:p>
          <a:endParaRPr lang="ru-RU"/>
        </a:p>
      </dgm:t>
    </dgm:pt>
    <dgm:pt modelId="{C723FD9E-B908-434D-8D01-0807BFE68919}" type="sibTrans" cxnId="{7B2E1FBA-9946-4E7C-B538-93EA771DDF58}">
      <dgm:prSet/>
      <dgm:spPr/>
      <dgm:t>
        <a:bodyPr/>
        <a:lstStyle/>
        <a:p>
          <a:endParaRPr lang="ru-RU"/>
        </a:p>
      </dgm:t>
    </dgm:pt>
    <dgm:pt modelId="{4F3C9605-CD36-4E93-B895-7242243F0547}">
      <dgm:prSet phldrT="[Текст]"/>
      <dgm:spPr/>
      <dgm:t>
        <a:bodyPr/>
        <a:lstStyle/>
        <a:p>
          <a:r>
            <a:rPr lang="ru-RU" dirty="0" smtClean="0"/>
            <a:t>Стандартный элемент управления, для статического текста</a:t>
          </a:r>
          <a:endParaRPr lang="ru-RU" dirty="0"/>
        </a:p>
      </dgm:t>
    </dgm:pt>
    <dgm:pt modelId="{A5421E6A-C863-4E9D-990E-D441C1F26FE0}" type="parTrans" cxnId="{56486514-9F92-4C4D-B5B5-7A77D240A0B9}">
      <dgm:prSet/>
      <dgm:spPr/>
      <dgm:t>
        <a:bodyPr/>
        <a:lstStyle/>
        <a:p>
          <a:endParaRPr lang="ru-RU"/>
        </a:p>
      </dgm:t>
    </dgm:pt>
    <dgm:pt modelId="{B7D28A3F-0FD7-43D9-A754-171D5F2CF6FA}" type="sibTrans" cxnId="{56486514-9F92-4C4D-B5B5-7A77D240A0B9}">
      <dgm:prSet/>
      <dgm:spPr/>
      <dgm:t>
        <a:bodyPr/>
        <a:lstStyle/>
        <a:p>
          <a:endParaRPr lang="ru-RU"/>
        </a:p>
      </dgm:t>
    </dgm:pt>
    <dgm:pt modelId="{6FEA69C9-42E3-4B8B-B385-B9A7F555E17D}">
      <dgm:prSet phldrT="[Текст]"/>
      <dgm:spPr/>
      <dgm:t>
        <a:bodyPr/>
        <a:lstStyle/>
        <a:p>
          <a:r>
            <a:rPr lang="ru-RU" dirty="0" smtClean="0"/>
            <a:t>Кнопка (6)</a:t>
          </a:r>
          <a:endParaRPr lang="ru-RU" dirty="0"/>
        </a:p>
      </dgm:t>
    </dgm:pt>
    <dgm:pt modelId="{FD60C416-30EC-495B-A53A-7C0E20FE1282}" type="parTrans" cxnId="{3BF575DA-EA36-4DAF-9D11-40838CD02E78}">
      <dgm:prSet/>
      <dgm:spPr/>
      <dgm:t>
        <a:bodyPr/>
        <a:lstStyle/>
        <a:p>
          <a:endParaRPr lang="ru-RU"/>
        </a:p>
      </dgm:t>
    </dgm:pt>
    <dgm:pt modelId="{A5B655CE-4ACD-473D-B17F-D18A10EB6D3F}" type="sibTrans" cxnId="{3BF575DA-EA36-4DAF-9D11-40838CD02E78}">
      <dgm:prSet/>
      <dgm:spPr/>
      <dgm:t>
        <a:bodyPr/>
        <a:lstStyle/>
        <a:p>
          <a:endParaRPr lang="ru-RU"/>
        </a:p>
      </dgm:t>
    </dgm:pt>
    <dgm:pt modelId="{9E54AF8F-19AC-4286-B624-F5525B5CCEE2}">
      <dgm:prSet phldrT="[Текст]"/>
      <dgm:spPr/>
      <dgm:t>
        <a:bodyPr/>
        <a:lstStyle/>
        <a:p>
          <a:r>
            <a:rPr lang="ru-RU" dirty="0" smtClean="0"/>
            <a:t>Стандартный элемент управления, Описание кнопки задает ее имя подразумевает наличие обработчика события Click</a:t>
          </a:r>
          <a:endParaRPr lang="ru-RU" dirty="0"/>
        </a:p>
      </dgm:t>
    </dgm:pt>
    <dgm:pt modelId="{052764CB-1C73-4C14-92F8-963A9571EBB3}" type="parTrans" cxnId="{A59E8FAF-A278-4795-AD84-EAA2D4BB6A69}">
      <dgm:prSet/>
      <dgm:spPr/>
      <dgm:t>
        <a:bodyPr/>
        <a:lstStyle/>
        <a:p>
          <a:endParaRPr lang="ru-RU"/>
        </a:p>
      </dgm:t>
    </dgm:pt>
    <dgm:pt modelId="{799651A6-0EE5-486D-809A-CC0AD3734FB7}" type="sibTrans" cxnId="{A59E8FAF-A278-4795-AD84-EAA2D4BB6A69}">
      <dgm:prSet/>
      <dgm:spPr/>
      <dgm:t>
        <a:bodyPr/>
        <a:lstStyle/>
        <a:p>
          <a:endParaRPr lang="ru-RU"/>
        </a:p>
      </dgm:t>
    </dgm:pt>
    <dgm:pt modelId="{0BE1607F-1A46-46F5-B44B-19BF20BBC760}" type="pres">
      <dgm:prSet presAssocID="{EE7F1D28-F3CD-402D-91FC-0065C0908BD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DC77D6D-CAAF-47CF-BB3B-FCC8224817A1}" type="pres">
      <dgm:prSet presAssocID="{80C7315C-7FB7-4EE1-A6B6-E8C0704B9D4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B4BC5A-6BF8-45F9-BD59-A0171F285785}" type="pres">
      <dgm:prSet presAssocID="{80C7315C-7FB7-4EE1-A6B6-E8C0704B9D4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5492BA-3834-44F0-BB12-DE44EA1C6CC0}" type="pres">
      <dgm:prSet presAssocID="{6FEA69C9-42E3-4B8B-B385-B9A7F555E17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D3FD34-DF31-45BF-839C-BB902C16864E}" type="pres">
      <dgm:prSet presAssocID="{6FEA69C9-42E3-4B8B-B385-B9A7F555E17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BF575DA-EA36-4DAF-9D11-40838CD02E78}" srcId="{EE7F1D28-F3CD-402D-91FC-0065C0908BD1}" destId="{6FEA69C9-42E3-4B8B-B385-B9A7F555E17D}" srcOrd="1" destOrd="0" parTransId="{FD60C416-30EC-495B-A53A-7C0E20FE1282}" sibTransId="{A5B655CE-4ACD-473D-B17F-D18A10EB6D3F}"/>
    <dgm:cxn modelId="{626552C6-1368-48B3-9388-326969B032B7}" type="presOf" srcId="{80C7315C-7FB7-4EE1-A6B6-E8C0704B9D4E}" destId="{BDC77D6D-CAAF-47CF-BB3B-FCC8224817A1}" srcOrd="0" destOrd="0" presId="urn:microsoft.com/office/officeart/2005/8/layout/vList2"/>
    <dgm:cxn modelId="{A59E8FAF-A278-4795-AD84-EAA2D4BB6A69}" srcId="{6FEA69C9-42E3-4B8B-B385-B9A7F555E17D}" destId="{9E54AF8F-19AC-4286-B624-F5525B5CCEE2}" srcOrd="0" destOrd="0" parTransId="{052764CB-1C73-4C14-92F8-963A9571EBB3}" sibTransId="{799651A6-0EE5-486D-809A-CC0AD3734FB7}"/>
    <dgm:cxn modelId="{490B8999-9C65-420C-8381-73289BA0040A}" type="presOf" srcId="{EE7F1D28-F3CD-402D-91FC-0065C0908BD1}" destId="{0BE1607F-1A46-46F5-B44B-19BF20BBC760}" srcOrd="0" destOrd="0" presId="urn:microsoft.com/office/officeart/2005/8/layout/vList2"/>
    <dgm:cxn modelId="{7B2E1FBA-9946-4E7C-B538-93EA771DDF58}" srcId="{EE7F1D28-F3CD-402D-91FC-0065C0908BD1}" destId="{80C7315C-7FB7-4EE1-A6B6-E8C0704B9D4E}" srcOrd="0" destOrd="0" parTransId="{169175DA-2389-41BF-ABB7-9529CCB058AB}" sibTransId="{C723FD9E-B908-434D-8D01-0807BFE68919}"/>
    <dgm:cxn modelId="{4A8F8627-4132-418E-A6D9-145566D121D0}" type="presOf" srcId="{6FEA69C9-42E3-4B8B-B385-B9A7F555E17D}" destId="{9D5492BA-3834-44F0-BB12-DE44EA1C6CC0}" srcOrd="0" destOrd="0" presId="urn:microsoft.com/office/officeart/2005/8/layout/vList2"/>
    <dgm:cxn modelId="{56486514-9F92-4C4D-B5B5-7A77D240A0B9}" srcId="{80C7315C-7FB7-4EE1-A6B6-E8C0704B9D4E}" destId="{4F3C9605-CD36-4E93-B895-7242243F0547}" srcOrd="0" destOrd="0" parTransId="{A5421E6A-C863-4E9D-990E-D441C1F26FE0}" sibTransId="{B7D28A3F-0FD7-43D9-A754-171D5F2CF6FA}"/>
    <dgm:cxn modelId="{DB4BE47D-E4F2-460D-B0BB-D73FDCB64556}" type="presOf" srcId="{4F3C9605-CD36-4E93-B895-7242243F0547}" destId="{E6B4BC5A-6BF8-45F9-BD59-A0171F285785}" srcOrd="0" destOrd="0" presId="urn:microsoft.com/office/officeart/2005/8/layout/vList2"/>
    <dgm:cxn modelId="{77CB5DC9-348D-458B-A256-E574766DDC18}" type="presOf" srcId="{9E54AF8F-19AC-4286-B624-F5525B5CCEE2}" destId="{F3D3FD34-DF31-45BF-839C-BB902C16864E}" srcOrd="0" destOrd="0" presId="urn:microsoft.com/office/officeart/2005/8/layout/vList2"/>
    <dgm:cxn modelId="{129EFAEC-B420-4241-90BC-E8C035034FE5}" type="presParOf" srcId="{0BE1607F-1A46-46F5-B44B-19BF20BBC760}" destId="{BDC77D6D-CAAF-47CF-BB3B-FCC8224817A1}" srcOrd="0" destOrd="0" presId="urn:microsoft.com/office/officeart/2005/8/layout/vList2"/>
    <dgm:cxn modelId="{70031078-D162-43E0-9788-351D0ABED42A}" type="presParOf" srcId="{0BE1607F-1A46-46F5-B44B-19BF20BBC760}" destId="{E6B4BC5A-6BF8-45F9-BD59-A0171F285785}" srcOrd="1" destOrd="0" presId="urn:microsoft.com/office/officeart/2005/8/layout/vList2"/>
    <dgm:cxn modelId="{62074FCD-ECA3-4432-972A-D7BFDA207749}" type="presParOf" srcId="{0BE1607F-1A46-46F5-B44B-19BF20BBC760}" destId="{9D5492BA-3834-44F0-BB12-DE44EA1C6CC0}" srcOrd="2" destOrd="0" presId="urn:microsoft.com/office/officeart/2005/8/layout/vList2"/>
    <dgm:cxn modelId="{46AC917E-0F6F-4B9B-8D78-2AEC9340C039}" type="presParOf" srcId="{0BE1607F-1A46-46F5-B44B-19BF20BBC760}" destId="{F3D3FD34-DF31-45BF-839C-BB902C16864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63D666-1020-488D-9EEA-62C3CAAA00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1D84ED2-371E-431D-9A36-F83FE4470AF7}">
      <dgm:prSet phldrT="[Текст]"/>
      <dgm:spPr/>
      <dgm:t>
        <a:bodyPr/>
        <a:lstStyle/>
        <a:p>
          <a:r>
            <a:rPr lang="en-US" b="1" dirty="0" smtClean="0"/>
            <a:t>CheckBox(</a:t>
          </a:r>
          <a:r>
            <a:rPr lang="ru-RU" b="1" dirty="0" smtClean="0"/>
            <a:t>Свойства и события</a:t>
          </a:r>
          <a:r>
            <a:rPr lang="en-US" b="1" dirty="0" smtClean="0"/>
            <a:t>)</a:t>
          </a:r>
          <a:endParaRPr lang="ru-RU" dirty="0"/>
        </a:p>
      </dgm:t>
    </dgm:pt>
    <dgm:pt modelId="{B2DDD356-BDB9-4306-805E-13E65EFB247B}" type="parTrans" cxnId="{E3075B02-0A50-4AD1-A23C-14426C70F65A}">
      <dgm:prSet/>
      <dgm:spPr/>
      <dgm:t>
        <a:bodyPr/>
        <a:lstStyle/>
        <a:p>
          <a:endParaRPr lang="ru-RU"/>
        </a:p>
      </dgm:t>
    </dgm:pt>
    <dgm:pt modelId="{4245D354-5B15-4E88-A211-DC4FD7DF134C}" type="sibTrans" cxnId="{E3075B02-0A50-4AD1-A23C-14426C70F65A}">
      <dgm:prSet/>
      <dgm:spPr/>
      <dgm:t>
        <a:bodyPr/>
        <a:lstStyle/>
        <a:p>
          <a:endParaRPr lang="ru-RU"/>
        </a:p>
      </dgm:t>
    </dgm:pt>
    <dgm:pt modelId="{55F4BAE0-06DE-4693-AEF3-71574C35E8E9}">
      <dgm:prSet phldrT="[Текст]"/>
      <dgm:spPr/>
      <dgm:t>
        <a:bodyPr/>
        <a:lstStyle/>
        <a:p>
          <a:r>
            <a:rPr lang="ru-RU" dirty="0" smtClean="0"/>
            <a:t>Свойство </a:t>
          </a:r>
          <a:r>
            <a:rPr lang="en-US" dirty="0" smtClean="0"/>
            <a:t>IsChecked </a:t>
          </a:r>
          <a:r>
            <a:rPr lang="ru-RU" dirty="0" smtClean="0"/>
            <a:t>может принимать</a:t>
          </a:r>
          <a:r>
            <a:rPr lang="en-US" dirty="0" smtClean="0"/>
            <a:t> </a:t>
          </a:r>
          <a:r>
            <a:rPr lang="ru-RU" dirty="0" smtClean="0"/>
            <a:t>значения true, false или null.</a:t>
          </a:r>
          <a:endParaRPr lang="ru-RU" dirty="0"/>
        </a:p>
      </dgm:t>
    </dgm:pt>
    <dgm:pt modelId="{10ADAF92-A827-4436-BEF0-FF032D244DCF}" type="parTrans" cxnId="{A6158872-6799-470C-9F9E-94EA3BB2140F}">
      <dgm:prSet/>
      <dgm:spPr/>
      <dgm:t>
        <a:bodyPr/>
        <a:lstStyle/>
        <a:p>
          <a:endParaRPr lang="ru-RU"/>
        </a:p>
      </dgm:t>
    </dgm:pt>
    <dgm:pt modelId="{3EEAFD34-2D8E-4007-A15D-0CCFA727CC96}" type="sibTrans" cxnId="{A6158872-6799-470C-9F9E-94EA3BB2140F}">
      <dgm:prSet/>
      <dgm:spPr/>
      <dgm:t>
        <a:bodyPr/>
        <a:lstStyle/>
        <a:p>
          <a:endParaRPr lang="ru-RU"/>
        </a:p>
      </dgm:t>
    </dgm:pt>
    <dgm:pt modelId="{54A58F70-C36A-4495-96F8-91FB096A6D49}">
      <dgm:prSet phldrT="[Текст]"/>
      <dgm:spPr/>
      <dgm:t>
        <a:bodyPr/>
        <a:lstStyle/>
        <a:p>
          <a:r>
            <a:rPr lang="en-US" b="1" dirty="0" err="1" smtClean="0"/>
            <a:t>RadioButton</a:t>
          </a:r>
          <a:r>
            <a:rPr lang="en-US" b="1" dirty="0" smtClean="0"/>
            <a:t> (</a:t>
          </a:r>
          <a:r>
            <a:rPr lang="ru-RU" b="1" dirty="0" smtClean="0"/>
            <a:t>те же свойства и события</a:t>
          </a:r>
          <a:r>
            <a:rPr lang="en-US" b="1" dirty="0" smtClean="0"/>
            <a:t>)</a:t>
          </a:r>
          <a:endParaRPr lang="ru-RU" dirty="0"/>
        </a:p>
      </dgm:t>
    </dgm:pt>
    <dgm:pt modelId="{444FAA9A-F265-4583-9C62-46D6E2C23AB4}" type="parTrans" cxnId="{6CFF09D4-4E2C-4B45-94E6-AB20B165BFA1}">
      <dgm:prSet/>
      <dgm:spPr/>
      <dgm:t>
        <a:bodyPr/>
        <a:lstStyle/>
        <a:p>
          <a:endParaRPr lang="ru-RU"/>
        </a:p>
      </dgm:t>
    </dgm:pt>
    <dgm:pt modelId="{F1B63681-9853-4F64-A0B0-F7350F1B5EC0}" type="sibTrans" cxnId="{6CFF09D4-4E2C-4B45-94E6-AB20B165BFA1}">
      <dgm:prSet/>
      <dgm:spPr/>
      <dgm:t>
        <a:bodyPr/>
        <a:lstStyle/>
        <a:p>
          <a:endParaRPr lang="ru-RU"/>
        </a:p>
      </dgm:t>
    </dgm:pt>
    <dgm:pt modelId="{F26CD8E9-463E-4BDF-95DA-B1D76AA25263}">
      <dgm:prSet phldrT="[Текст]"/>
      <dgm:spPr/>
      <dgm:t>
        <a:bodyPr/>
        <a:lstStyle/>
        <a:p>
          <a:r>
            <a:rPr lang="ru-RU" dirty="0" smtClean="0"/>
            <a:t>Добавляет свойство </a:t>
          </a:r>
          <a:r>
            <a:rPr lang="ru-RU" dirty="0" err="1" smtClean="0"/>
            <a:t>GroupName</a:t>
          </a:r>
          <a:r>
            <a:rPr lang="ru-RU" dirty="0" smtClean="0"/>
            <a:t>, которое позволяет управлять расположением переключателей в группах.</a:t>
          </a:r>
          <a:endParaRPr lang="ru-RU" dirty="0"/>
        </a:p>
      </dgm:t>
    </dgm:pt>
    <dgm:pt modelId="{F3F710CF-2E44-41E8-9D86-F84BC730AEEF}" type="parTrans" cxnId="{67FCCC69-0A16-4DB3-AB34-86F866F4BD73}">
      <dgm:prSet/>
      <dgm:spPr/>
      <dgm:t>
        <a:bodyPr/>
        <a:lstStyle/>
        <a:p>
          <a:endParaRPr lang="ru-RU"/>
        </a:p>
      </dgm:t>
    </dgm:pt>
    <dgm:pt modelId="{951D0C3D-605F-435B-BE73-91F3E1991F3A}" type="sibTrans" cxnId="{67FCCC69-0A16-4DB3-AB34-86F866F4BD73}">
      <dgm:prSet/>
      <dgm:spPr/>
      <dgm:t>
        <a:bodyPr/>
        <a:lstStyle/>
        <a:p>
          <a:endParaRPr lang="ru-RU"/>
        </a:p>
      </dgm:t>
    </dgm:pt>
    <dgm:pt modelId="{C6269248-F50C-4707-8646-5FE7E03484FC}">
      <dgm:prSet phldrT="[Текст]"/>
      <dgm:spPr/>
      <dgm:t>
        <a:bodyPr/>
        <a:lstStyle/>
        <a:p>
          <a:r>
            <a:rPr lang="ru-RU" dirty="0" smtClean="0"/>
            <a:t>События</a:t>
          </a:r>
          <a:r>
            <a:rPr lang="en-US" dirty="0" smtClean="0"/>
            <a:t> </a:t>
          </a:r>
          <a:r>
            <a:rPr lang="ru-RU" dirty="0" smtClean="0"/>
            <a:t>определенных состояний</a:t>
          </a:r>
          <a:r>
            <a:rPr lang="en-US" dirty="0" smtClean="0"/>
            <a:t>: Checked, Unchecked </a:t>
          </a:r>
          <a:r>
            <a:rPr lang="ru-RU" dirty="0" smtClean="0"/>
            <a:t>и </a:t>
          </a:r>
          <a:r>
            <a:rPr lang="en-US" dirty="0" smtClean="0"/>
            <a:t>Intermediate.</a:t>
          </a:r>
          <a:endParaRPr lang="ru-RU" dirty="0"/>
        </a:p>
      </dgm:t>
    </dgm:pt>
    <dgm:pt modelId="{A9E16EBE-8FA9-4310-91FD-E58A54E98E03}" type="parTrans" cxnId="{4C8D2919-CD73-46EA-8273-75FC5E77594C}">
      <dgm:prSet/>
      <dgm:spPr/>
      <dgm:t>
        <a:bodyPr/>
        <a:lstStyle/>
        <a:p>
          <a:endParaRPr lang="ru-RU"/>
        </a:p>
      </dgm:t>
    </dgm:pt>
    <dgm:pt modelId="{EAC0CBAF-4E4E-423C-A36D-8853EB8C4D72}" type="sibTrans" cxnId="{4C8D2919-CD73-46EA-8273-75FC5E77594C}">
      <dgm:prSet/>
      <dgm:spPr/>
      <dgm:t>
        <a:bodyPr/>
        <a:lstStyle/>
        <a:p>
          <a:endParaRPr lang="ru-RU"/>
        </a:p>
      </dgm:t>
    </dgm:pt>
    <dgm:pt modelId="{B318BD0F-D80E-45E4-A8ED-0415FA000FE9}" type="pres">
      <dgm:prSet presAssocID="{5F63D666-1020-488D-9EEA-62C3CAAA00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BFB6825-5A12-45A8-B58F-E2EB9B72099D}" type="pres">
      <dgm:prSet presAssocID="{C1D84ED2-371E-431D-9A36-F83FE4470AF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B4D497-5BA6-4EEE-9578-1061EBE8D5EF}" type="pres">
      <dgm:prSet presAssocID="{C1D84ED2-371E-431D-9A36-F83FE4470AF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FCCBA1-E82B-400E-905E-8B8899D6AC87}" type="pres">
      <dgm:prSet presAssocID="{54A58F70-C36A-4495-96F8-91FB096A6D4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15CFFC-B941-41A3-8D14-FDDC1F977F06}" type="pres">
      <dgm:prSet presAssocID="{54A58F70-C36A-4495-96F8-91FB096A6D4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9BD6767-7BAA-4B87-893D-DC6D733F6FEF}" type="presOf" srcId="{C1D84ED2-371E-431D-9A36-F83FE4470AF7}" destId="{2BFB6825-5A12-45A8-B58F-E2EB9B72099D}" srcOrd="0" destOrd="0" presId="urn:microsoft.com/office/officeart/2005/8/layout/vList2"/>
    <dgm:cxn modelId="{6CFF09D4-4E2C-4B45-94E6-AB20B165BFA1}" srcId="{5F63D666-1020-488D-9EEA-62C3CAAA00C0}" destId="{54A58F70-C36A-4495-96F8-91FB096A6D49}" srcOrd="1" destOrd="0" parTransId="{444FAA9A-F265-4583-9C62-46D6E2C23AB4}" sibTransId="{F1B63681-9853-4F64-A0B0-F7350F1B5EC0}"/>
    <dgm:cxn modelId="{A6158872-6799-470C-9F9E-94EA3BB2140F}" srcId="{C1D84ED2-371E-431D-9A36-F83FE4470AF7}" destId="{55F4BAE0-06DE-4693-AEF3-71574C35E8E9}" srcOrd="0" destOrd="0" parTransId="{10ADAF92-A827-4436-BEF0-FF032D244DCF}" sibTransId="{3EEAFD34-2D8E-4007-A15D-0CCFA727CC96}"/>
    <dgm:cxn modelId="{DB2D371E-A7FD-4550-BD19-3FCF540C8DDC}" type="presOf" srcId="{54A58F70-C36A-4495-96F8-91FB096A6D49}" destId="{EFFCCBA1-E82B-400E-905E-8B8899D6AC87}" srcOrd="0" destOrd="0" presId="urn:microsoft.com/office/officeart/2005/8/layout/vList2"/>
    <dgm:cxn modelId="{9DD4B99D-3290-4258-9050-CFBA0E9BAC58}" type="presOf" srcId="{55F4BAE0-06DE-4693-AEF3-71574C35E8E9}" destId="{A7B4D497-5BA6-4EEE-9578-1061EBE8D5EF}" srcOrd="0" destOrd="0" presId="urn:microsoft.com/office/officeart/2005/8/layout/vList2"/>
    <dgm:cxn modelId="{14E4C8E1-C89C-44CF-840B-FEB44B39F28A}" type="presOf" srcId="{5F63D666-1020-488D-9EEA-62C3CAAA00C0}" destId="{B318BD0F-D80E-45E4-A8ED-0415FA000FE9}" srcOrd="0" destOrd="0" presId="urn:microsoft.com/office/officeart/2005/8/layout/vList2"/>
    <dgm:cxn modelId="{F66C1998-A189-4D42-9E1A-5856F5AB1EE4}" type="presOf" srcId="{C6269248-F50C-4707-8646-5FE7E03484FC}" destId="{A7B4D497-5BA6-4EEE-9578-1061EBE8D5EF}" srcOrd="0" destOrd="1" presId="urn:microsoft.com/office/officeart/2005/8/layout/vList2"/>
    <dgm:cxn modelId="{67FCCC69-0A16-4DB3-AB34-86F866F4BD73}" srcId="{54A58F70-C36A-4495-96F8-91FB096A6D49}" destId="{F26CD8E9-463E-4BDF-95DA-B1D76AA25263}" srcOrd="0" destOrd="0" parTransId="{F3F710CF-2E44-41E8-9D86-F84BC730AEEF}" sibTransId="{951D0C3D-605F-435B-BE73-91F3E1991F3A}"/>
    <dgm:cxn modelId="{4C8D2919-CD73-46EA-8273-75FC5E77594C}" srcId="{C1D84ED2-371E-431D-9A36-F83FE4470AF7}" destId="{C6269248-F50C-4707-8646-5FE7E03484FC}" srcOrd="1" destOrd="0" parTransId="{A9E16EBE-8FA9-4310-91FD-E58A54E98E03}" sibTransId="{EAC0CBAF-4E4E-423C-A36D-8853EB8C4D72}"/>
    <dgm:cxn modelId="{460F63A4-32A0-48E8-83BC-A99B662D52BF}" type="presOf" srcId="{F26CD8E9-463E-4BDF-95DA-B1D76AA25263}" destId="{3115CFFC-B941-41A3-8D14-FDDC1F977F06}" srcOrd="0" destOrd="0" presId="urn:microsoft.com/office/officeart/2005/8/layout/vList2"/>
    <dgm:cxn modelId="{E3075B02-0A50-4AD1-A23C-14426C70F65A}" srcId="{5F63D666-1020-488D-9EEA-62C3CAAA00C0}" destId="{C1D84ED2-371E-431D-9A36-F83FE4470AF7}" srcOrd="0" destOrd="0" parTransId="{B2DDD356-BDB9-4306-805E-13E65EFB247B}" sibTransId="{4245D354-5B15-4E88-A211-DC4FD7DF134C}"/>
    <dgm:cxn modelId="{A14250B2-C8D3-410C-8EE4-5312BFA8F6BD}" type="presParOf" srcId="{B318BD0F-D80E-45E4-A8ED-0415FA000FE9}" destId="{2BFB6825-5A12-45A8-B58F-E2EB9B72099D}" srcOrd="0" destOrd="0" presId="urn:microsoft.com/office/officeart/2005/8/layout/vList2"/>
    <dgm:cxn modelId="{B5CE1F0F-46A8-46A6-B511-34A10E93B120}" type="presParOf" srcId="{B318BD0F-D80E-45E4-A8ED-0415FA000FE9}" destId="{A7B4D497-5BA6-4EEE-9578-1061EBE8D5EF}" srcOrd="1" destOrd="0" presId="urn:microsoft.com/office/officeart/2005/8/layout/vList2"/>
    <dgm:cxn modelId="{2FE2A70D-20DB-4969-8AF3-F1967F9E40D4}" type="presParOf" srcId="{B318BD0F-D80E-45E4-A8ED-0415FA000FE9}" destId="{EFFCCBA1-E82B-400E-905E-8B8899D6AC87}" srcOrd="2" destOrd="0" presId="urn:microsoft.com/office/officeart/2005/8/layout/vList2"/>
    <dgm:cxn modelId="{F355600C-B029-4251-8E18-38BE037D104D}" type="presParOf" srcId="{B318BD0F-D80E-45E4-A8ED-0415FA000FE9}" destId="{3115CFFC-B941-41A3-8D14-FDDC1F977F0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00B474-D304-48AA-97BE-50FDF28979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70D305-AA01-4AF2-8343-77EE39F63194}">
      <dgm:prSet phldrT="[Текст]"/>
      <dgm:spPr/>
      <dgm:t>
        <a:bodyPr/>
        <a:lstStyle/>
        <a:p>
          <a:r>
            <a:rPr lang="en-US" b="1" i="0" dirty="0" err="1" smtClean="0"/>
            <a:t>MaxLength</a:t>
          </a:r>
          <a:endParaRPr lang="ru-RU" dirty="0"/>
        </a:p>
      </dgm:t>
    </dgm:pt>
    <dgm:pt modelId="{763C0D1E-9CE4-4A53-B59B-0E46B0290AE7}" type="parTrans" cxnId="{191EAAC4-C6A2-4FC8-9185-8FE93DF59063}">
      <dgm:prSet/>
      <dgm:spPr/>
      <dgm:t>
        <a:bodyPr/>
        <a:lstStyle/>
        <a:p>
          <a:endParaRPr lang="ru-RU"/>
        </a:p>
      </dgm:t>
    </dgm:pt>
    <dgm:pt modelId="{2FAA038F-ACAA-42A0-A964-9E506BC18572}" type="sibTrans" cxnId="{191EAAC4-C6A2-4FC8-9185-8FE93DF59063}">
      <dgm:prSet/>
      <dgm:spPr/>
      <dgm:t>
        <a:bodyPr/>
        <a:lstStyle/>
        <a:p>
          <a:endParaRPr lang="ru-RU"/>
        </a:p>
      </dgm:t>
    </dgm:pt>
    <dgm:pt modelId="{B4020191-943C-42D2-BADC-095F29EAE8C2}">
      <dgm:prSet phldrT="[Текст]"/>
      <dgm:spPr/>
      <dgm:t>
        <a:bodyPr/>
        <a:lstStyle/>
        <a:p>
          <a:r>
            <a:rPr lang="ru-RU" b="0" i="0" dirty="0" smtClean="0"/>
            <a:t>Можно задать предельное количество вводимых символов.</a:t>
          </a:r>
          <a:endParaRPr lang="ru-RU" dirty="0"/>
        </a:p>
      </dgm:t>
    </dgm:pt>
    <dgm:pt modelId="{41BE4330-AFD1-4693-95DA-F6ABD312AA76}" type="parTrans" cxnId="{3B0CF0CB-8A6C-42A1-BFCD-195EEEACDAD9}">
      <dgm:prSet/>
      <dgm:spPr/>
      <dgm:t>
        <a:bodyPr/>
        <a:lstStyle/>
        <a:p>
          <a:endParaRPr lang="ru-RU"/>
        </a:p>
      </dgm:t>
    </dgm:pt>
    <dgm:pt modelId="{FD9BE3AC-BE4F-42EC-983C-C80AF1E08D4A}" type="sibTrans" cxnId="{3B0CF0CB-8A6C-42A1-BFCD-195EEEACDAD9}">
      <dgm:prSet/>
      <dgm:spPr/>
      <dgm:t>
        <a:bodyPr/>
        <a:lstStyle/>
        <a:p>
          <a:endParaRPr lang="ru-RU"/>
        </a:p>
      </dgm:t>
    </dgm:pt>
    <dgm:pt modelId="{D99CA7AA-ABF5-47CF-B86E-B3FAAC4BE5EB}">
      <dgm:prSet phldrT="[Текст]"/>
      <dgm:spPr/>
      <dgm:t>
        <a:bodyPr/>
        <a:lstStyle/>
        <a:p>
          <a:r>
            <a:rPr lang="en-US" b="0" i="0" dirty="0" err="1" smtClean="0"/>
            <a:t>TextWrapping</a:t>
          </a:r>
          <a:r>
            <a:rPr lang="en-US" b="0" i="0" dirty="0" smtClean="0"/>
            <a:t>="Wrap"</a:t>
          </a:r>
          <a:endParaRPr lang="ru-RU" dirty="0"/>
        </a:p>
      </dgm:t>
    </dgm:pt>
    <dgm:pt modelId="{E257D0DB-B619-41FB-AB2C-81B2166092B3}" type="parTrans" cxnId="{B143EF7E-6297-4DC8-B080-5E65B32186FD}">
      <dgm:prSet/>
      <dgm:spPr/>
      <dgm:t>
        <a:bodyPr/>
        <a:lstStyle/>
        <a:p>
          <a:endParaRPr lang="ru-RU"/>
        </a:p>
      </dgm:t>
    </dgm:pt>
    <dgm:pt modelId="{F5456550-81FB-4FA5-9D7C-F15543902ABC}" type="sibTrans" cxnId="{B143EF7E-6297-4DC8-B080-5E65B32186FD}">
      <dgm:prSet/>
      <dgm:spPr/>
      <dgm:t>
        <a:bodyPr/>
        <a:lstStyle/>
        <a:p>
          <a:endParaRPr lang="ru-RU"/>
        </a:p>
      </dgm:t>
    </dgm:pt>
    <dgm:pt modelId="{C0C96E42-F210-4776-8B97-3652F5ED12FF}">
      <dgm:prSet phldrT="[Текст]"/>
      <dgm:spPr/>
      <dgm:t>
        <a:bodyPr/>
        <a:lstStyle/>
        <a:p>
          <a:r>
            <a:rPr lang="ru-RU" b="0" i="0" dirty="0" smtClean="0"/>
            <a:t>Мы можем перенести непомещающийся текст на новую строку</a:t>
          </a:r>
          <a:endParaRPr lang="ru-RU" dirty="0"/>
        </a:p>
      </dgm:t>
    </dgm:pt>
    <dgm:pt modelId="{8ADEC946-E92D-476C-A51D-3BEB5C195284}" type="parTrans" cxnId="{CD86B31F-AFF5-4160-9B88-2278DDEE8C6C}">
      <dgm:prSet/>
      <dgm:spPr/>
      <dgm:t>
        <a:bodyPr/>
        <a:lstStyle/>
        <a:p>
          <a:endParaRPr lang="ru-RU"/>
        </a:p>
      </dgm:t>
    </dgm:pt>
    <dgm:pt modelId="{77829C61-128C-4515-8949-018718B8535F}" type="sibTrans" cxnId="{CD86B31F-AFF5-4160-9B88-2278DDEE8C6C}">
      <dgm:prSet/>
      <dgm:spPr/>
      <dgm:t>
        <a:bodyPr/>
        <a:lstStyle/>
        <a:p>
          <a:endParaRPr lang="ru-RU"/>
        </a:p>
      </dgm:t>
    </dgm:pt>
    <dgm:pt modelId="{04480C00-335D-49AE-9819-22C650C67BE7}" type="pres">
      <dgm:prSet presAssocID="{B100B474-D304-48AA-97BE-50FDF289797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3BE5A7B-8360-47A5-ABBE-635A56A08D1C}" type="pres">
      <dgm:prSet presAssocID="{9C70D305-AA01-4AF2-8343-77EE39F6319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FBF097-0BEE-471B-AF7F-AA06E2CBB249}" type="pres">
      <dgm:prSet presAssocID="{9C70D305-AA01-4AF2-8343-77EE39F6319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06C9BA8-6DA5-41E4-8796-394AB8197A09}" type="pres">
      <dgm:prSet presAssocID="{D99CA7AA-ABF5-47CF-B86E-B3FAAC4BE5E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AEA936F-A8E0-4201-B9FA-01D51773D5A4}" type="pres">
      <dgm:prSet presAssocID="{D99CA7AA-ABF5-47CF-B86E-B3FAAC4BE5E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D86B31F-AFF5-4160-9B88-2278DDEE8C6C}" srcId="{D99CA7AA-ABF5-47CF-B86E-B3FAAC4BE5EB}" destId="{C0C96E42-F210-4776-8B97-3652F5ED12FF}" srcOrd="0" destOrd="0" parTransId="{8ADEC946-E92D-476C-A51D-3BEB5C195284}" sibTransId="{77829C61-128C-4515-8949-018718B8535F}"/>
    <dgm:cxn modelId="{6946ED27-0929-4881-AD58-9FC1518A6FE5}" type="presOf" srcId="{C0C96E42-F210-4776-8B97-3652F5ED12FF}" destId="{9AEA936F-A8E0-4201-B9FA-01D51773D5A4}" srcOrd="0" destOrd="0" presId="urn:microsoft.com/office/officeart/2005/8/layout/vList2"/>
    <dgm:cxn modelId="{CA4FC366-D8D9-47E7-AECD-A6FAA9487D5E}" type="presOf" srcId="{D99CA7AA-ABF5-47CF-B86E-B3FAAC4BE5EB}" destId="{A06C9BA8-6DA5-41E4-8796-394AB8197A09}" srcOrd="0" destOrd="0" presId="urn:microsoft.com/office/officeart/2005/8/layout/vList2"/>
    <dgm:cxn modelId="{FAB1F347-8D25-4634-92AC-A86C1EBCCBCA}" type="presOf" srcId="{B4020191-943C-42D2-BADC-095F29EAE8C2}" destId="{FAFBF097-0BEE-471B-AF7F-AA06E2CBB249}" srcOrd="0" destOrd="0" presId="urn:microsoft.com/office/officeart/2005/8/layout/vList2"/>
    <dgm:cxn modelId="{191EAAC4-C6A2-4FC8-9185-8FE93DF59063}" srcId="{B100B474-D304-48AA-97BE-50FDF2897979}" destId="{9C70D305-AA01-4AF2-8343-77EE39F63194}" srcOrd="0" destOrd="0" parTransId="{763C0D1E-9CE4-4A53-B59B-0E46B0290AE7}" sibTransId="{2FAA038F-ACAA-42A0-A964-9E506BC18572}"/>
    <dgm:cxn modelId="{3B0CF0CB-8A6C-42A1-BFCD-195EEEACDAD9}" srcId="{9C70D305-AA01-4AF2-8343-77EE39F63194}" destId="{B4020191-943C-42D2-BADC-095F29EAE8C2}" srcOrd="0" destOrd="0" parTransId="{41BE4330-AFD1-4693-95DA-F6ABD312AA76}" sibTransId="{FD9BE3AC-BE4F-42EC-983C-C80AF1E08D4A}"/>
    <dgm:cxn modelId="{6D4F443D-E979-4D00-B706-D25065F6D4C1}" type="presOf" srcId="{9C70D305-AA01-4AF2-8343-77EE39F63194}" destId="{63BE5A7B-8360-47A5-ABBE-635A56A08D1C}" srcOrd="0" destOrd="0" presId="urn:microsoft.com/office/officeart/2005/8/layout/vList2"/>
    <dgm:cxn modelId="{447EE206-9762-4E21-8FA8-D545B1D9ACE8}" type="presOf" srcId="{B100B474-D304-48AA-97BE-50FDF2897979}" destId="{04480C00-335D-49AE-9819-22C650C67BE7}" srcOrd="0" destOrd="0" presId="urn:microsoft.com/office/officeart/2005/8/layout/vList2"/>
    <dgm:cxn modelId="{B143EF7E-6297-4DC8-B080-5E65B32186FD}" srcId="{B100B474-D304-48AA-97BE-50FDF2897979}" destId="{D99CA7AA-ABF5-47CF-B86E-B3FAAC4BE5EB}" srcOrd="1" destOrd="0" parTransId="{E257D0DB-B619-41FB-AB2C-81B2166092B3}" sibTransId="{F5456550-81FB-4FA5-9D7C-F15543902ABC}"/>
    <dgm:cxn modelId="{A691C946-8174-4D23-8019-6ED4087F98A0}" type="presParOf" srcId="{04480C00-335D-49AE-9819-22C650C67BE7}" destId="{63BE5A7B-8360-47A5-ABBE-635A56A08D1C}" srcOrd="0" destOrd="0" presId="urn:microsoft.com/office/officeart/2005/8/layout/vList2"/>
    <dgm:cxn modelId="{01226981-D62F-4437-8998-33BF0784ADF3}" type="presParOf" srcId="{04480C00-335D-49AE-9819-22C650C67BE7}" destId="{FAFBF097-0BEE-471B-AF7F-AA06E2CBB249}" srcOrd="1" destOrd="0" presId="urn:microsoft.com/office/officeart/2005/8/layout/vList2"/>
    <dgm:cxn modelId="{02BC6048-B5F2-4805-AB36-F7B51D29138E}" type="presParOf" srcId="{04480C00-335D-49AE-9819-22C650C67BE7}" destId="{A06C9BA8-6DA5-41E4-8796-394AB8197A09}" srcOrd="2" destOrd="0" presId="urn:microsoft.com/office/officeart/2005/8/layout/vList2"/>
    <dgm:cxn modelId="{8AAECDAB-7181-49A2-85E2-E499B191096D}" type="presParOf" srcId="{04480C00-335D-49AE-9819-22C650C67BE7}" destId="{9AEA936F-A8E0-4201-B9FA-01D51773D5A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BB7956-A4B7-4D0F-97E8-D22C986318C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F6C9A3F-BE3B-4B6F-A052-06EFC945511C}">
      <dgm:prSet phldrT="[Текст]"/>
      <dgm:spPr/>
      <dgm:t>
        <a:bodyPr/>
        <a:lstStyle/>
        <a:p>
          <a:r>
            <a:rPr lang="en-US" b="0" i="0" dirty="0" smtClean="0"/>
            <a:t>AcceptsReturn="True"</a:t>
          </a:r>
          <a:endParaRPr lang="ru-RU" dirty="0"/>
        </a:p>
      </dgm:t>
    </dgm:pt>
    <dgm:pt modelId="{8B199D49-24A7-4B0C-BCAB-B5A8B23F7D6B}" type="parTrans" cxnId="{2E665E66-8BB3-4317-A918-DE0EB32AFBE0}">
      <dgm:prSet/>
      <dgm:spPr/>
      <dgm:t>
        <a:bodyPr/>
        <a:lstStyle/>
        <a:p>
          <a:endParaRPr lang="ru-RU"/>
        </a:p>
      </dgm:t>
    </dgm:pt>
    <dgm:pt modelId="{775FEEEC-6EED-4320-AC9E-491CF8DF636B}" type="sibTrans" cxnId="{2E665E66-8BB3-4317-A918-DE0EB32AFBE0}">
      <dgm:prSet/>
      <dgm:spPr/>
      <dgm:t>
        <a:bodyPr/>
        <a:lstStyle/>
        <a:p>
          <a:endParaRPr lang="ru-RU"/>
        </a:p>
      </dgm:t>
    </dgm:pt>
    <dgm:pt modelId="{7E960F14-7DD1-44D3-BEA9-7672DC9FCF86}">
      <dgm:prSet phldrT="[Текст]"/>
      <dgm:spPr/>
      <dgm:t>
        <a:bodyPr/>
        <a:lstStyle/>
        <a:p>
          <a:r>
            <a:rPr lang="ru-RU" b="0" i="0" dirty="0" smtClean="0"/>
            <a:t>Что бы </a:t>
          </a:r>
          <a:r>
            <a:rPr lang="ru-RU" b="0" i="0" dirty="0" smtClean="0"/>
            <a:t>переводить по нажатию на клавишу </a:t>
          </a:r>
          <a:r>
            <a:rPr lang="ru-RU" b="0" i="0" dirty="0" err="1" smtClean="0"/>
            <a:t>Enter</a:t>
          </a:r>
          <a:r>
            <a:rPr lang="ru-RU" b="0" i="0" dirty="0" smtClean="0"/>
            <a:t> курсор на следующую строку</a:t>
          </a:r>
          <a:endParaRPr lang="ru-RU" dirty="0"/>
        </a:p>
      </dgm:t>
    </dgm:pt>
    <dgm:pt modelId="{33DE0991-CCC7-4ACB-9703-B5469381E444}" type="parTrans" cxnId="{F5BE0972-6654-4DD4-AC7D-2C5932A41340}">
      <dgm:prSet/>
      <dgm:spPr/>
      <dgm:t>
        <a:bodyPr/>
        <a:lstStyle/>
        <a:p>
          <a:endParaRPr lang="ru-RU"/>
        </a:p>
      </dgm:t>
    </dgm:pt>
    <dgm:pt modelId="{BC78EADA-10B3-43FB-8608-17C726DB5DAC}" type="sibTrans" cxnId="{F5BE0972-6654-4DD4-AC7D-2C5932A41340}">
      <dgm:prSet/>
      <dgm:spPr/>
      <dgm:t>
        <a:bodyPr/>
        <a:lstStyle/>
        <a:p>
          <a:endParaRPr lang="ru-RU"/>
        </a:p>
      </dgm:t>
    </dgm:pt>
    <dgm:pt modelId="{4DF93EDF-6E9B-4D42-9ED2-4048158AD387}">
      <dgm:prSet phldrT="[Текст]"/>
      <dgm:spPr/>
      <dgm:t>
        <a:bodyPr/>
        <a:lstStyle/>
        <a:p>
          <a:r>
            <a:rPr lang="en-US" b="0" i="0" dirty="0" smtClean="0"/>
            <a:t>AcceptsTab="True"</a:t>
          </a:r>
          <a:endParaRPr lang="ru-RU" dirty="0"/>
        </a:p>
      </dgm:t>
    </dgm:pt>
    <dgm:pt modelId="{8D8DE257-F402-4CE6-B717-32C2FEC39B00}" type="parTrans" cxnId="{0AC6DB49-FEC5-4CB7-BD2E-B87760583BA4}">
      <dgm:prSet/>
      <dgm:spPr/>
      <dgm:t>
        <a:bodyPr/>
        <a:lstStyle/>
        <a:p>
          <a:endParaRPr lang="ru-RU"/>
        </a:p>
      </dgm:t>
    </dgm:pt>
    <dgm:pt modelId="{565D8FEE-61BE-4FDB-B7DE-F1D06420BED2}" type="sibTrans" cxnId="{0AC6DB49-FEC5-4CB7-BD2E-B87760583BA4}">
      <dgm:prSet/>
      <dgm:spPr/>
      <dgm:t>
        <a:bodyPr/>
        <a:lstStyle/>
        <a:p>
          <a:endParaRPr lang="ru-RU"/>
        </a:p>
      </dgm:t>
    </dgm:pt>
    <dgm:pt modelId="{4D47EAFD-45AF-4EAF-89A6-3D08C17207DF}">
      <dgm:prSet phldrT="[Текст]"/>
      <dgm:spPr/>
      <dgm:t>
        <a:bodyPr/>
        <a:lstStyle/>
        <a:p>
          <a:r>
            <a:rPr lang="ru-RU" b="0" i="0" dirty="0" smtClean="0"/>
            <a:t>Также мы можем добавить полю возможность создавать табуляцию с помощью клавиши </a:t>
          </a:r>
          <a:r>
            <a:rPr lang="ru-RU" b="0" i="0" dirty="0" err="1" smtClean="0"/>
            <a:t>Tab</a:t>
          </a:r>
          <a:endParaRPr lang="ru-RU" dirty="0"/>
        </a:p>
      </dgm:t>
    </dgm:pt>
    <dgm:pt modelId="{0ACB2F61-C991-414B-B3DE-6D2786F7A03B}" type="parTrans" cxnId="{508721A3-23B9-4003-9FA4-6A31E0592DDE}">
      <dgm:prSet/>
      <dgm:spPr/>
      <dgm:t>
        <a:bodyPr/>
        <a:lstStyle/>
        <a:p>
          <a:endParaRPr lang="ru-RU"/>
        </a:p>
      </dgm:t>
    </dgm:pt>
    <dgm:pt modelId="{7123A55A-4AF4-492F-B888-282C91A909D3}" type="sibTrans" cxnId="{508721A3-23B9-4003-9FA4-6A31E0592DDE}">
      <dgm:prSet/>
      <dgm:spPr/>
      <dgm:t>
        <a:bodyPr/>
        <a:lstStyle/>
        <a:p>
          <a:endParaRPr lang="ru-RU"/>
        </a:p>
      </dgm:t>
    </dgm:pt>
    <dgm:pt modelId="{C0852203-58BE-400F-8ACA-510E521E581F}" type="pres">
      <dgm:prSet presAssocID="{9ABB7956-A4B7-4D0F-97E8-D22C986318C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128C39A-6C67-4F60-B801-F3796B2113EE}" type="pres">
      <dgm:prSet presAssocID="{BF6C9A3F-BE3B-4B6F-A052-06EFC945511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9D4A86C-2091-4461-B0B9-662B694CD910}" type="pres">
      <dgm:prSet presAssocID="{BF6C9A3F-BE3B-4B6F-A052-06EFC945511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08868A-852D-484B-891A-2E2B93BA627D}" type="pres">
      <dgm:prSet presAssocID="{4DF93EDF-6E9B-4D42-9ED2-4048158AD38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971A28-C1CE-433C-AB7F-1E6362EB0B4F}" type="pres">
      <dgm:prSet presAssocID="{4DF93EDF-6E9B-4D42-9ED2-4048158AD38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5BE0972-6654-4DD4-AC7D-2C5932A41340}" srcId="{BF6C9A3F-BE3B-4B6F-A052-06EFC945511C}" destId="{7E960F14-7DD1-44D3-BEA9-7672DC9FCF86}" srcOrd="0" destOrd="0" parTransId="{33DE0991-CCC7-4ACB-9703-B5469381E444}" sibTransId="{BC78EADA-10B3-43FB-8608-17C726DB5DAC}"/>
    <dgm:cxn modelId="{714FCF54-3453-4D75-8CAA-E200801D3B0B}" type="presOf" srcId="{4D47EAFD-45AF-4EAF-89A6-3D08C17207DF}" destId="{CB971A28-C1CE-433C-AB7F-1E6362EB0B4F}" srcOrd="0" destOrd="0" presId="urn:microsoft.com/office/officeart/2005/8/layout/vList2"/>
    <dgm:cxn modelId="{44A11C48-6E53-43CA-8A28-98D24FBD9936}" type="presOf" srcId="{4DF93EDF-6E9B-4D42-9ED2-4048158AD387}" destId="{1408868A-852D-484B-891A-2E2B93BA627D}" srcOrd="0" destOrd="0" presId="urn:microsoft.com/office/officeart/2005/8/layout/vList2"/>
    <dgm:cxn modelId="{0AC6DB49-FEC5-4CB7-BD2E-B87760583BA4}" srcId="{9ABB7956-A4B7-4D0F-97E8-D22C986318CE}" destId="{4DF93EDF-6E9B-4D42-9ED2-4048158AD387}" srcOrd="1" destOrd="0" parTransId="{8D8DE257-F402-4CE6-B717-32C2FEC39B00}" sibTransId="{565D8FEE-61BE-4FDB-B7DE-F1D06420BED2}"/>
    <dgm:cxn modelId="{DF715536-6DB6-4713-A8AA-F55B0CDF5E48}" type="presOf" srcId="{BF6C9A3F-BE3B-4B6F-A052-06EFC945511C}" destId="{F128C39A-6C67-4F60-B801-F3796B2113EE}" srcOrd="0" destOrd="0" presId="urn:microsoft.com/office/officeart/2005/8/layout/vList2"/>
    <dgm:cxn modelId="{CBFF2914-BDBF-48E2-A3C2-6932275297CD}" type="presOf" srcId="{9ABB7956-A4B7-4D0F-97E8-D22C986318CE}" destId="{C0852203-58BE-400F-8ACA-510E521E581F}" srcOrd="0" destOrd="0" presId="urn:microsoft.com/office/officeart/2005/8/layout/vList2"/>
    <dgm:cxn modelId="{508721A3-23B9-4003-9FA4-6A31E0592DDE}" srcId="{4DF93EDF-6E9B-4D42-9ED2-4048158AD387}" destId="{4D47EAFD-45AF-4EAF-89A6-3D08C17207DF}" srcOrd="0" destOrd="0" parTransId="{0ACB2F61-C991-414B-B3DE-6D2786F7A03B}" sibTransId="{7123A55A-4AF4-492F-B888-282C91A909D3}"/>
    <dgm:cxn modelId="{3B5EB698-3CB9-4481-A6CA-8A57A52F0EF0}" type="presOf" srcId="{7E960F14-7DD1-44D3-BEA9-7672DC9FCF86}" destId="{C9D4A86C-2091-4461-B0B9-662B694CD910}" srcOrd="0" destOrd="0" presId="urn:microsoft.com/office/officeart/2005/8/layout/vList2"/>
    <dgm:cxn modelId="{2E665E66-8BB3-4317-A918-DE0EB32AFBE0}" srcId="{9ABB7956-A4B7-4D0F-97E8-D22C986318CE}" destId="{BF6C9A3F-BE3B-4B6F-A052-06EFC945511C}" srcOrd="0" destOrd="0" parTransId="{8B199D49-24A7-4B0C-BCAB-B5A8B23F7D6B}" sibTransId="{775FEEEC-6EED-4320-AC9E-491CF8DF636B}"/>
    <dgm:cxn modelId="{EC2B583C-4D22-49DE-9B0F-C0ECAE5B9CC5}" type="presParOf" srcId="{C0852203-58BE-400F-8ACA-510E521E581F}" destId="{F128C39A-6C67-4F60-B801-F3796B2113EE}" srcOrd="0" destOrd="0" presId="urn:microsoft.com/office/officeart/2005/8/layout/vList2"/>
    <dgm:cxn modelId="{DF13C4DB-9233-4ADE-80E9-B812354C7535}" type="presParOf" srcId="{C0852203-58BE-400F-8ACA-510E521E581F}" destId="{C9D4A86C-2091-4461-B0B9-662B694CD910}" srcOrd="1" destOrd="0" presId="urn:microsoft.com/office/officeart/2005/8/layout/vList2"/>
    <dgm:cxn modelId="{E438A61D-6E37-4771-B9D5-FF5802690AE3}" type="presParOf" srcId="{C0852203-58BE-400F-8ACA-510E521E581F}" destId="{1408868A-852D-484B-891A-2E2B93BA627D}" srcOrd="2" destOrd="0" presId="urn:microsoft.com/office/officeart/2005/8/layout/vList2"/>
    <dgm:cxn modelId="{6F265ABB-5F2C-4D32-9998-D2F8131FB75C}" type="presParOf" srcId="{C0852203-58BE-400F-8ACA-510E521E581F}" destId="{CB971A28-C1CE-433C-AB7F-1E6362EB0B4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BA8BE0F-74CE-4EAA-AD43-9BB0497661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7C73FA-4BD6-425C-891C-FF8C3BD8BDB5}">
      <dgm:prSet phldrT="[Текст]"/>
      <dgm:spPr/>
      <dgm:t>
        <a:bodyPr/>
        <a:lstStyle/>
        <a:p>
          <a:r>
            <a:rPr lang="en-US" b="1" i="0" dirty="0" err="1" smtClean="0"/>
            <a:t>VerticalScrollBarVisibility</a:t>
          </a:r>
          <a:r>
            <a:rPr lang="en-US" b="0" i="0" dirty="0" smtClean="0"/>
            <a:t> </a:t>
          </a:r>
          <a:r>
            <a:rPr lang="ru-RU" b="0" i="0" dirty="0" smtClean="0"/>
            <a:t>и </a:t>
          </a:r>
        </a:p>
        <a:p>
          <a:r>
            <a:rPr lang="ru-RU" b="1" i="0" dirty="0" smtClean="0"/>
            <a:t>Но</a:t>
          </a:r>
          <a:r>
            <a:rPr lang="en-US" b="1" i="0" dirty="0" err="1" smtClean="0"/>
            <a:t>rizontalScrollBarVisibility</a:t>
          </a:r>
          <a:endParaRPr lang="ru-RU" dirty="0"/>
        </a:p>
      </dgm:t>
    </dgm:pt>
    <dgm:pt modelId="{3541402B-157D-44ED-8021-F3389B592906}" type="parTrans" cxnId="{DBED9493-5A50-4D32-AD3D-486A15C70D55}">
      <dgm:prSet/>
      <dgm:spPr/>
      <dgm:t>
        <a:bodyPr/>
        <a:lstStyle/>
        <a:p>
          <a:endParaRPr lang="ru-RU"/>
        </a:p>
      </dgm:t>
    </dgm:pt>
    <dgm:pt modelId="{89BB61F5-8914-4C7B-9FAF-454F97D5ACC6}" type="sibTrans" cxnId="{DBED9493-5A50-4D32-AD3D-486A15C70D55}">
      <dgm:prSet/>
      <dgm:spPr/>
      <dgm:t>
        <a:bodyPr/>
        <a:lstStyle/>
        <a:p>
          <a:endParaRPr lang="ru-RU"/>
        </a:p>
      </dgm:t>
    </dgm:pt>
    <dgm:pt modelId="{CF4D16FC-49E9-407E-A077-C98E29479ED8}">
      <dgm:prSet phldrT="[Текст]"/>
      <dgm:spPr/>
      <dgm:t>
        <a:bodyPr/>
        <a:lstStyle/>
        <a:p>
          <a:r>
            <a:rPr lang="ru-RU" b="0" i="0" dirty="0" smtClean="0"/>
            <a:t>Для отображения полос прокрутки</a:t>
          </a:r>
          <a:endParaRPr lang="ru-RU" dirty="0"/>
        </a:p>
      </dgm:t>
    </dgm:pt>
    <dgm:pt modelId="{FA281A3F-6737-4048-AD29-925FBE6B87CE}" type="parTrans" cxnId="{76C68604-FC14-4D61-9AC1-7F5F228EDA09}">
      <dgm:prSet/>
      <dgm:spPr/>
      <dgm:t>
        <a:bodyPr/>
        <a:lstStyle/>
        <a:p>
          <a:endParaRPr lang="ru-RU"/>
        </a:p>
      </dgm:t>
    </dgm:pt>
    <dgm:pt modelId="{A74621AD-4669-4098-9653-9EF6786D8044}" type="sibTrans" cxnId="{76C68604-FC14-4D61-9AC1-7F5F228EDA09}">
      <dgm:prSet/>
      <dgm:spPr/>
      <dgm:t>
        <a:bodyPr/>
        <a:lstStyle/>
        <a:p>
          <a:endParaRPr lang="ru-RU"/>
        </a:p>
      </dgm:t>
    </dgm:pt>
    <dgm:pt modelId="{5DCC0ADC-EF0C-4836-8026-9B626D84F7BE}">
      <dgm:prSet phldrT="[Текст]"/>
      <dgm:spPr/>
      <dgm:t>
        <a:bodyPr/>
        <a:lstStyle/>
        <a:p>
          <a:r>
            <a:rPr lang="en-US" b="0" i="0" dirty="0" err="1" smtClean="0"/>
            <a:t>IsReadOnly</a:t>
          </a:r>
          <a:r>
            <a:rPr lang="en-US" b="0" i="0" dirty="0" smtClean="0"/>
            <a:t>="True"</a:t>
          </a:r>
          <a:endParaRPr lang="ru-RU" dirty="0"/>
        </a:p>
      </dgm:t>
    </dgm:pt>
    <dgm:pt modelId="{74799479-D557-4D8B-A89D-9E9EEA704EC2}" type="parTrans" cxnId="{D050EEC9-AE2D-4D5E-8B13-7287B9F61584}">
      <dgm:prSet/>
      <dgm:spPr/>
      <dgm:t>
        <a:bodyPr/>
        <a:lstStyle/>
        <a:p>
          <a:endParaRPr lang="ru-RU"/>
        </a:p>
      </dgm:t>
    </dgm:pt>
    <dgm:pt modelId="{ECC66FA0-435A-4CE5-9115-1B0539486877}" type="sibTrans" cxnId="{D050EEC9-AE2D-4D5E-8B13-7287B9F61584}">
      <dgm:prSet/>
      <dgm:spPr/>
      <dgm:t>
        <a:bodyPr/>
        <a:lstStyle/>
        <a:p>
          <a:endParaRPr lang="ru-RU"/>
        </a:p>
      </dgm:t>
    </dgm:pt>
    <dgm:pt modelId="{B260E1F7-9F3B-4D3B-B2EC-75A67856A370}">
      <dgm:prSet phldrT="[Текст]"/>
      <dgm:spPr/>
      <dgm:t>
        <a:bodyPr/>
        <a:lstStyle/>
        <a:p>
          <a:r>
            <a:rPr lang="ru-RU" b="0" i="0" dirty="0" smtClean="0"/>
            <a:t>Сделать текстовое поле недоступным для ввода </a:t>
          </a:r>
          <a:endParaRPr lang="ru-RU" dirty="0"/>
        </a:p>
      </dgm:t>
    </dgm:pt>
    <dgm:pt modelId="{F824DBDC-BAA0-49D9-9C2F-1150AC187BFB}" type="parTrans" cxnId="{C130C071-BCDC-4093-A341-3B74BE725D11}">
      <dgm:prSet/>
      <dgm:spPr/>
      <dgm:t>
        <a:bodyPr/>
        <a:lstStyle/>
        <a:p>
          <a:endParaRPr lang="ru-RU"/>
        </a:p>
      </dgm:t>
    </dgm:pt>
    <dgm:pt modelId="{295E191F-A059-42BC-AB36-F4276FE224BB}" type="sibTrans" cxnId="{C130C071-BCDC-4093-A341-3B74BE725D11}">
      <dgm:prSet/>
      <dgm:spPr/>
      <dgm:t>
        <a:bodyPr/>
        <a:lstStyle/>
        <a:p>
          <a:endParaRPr lang="ru-RU"/>
        </a:p>
      </dgm:t>
    </dgm:pt>
    <dgm:pt modelId="{A7401CF7-5E53-4851-B588-0F948AACBB17}" type="pres">
      <dgm:prSet presAssocID="{8BA8BE0F-74CE-4EAA-AD43-9BB0497661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ADB1CD7-341E-4875-A83E-CA9CDEA0ADDB}" type="pres">
      <dgm:prSet presAssocID="{967C73FA-4BD6-425C-891C-FF8C3BD8BDB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A5FC81-DD9D-4B95-8C25-04D74253345F}" type="pres">
      <dgm:prSet presAssocID="{967C73FA-4BD6-425C-891C-FF8C3BD8BDB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4394E4-DA1E-4FF4-97DB-4279667AAF6D}" type="pres">
      <dgm:prSet presAssocID="{5DCC0ADC-EF0C-4836-8026-9B626D84F7B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8B008A-9BCF-49DE-A833-99C1AA8C6B91}" type="pres">
      <dgm:prSet presAssocID="{5DCC0ADC-EF0C-4836-8026-9B626D84F7B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AFE4B50-26F0-4949-B436-92EF9BC785D0}" type="presOf" srcId="{8BA8BE0F-74CE-4EAA-AD43-9BB049766152}" destId="{A7401CF7-5E53-4851-B588-0F948AACBB17}" srcOrd="0" destOrd="0" presId="urn:microsoft.com/office/officeart/2005/8/layout/vList2"/>
    <dgm:cxn modelId="{9AE2EB10-8BF4-4C03-A509-3F86B3016E2A}" type="presOf" srcId="{B260E1F7-9F3B-4D3B-B2EC-75A67856A370}" destId="{8F8B008A-9BCF-49DE-A833-99C1AA8C6B91}" srcOrd="0" destOrd="0" presId="urn:microsoft.com/office/officeart/2005/8/layout/vList2"/>
    <dgm:cxn modelId="{76C68604-FC14-4D61-9AC1-7F5F228EDA09}" srcId="{967C73FA-4BD6-425C-891C-FF8C3BD8BDB5}" destId="{CF4D16FC-49E9-407E-A077-C98E29479ED8}" srcOrd="0" destOrd="0" parTransId="{FA281A3F-6737-4048-AD29-925FBE6B87CE}" sibTransId="{A74621AD-4669-4098-9653-9EF6786D8044}"/>
    <dgm:cxn modelId="{C130C071-BCDC-4093-A341-3B74BE725D11}" srcId="{5DCC0ADC-EF0C-4836-8026-9B626D84F7BE}" destId="{B260E1F7-9F3B-4D3B-B2EC-75A67856A370}" srcOrd="0" destOrd="0" parTransId="{F824DBDC-BAA0-49D9-9C2F-1150AC187BFB}" sibTransId="{295E191F-A059-42BC-AB36-F4276FE224BB}"/>
    <dgm:cxn modelId="{D050EEC9-AE2D-4D5E-8B13-7287B9F61584}" srcId="{8BA8BE0F-74CE-4EAA-AD43-9BB049766152}" destId="{5DCC0ADC-EF0C-4836-8026-9B626D84F7BE}" srcOrd="1" destOrd="0" parTransId="{74799479-D557-4D8B-A89D-9E9EEA704EC2}" sibTransId="{ECC66FA0-435A-4CE5-9115-1B0539486877}"/>
    <dgm:cxn modelId="{A34D02B0-7E88-4DA0-A0BE-C9F50E86DC22}" type="presOf" srcId="{967C73FA-4BD6-425C-891C-FF8C3BD8BDB5}" destId="{2ADB1CD7-341E-4875-A83E-CA9CDEA0ADDB}" srcOrd="0" destOrd="0" presId="urn:microsoft.com/office/officeart/2005/8/layout/vList2"/>
    <dgm:cxn modelId="{DBED9493-5A50-4D32-AD3D-486A15C70D55}" srcId="{8BA8BE0F-74CE-4EAA-AD43-9BB049766152}" destId="{967C73FA-4BD6-425C-891C-FF8C3BD8BDB5}" srcOrd="0" destOrd="0" parTransId="{3541402B-157D-44ED-8021-F3389B592906}" sibTransId="{89BB61F5-8914-4C7B-9FAF-454F97D5ACC6}"/>
    <dgm:cxn modelId="{5AA62A00-3053-49CC-8FF9-B00FEB22FEFB}" type="presOf" srcId="{CF4D16FC-49E9-407E-A077-C98E29479ED8}" destId="{B6A5FC81-DD9D-4B95-8C25-04D74253345F}" srcOrd="0" destOrd="0" presId="urn:microsoft.com/office/officeart/2005/8/layout/vList2"/>
    <dgm:cxn modelId="{57BF0D10-9BF2-4A6A-BC8C-26DAC7956E6B}" type="presOf" srcId="{5DCC0ADC-EF0C-4836-8026-9B626D84F7BE}" destId="{534394E4-DA1E-4FF4-97DB-4279667AAF6D}" srcOrd="0" destOrd="0" presId="urn:microsoft.com/office/officeart/2005/8/layout/vList2"/>
    <dgm:cxn modelId="{ABE4EA47-0783-43AB-A12E-8C90A0AAFA34}" type="presParOf" srcId="{A7401CF7-5E53-4851-B588-0F948AACBB17}" destId="{2ADB1CD7-341E-4875-A83E-CA9CDEA0ADDB}" srcOrd="0" destOrd="0" presId="urn:microsoft.com/office/officeart/2005/8/layout/vList2"/>
    <dgm:cxn modelId="{1928023C-E61C-4075-B134-DE9784D40DE0}" type="presParOf" srcId="{A7401CF7-5E53-4851-B588-0F948AACBB17}" destId="{B6A5FC81-DD9D-4B95-8C25-04D74253345F}" srcOrd="1" destOrd="0" presId="urn:microsoft.com/office/officeart/2005/8/layout/vList2"/>
    <dgm:cxn modelId="{F0FEEA9F-D9C6-4D1D-A2B7-0D5C66A81480}" type="presParOf" srcId="{A7401CF7-5E53-4851-B588-0F948AACBB17}" destId="{534394E4-DA1E-4FF4-97DB-4279667AAF6D}" srcOrd="2" destOrd="0" presId="urn:microsoft.com/office/officeart/2005/8/layout/vList2"/>
    <dgm:cxn modelId="{92CE993A-0F73-415B-B1C4-50E3529A6DAD}" type="presParOf" srcId="{A7401CF7-5E53-4851-B588-0F948AACBB17}" destId="{8F8B008A-9BCF-49DE-A833-99C1AA8C6B9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1D6DACA-89F4-499B-8BF8-5BB5158611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60E50D-57E0-4236-B5A2-974811203FC5}">
      <dgm:prSet phldrT="[Текст]"/>
      <dgm:spPr/>
      <dgm:t>
        <a:bodyPr/>
        <a:lstStyle/>
        <a:p>
          <a:r>
            <a:rPr lang="en-US" b="1" i="0" dirty="0" err="1" smtClean="0"/>
            <a:t>SelectionStart</a:t>
          </a:r>
          <a:r>
            <a:rPr lang="en-US" b="0" i="0" dirty="0" smtClean="0"/>
            <a:t>, </a:t>
          </a:r>
          <a:r>
            <a:rPr lang="en-US" b="1" i="0" dirty="0" err="1" smtClean="0"/>
            <a:t>SelectionLength</a:t>
          </a:r>
          <a:r>
            <a:rPr lang="en-US" b="0" i="0" dirty="0" smtClean="0"/>
            <a:t> </a:t>
          </a:r>
          <a:endParaRPr lang="ru-RU" b="0" i="0" dirty="0" smtClean="0"/>
        </a:p>
        <a:p>
          <a:r>
            <a:rPr lang="ru-RU" b="0" i="0" dirty="0" smtClean="0"/>
            <a:t> </a:t>
          </a:r>
          <a:r>
            <a:rPr lang="en-US" b="1" i="0" dirty="0" err="1" smtClean="0"/>
            <a:t>SelectionText</a:t>
          </a:r>
          <a:endParaRPr lang="ru-RU" dirty="0"/>
        </a:p>
      </dgm:t>
    </dgm:pt>
    <dgm:pt modelId="{F1393EC2-E187-45D0-A048-F3919C1FFC3D}" type="parTrans" cxnId="{E9D449A6-F9E1-4E6E-8C70-55437DF7DC55}">
      <dgm:prSet/>
      <dgm:spPr/>
      <dgm:t>
        <a:bodyPr/>
        <a:lstStyle/>
        <a:p>
          <a:endParaRPr lang="ru-RU"/>
        </a:p>
      </dgm:t>
    </dgm:pt>
    <dgm:pt modelId="{66DD8C5A-41A3-4EC3-8BBE-1A1B9866AF13}" type="sibTrans" cxnId="{E9D449A6-F9E1-4E6E-8C70-55437DF7DC55}">
      <dgm:prSet/>
      <dgm:spPr/>
      <dgm:t>
        <a:bodyPr/>
        <a:lstStyle/>
        <a:p>
          <a:endParaRPr lang="ru-RU"/>
        </a:p>
      </dgm:t>
    </dgm:pt>
    <dgm:pt modelId="{9E33AAC4-438C-4E98-A79E-EC783EB1D131}">
      <dgm:prSet phldrT="[Текст]"/>
      <dgm:spPr/>
      <dgm:t>
        <a:bodyPr/>
        <a:lstStyle/>
        <a:p>
          <a:r>
            <a:rPr lang="ru-RU" b="0" i="0" dirty="0" smtClean="0"/>
            <a:t>Для выделения текста</a:t>
          </a:r>
          <a:endParaRPr lang="ru-RU" dirty="0"/>
        </a:p>
      </dgm:t>
    </dgm:pt>
    <dgm:pt modelId="{CDBE4509-A463-4E8C-BB04-F925C2B509C4}" type="parTrans" cxnId="{22753963-B7EF-4D48-979B-A343865E28D0}">
      <dgm:prSet/>
      <dgm:spPr/>
      <dgm:t>
        <a:bodyPr/>
        <a:lstStyle/>
        <a:p>
          <a:endParaRPr lang="ru-RU"/>
        </a:p>
      </dgm:t>
    </dgm:pt>
    <dgm:pt modelId="{8B550C28-5E68-4131-AF9B-50B8FECD6CEC}" type="sibTrans" cxnId="{22753963-B7EF-4D48-979B-A343865E28D0}">
      <dgm:prSet/>
      <dgm:spPr/>
      <dgm:t>
        <a:bodyPr/>
        <a:lstStyle/>
        <a:p>
          <a:endParaRPr lang="ru-RU"/>
        </a:p>
      </dgm:t>
    </dgm:pt>
    <dgm:pt modelId="{0425E494-671E-42E9-8BB0-518EDCC191DC}">
      <dgm:prSet phldrT="[Текст]"/>
      <dgm:spPr/>
      <dgm:t>
        <a:bodyPr/>
        <a:lstStyle/>
        <a:p>
          <a:r>
            <a:rPr lang="en-US" b="0" i="0" dirty="0" err="1" smtClean="0"/>
            <a:t>SpellCheck.IsEnabled</a:t>
          </a:r>
          <a:r>
            <a:rPr lang="en-US" b="0" i="0" dirty="0" smtClean="0"/>
            <a:t>="True"</a:t>
          </a:r>
          <a:endParaRPr lang="ru-RU" dirty="0"/>
        </a:p>
      </dgm:t>
    </dgm:pt>
    <dgm:pt modelId="{144AF0C4-35A5-48E0-954E-1190B27E4E84}" type="parTrans" cxnId="{BF78CE2A-653F-4040-A9E7-6CEBFE21897E}">
      <dgm:prSet/>
      <dgm:spPr/>
      <dgm:t>
        <a:bodyPr/>
        <a:lstStyle/>
        <a:p>
          <a:endParaRPr lang="ru-RU"/>
        </a:p>
      </dgm:t>
    </dgm:pt>
    <dgm:pt modelId="{2D330868-0538-4E04-8E60-15CB41ACDCA8}" type="sibTrans" cxnId="{BF78CE2A-653F-4040-A9E7-6CEBFE21897E}">
      <dgm:prSet/>
      <dgm:spPr/>
      <dgm:t>
        <a:bodyPr/>
        <a:lstStyle/>
        <a:p>
          <a:endParaRPr lang="ru-RU"/>
        </a:p>
      </dgm:t>
    </dgm:pt>
    <dgm:pt modelId="{4A6C9ED7-5753-4AEA-850F-478C24EBA4A8}">
      <dgm:prSet phldrT="[Текст]"/>
      <dgm:spPr/>
      <dgm:t>
        <a:bodyPr/>
        <a:lstStyle/>
        <a:p>
          <a:r>
            <a:rPr lang="ru-RU" b="0" i="0" dirty="0" smtClean="0"/>
            <a:t>Встроенной поддержкой орфографии, но нужно явно указать язык проверки орфографии, например </a:t>
          </a:r>
          <a:r>
            <a:rPr lang="en-US" b="1" i="0" dirty="0" smtClean="0"/>
            <a:t>Language</a:t>
          </a:r>
          <a:r>
            <a:rPr lang="ru-RU" b="1" i="0" dirty="0" smtClean="0"/>
            <a:t> = </a:t>
          </a:r>
          <a:r>
            <a:rPr lang="en-US" b="1" i="0" dirty="0" smtClean="0"/>
            <a:t>“</a:t>
          </a:r>
          <a:r>
            <a:rPr lang="en-US" b="1" i="0" dirty="0" err="1" smtClean="0"/>
            <a:t>ru-ru</a:t>
          </a:r>
          <a:r>
            <a:rPr lang="en-US" b="1" i="0" dirty="0" smtClean="0"/>
            <a:t>”</a:t>
          </a:r>
          <a:endParaRPr lang="ru-RU" dirty="0"/>
        </a:p>
      </dgm:t>
    </dgm:pt>
    <dgm:pt modelId="{9A6A9F95-2922-40DB-90D7-18FA50A644C3}" type="parTrans" cxnId="{A0516A03-3E49-478E-B17A-F208F1E15E05}">
      <dgm:prSet/>
      <dgm:spPr/>
      <dgm:t>
        <a:bodyPr/>
        <a:lstStyle/>
        <a:p>
          <a:endParaRPr lang="ru-RU"/>
        </a:p>
      </dgm:t>
    </dgm:pt>
    <dgm:pt modelId="{D153846E-30AF-4A70-94E6-22137D2B9908}" type="sibTrans" cxnId="{A0516A03-3E49-478E-B17A-F208F1E15E05}">
      <dgm:prSet/>
      <dgm:spPr/>
      <dgm:t>
        <a:bodyPr/>
        <a:lstStyle/>
        <a:p>
          <a:endParaRPr lang="ru-RU"/>
        </a:p>
      </dgm:t>
    </dgm:pt>
    <dgm:pt modelId="{3906D003-264E-421A-8B59-D6303D34D41D}" type="pres">
      <dgm:prSet presAssocID="{31D6DACA-89F4-499B-8BF8-5BB5158611B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09E42D9-9E35-4268-8025-0A0CBF795FE0}" type="pres">
      <dgm:prSet presAssocID="{2A60E50D-57E0-4236-B5A2-974811203FC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331F2B-380F-48F7-8529-056522940968}" type="pres">
      <dgm:prSet presAssocID="{2A60E50D-57E0-4236-B5A2-974811203FC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210BA2-ED69-4360-BC8B-CA2A5600F180}" type="pres">
      <dgm:prSet presAssocID="{0425E494-671E-42E9-8BB0-518EDCC191D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94B8D1-0465-407D-A417-158FDBFE00CD}" type="pres">
      <dgm:prSet presAssocID="{0425E494-671E-42E9-8BB0-518EDCC191DC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0516A03-3E49-478E-B17A-F208F1E15E05}" srcId="{0425E494-671E-42E9-8BB0-518EDCC191DC}" destId="{4A6C9ED7-5753-4AEA-850F-478C24EBA4A8}" srcOrd="0" destOrd="0" parTransId="{9A6A9F95-2922-40DB-90D7-18FA50A644C3}" sibTransId="{D153846E-30AF-4A70-94E6-22137D2B9908}"/>
    <dgm:cxn modelId="{087966FE-C202-4DE4-BE89-EDE41266F575}" type="presOf" srcId="{31D6DACA-89F4-499B-8BF8-5BB5158611BC}" destId="{3906D003-264E-421A-8B59-D6303D34D41D}" srcOrd="0" destOrd="0" presId="urn:microsoft.com/office/officeart/2005/8/layout/vList2"/>
    <dgm:cxn modelId="{BF78CE2A-653F-4040-A9E7-6CEBFE21897E}" srcId="{31D6DACA-89F4-499B-8BF8-5BB5158611BC}" destId="{0425E494-671E-42E9-8BB0-518EDCC191DC}" srcOrd="1" destOrd="0" parTransId="{144AF0C4-35A5-48E0-954E-1190B27E4E84}" sibTransId="{2D330868-0538-4E04-8E60-15CB41ACDCA8}"/>
    <dgm:cxn modelId="{2083020E-52AA-42CD-90E1-768F96364720}" type="presOf" srcId="{4A6C9ED7-5753-4AEA-850F-478C24EBA4A8}" destId="{BC94B8D1-0465-407D-A417-158FDBFE00CD}" srcOrd="0" destOrd="0" presId="urn:microsoft.com/office/officeart/2005/8/layout/vList2"/>
    <dgm:cxn modelId="{A87ACCF8-7B9C-48A0-9E9C-7BE77DC117FC}" type="presOf" srcId="{9E33AAC4-438C-4E98-A79E-EC783EB1D131}" destId="{C1331F2B-380F-48F7-8529-056522940968}" srcOrd="0" destOrd="0" presId="urn:microsoft.com/office/officeart/2005/8/layout/vList2"/>
    <dgm:cxn modelId="{3616268B-2C1A-4807-BAB1-2F92B8A8E547}" type="presOf" srcId="{2A60E50D-57E0-4236-B5A2-974811203FC5}" destId="{A09E42D9-9E35-4268-8025-0A0CBF795FE0}" srcOrd="0" destOrd="0" presId="urn:microsoft.com/office/officeart/2005/8/layout/vList2"/>
    <dgm:cxn modelId="{E9D449A6-F9E1-4E6E-8C70-55437DF7DC55}" srcId="{31D6DACA-89F4-499B-8BF8-5BB5158611BC}" destId="{2A60E50D-57E0-4236-B5A2-974811203FC5}" srcOrd="0" destOrd="0" parTransId="{F1393EC2-E187-45D0-A048-F3919C1FFC3D}" sibTransId="{66DD8C5A-41A3-4EC3-8BBE-1A1B9866AF13}"/>
    <dgm:cxn modelId="{22753963-B7EF-4D48-979B-A343865E28D0}" srcId="{2A60E50D-57E0-4236-B5A2-974811203FC5}" destId="{9E33AAC4-438C-4E98-A79E-EC783EB1D131}" srcOrd="0" destOrd="0" parTransId="{CDBE4509-A463-4E8C-BB04-F925C2B509C4}" sibTransId="{8B550C28-5E68-4131-AF9B-50B8FECD6CEC}"/>
    <dgm:cxn modelId="{325B0366-CC17-4E47-A556-736C2421F88E}" type="presOf" srcId="{0425E494-671E-42E9-8BB0-518EDCC191DC}" destId="{1C210BA2-ED69-4360-BC8B-CA2A5600F180}" srcOrd="0" destOrd="0" presId="urn:microsoft.com/office/officeart/2005/8/layout/vList2"/>
    <dgm:cxn modelId="{8B1FF82A-14CF-49D0-8101-DEA22CE53D2F}" type="presParOf" srcId="{3906D003-264E-421A-8B59-D6303D34D41D}" destId="{A09E42D9-9E35-4268-8025-0A0CBF795FE0}" srcOrd="0" destOrd="0" presId="urn:microsoft.com/office/officeart/2005/8/layout/vList2"/>
    <dgm:cxn modelId="{A80B059C-AFEB-4A99-BF2D-E308C1C8894E}" type="presParOf" srcId="{3906D003-264E-421A-8B59-D6303D34D41D}" destId="{C1331F2B-380F-48F7-8529-056522940968}" srcOrd="1" destOrd="0" presId="urn:microsoft.com/office/officeart/2005/8/layout/vList2"/>
    <dgm:cxn modelId="{F4C19EFB-E75A-45EA-B801-20C889B83DFE}" type="presParOf" srcId="{3906D003-264E-421A-8B59-D6303D34D41D}" destId="{1C210BA2-ED69-4360-BC8B-CA2A5600F180}" srcOrd="2" destOrd="0" presId="urn:microsoft.com/office/officeart/2005/8/layout/vList2"/>
    <dgm:cxn modelId="{1074490D-AAEF-4920-9010-61273438E4FE}" type="presParOf" srcId="{3906D003-264E-421A-8B59-D6303D34D41D}" destId="{BC94B8D1-0465-407D-A417-158FDBFE00C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A5A27D8-EB12-4948-B080-A667FE2F71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853CA9D-2CBF-4957-9E37-2ADA6EA858FD}">
      <dgm:prSet phldrT="[Текст]"/>
      <dgm:spPr/>
      <dgm:t>
        <a:bodyPr/>
        <a:lstStyle/>
        <a:p>
          <a:r>
            <a:rPr lang="en-US" dirty="0" err="1" smtClean="0"/>
            <a:t>PasswordChar</a:t>
          </a:r>
          <a:endParaRPr lang="ru-RU" dirty="0"/>
        </a:p>
      </dgm:t>
    </dgm:pt>
    <dgm:pt modelId="{089F85FA-8F4F-4843-B69F-3EFFB84C8545}" type="parTrans" cxnId="{DBDF7658-54A8-48D4-B4C0-055DB7D2FF91}">
      <dgm:prSet/>
      <dgm:spPr/>
      <dgm:t>
        <a:bodyPr/>
        <a:lstStyle/>
        <a:p>
          <a:endParaRPr lang="ru-RU"/>
        </a:p>
      </dgm:t>
    </dgm:pt>
    <dgm:pt modelId="{75CC005A-F9CA-4989-AEDE-F7873E6EE588}" type="sibTrans" cxnId="{DBDF7658-54A8-48D4-B4C0-055DB7D2FF91}">
      <dgm:prSet/>
      <dgm:spPr/>
      <dgm:t>
        <a:bodyPr/>
        <a:lstStyle/>
        <a:p>
          <a:endParaRPr lang="ru-RU"/>
        </a:p>
      </dgm:t>
    </dgm:pt>
    <dgm:pt modelId="{099E72A4-9C38-4E1D-B5AA-22692061E8F0}">
      <dgm:prSet phldrT="[Текст]"/>
      <dgm:spPr/>
      <dgm:t>
        <a:bodyPr/>
        <a:lstStyle/>
        <a:p>
          <a:r>
            <a:rPr lang="ru-RU" dirty="0" smtClean="0"/>
            <a:t>Можно выбрать другую маску символов</a:t>
          </a:r>
          <a:endParaRPr lang="ru-RU" dirty="0"/>
        </a:p>
      </dgm:t>
    </dgm:pt>
    <dgm:pt modelId="{67BB443B-94D7-413F-BB55-2B40FF1D7630}" type="parTrans" cxnId="{805D04E5-0728-4561-824F-0240C6D78EE8}">
      <dgm:prSet/>
      <dgm:spPr/>
      <dgm:t>
        <a:bodyPr/>
        <a:lstStyle/>
        <a:p>
          <a:endParaRPr lang="ru-RU"/>
        </a:p>
      </dgm:t>
    </dgm:pt>
    <dgm:pt modelId="{61CAAA0D-B314-4BFE-A7B8-21F5EB476614}" type="sibTrans" cxnId="{805D04E5-0728-4561-824F-0240C6D78EE8}">
      <dgm:prSet/>
      <dgm:spPr/>
      <dgm:t>
        <a:bodyPr/>
        <a:lstStyle/>
        <a:p>
          <a:endParaRPr lang="ru-RU"/>
        </a:p>
      </dgm:t>
    </dgm:pt>
    <dgm:pt modelId="{B9FC0434-281E-4DBE-8DA0-550EC248A61E}">
      <dgm:prSet phldrT="[Текст]"/>
      <dgm:spPr/>
      <dgm:t>
        <a:bodyPr/>
        <a:lstStyle/>
        <a:p>
          <a:r>
            <a:rPr lang="en-US" dirty="0" err="1" smtClean="0"/>
            <a:t>MaxLength</a:t>
          </a:r>
          <a:endParaRPr lang="ru-RU" dirty="0"/>
        </a:p>
      </dgm:t>
    </dgm:pt>
    <dgm:pt modelId="{FC8D5C6B-D50D-439F-B09E-948EED5B1BA8}" type="parTrans" cxnId="{1312E4D4-3121-4140-B7C8-ABC84318E730}">
      <dgm:prSet/>
      <dgm:spPr/>
      <dgm:t>
        <a:bodyPr/>
        <a:lstStyle/>
        <a:p>
          <a:endParaRPr lang="ru-RU"/>
        </a:p>
      </dgm:t>
    </dgm:pt>
    <dgm:pt modelId="{3BA41247-FAE4-4381-B422-DE9DD9D472FB}" type="sibTrans" cxnId="{1312E4D4-3121-4140-B7C8-ABC84318E730}">
      <dgm:prSet/>
      <dgm:spPr/>
      <dgm:t>
        <a:bodyPr/>
        <a:lstStyle/>
        <a:p>
          <a:endParaRPr lang="ru-RU"/>
        </a:p>
      </dgm:t>
    </dgm:pt>
    <dgm:pt modelId="{5DA7288A-329D-48A3-B57E-FD9F3BFF9220}">
      <dgm:prSet phldrT="[Текст]"/>
      <dgm:spPr/>
      <dgm:t>
        <a:bodyPr/>
        <a:lstStyle/>
        <a:p>
          <a:r>
            <a:rPr lang="ru-RU" dirty="0" smtClean="0"/>
            <a:t>Максимальное число символов в элементе </a:t>
          </a:r>
          <a:r>
            <a:rPr lang="en-US" dirty="0" err="1" smtClean="0"/>
            <a:t>PesswordBox</a:t>
          </a:r>
          <a:endParaRPr lang="ru-RU" dirty="0"/>
        </a:p>
      </dgm:t>
    </dgm:pt>
    <dgm:pt modelId="{3DE8686B-4CF7-4B30-9C5E-C645B4085461}" type="parTrans" cxnId="{3815FA16-AF17-4854-83BE-D930C045C91E}">
      <dgm:prSet/>
      <dgm:spPr/>
      <dgm:t>
        <a:bodyPr/>
        <a:lstStyle/>
        <a:p>
          <a:endParaRPr lang="ru-RU"/>
        </a:p>
      </dgm:t>
    </dgm:pt>
    <dgm:pt modelId="{56CD7551-9F32-47DC-BEC8-FF80183E6BC2}" type="sibTrans" cxnId="{3815FA16-AF17-4854-83BE-D930C045C91E}">
      <dgm:prSet/>
      <dgm:spPr/>
      <dgm:t>
        <a:bodyPr/>
        <a:lstStyle/>
        <a:p>
          <a:endParaRPr lang="ru-RU"/>
        </a:p>
      </dgm:t>
    </dgm:pt>
    <dgm:pt modelId="{5582B5E4-DEEA-4DD9-99D5-9B4AC5092EA4}" type="pres">
      <dgm:prSet presAssocID="{AA5A27D8-EB12-4948-B080-A667FE2F713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F88EC63-F10E-4CB1-9597-96E856258AAE}" type="pres">
      <dgm:prSet presAssocID="{D853CA9D-2CBF-4957-9E37-2ADA6EA858F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EAD560-B711-447D-A0BB-588D52BB4091}" type="pres">
      <dgm:prSet presAssocID="{D853CA9D-2CBF-4957-9E37-2ADA6EA858F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198C67-BE49-43AB-86F9-1130065B351E}" type="pres">
      <dgm:prSet presAssocID="{B9FC0434-281E-4DBE-8DA0-550EC248A61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FFBDCE7-64F9-4BD1-B827-A82EE14F3FFA}" type="pres">
      <dgm:prSet presAssocID="{B9FC0434-281E-4DBE-8DA0-550EC248A61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F4843E9-7FEA-4F4F-8340-DEF7A6E246EB}" type="presOf" srcId="{AA5A27D8-EB12-4948-B080-A667FE2F7138}" destId="{5582B5E4-DEEA-4DD9-99D5-9B4AC5092EA4}" srcOrd="0" destOrd="0" presId="urn:microsoft.com/office/officeart/2005/8/layout/vList2"/>
    <dgm:cxn modelId="{F4D42AD5-BE33-4565-BE5E-24C363C62ED6}" type="presOf" srcId="{B9FC0434-281E-4DBE-8DA0-550EC248A61E}" destId="{44198C67-BE49-43AB-86F9-1130065B351E}" srcOrd="0" destOrd="0" presId="urn:microsoft.com/office/officeart/2005/8/layout/vList2"/>
    <dgm:cxn modelId="{3815FA16-AF17-4854-83BE-D930C045C91E}" srcId="{B9FC0434-281E-4DBE-8DA0-550EC248A61E}" destId="{5DA7288A-329D-48A3-B57E-FD9F3BFF9220}" srcOrd="0" destOrd="0" parTransId="{3DE8686B-4CF7-4B30-9C5E-C645B4085461}" sibTransId="{56CD7551-9F32-47DC-BEC8-FF80183E6BC2}"/>
    <dgm:cxn modelId="{EB5BE7C6-0F75-4577-9613-BECC4C889D7B}" type="presOf" srcId="{099E72A4-9C38-4E1D-B5AA-22692061E8F0}" destId="{C4EAD560-B711-447D-A0BB-588D52BB4091}" srcOrd="0" destOrd="0" presId="urn:microsoft.com/office/officeart/2005/8/layout/vList2"/>
    <dgm:cxn modelId="{1312E4D4-3121-4140-B7C8-ABC84318E730}" srcId="{AA5A27D8-EB12-4948-B080-A667FE2F7138}" destId="{B9FC0434-281E-4DBE-8DA0-550EC248A61E}" srcOrd="1" destOrd="0" parTransId="{FC8D5C6B-D50D-439F-B09E-948EED5B1BA8}" sibTransId="{3BA41247-FAE4-4381-B422-DE9DD9D472FB}"/>
    <dgm:cxn modelId="{805D04E5-0728-4561-824F-0240C6D78EE8}" srcId="{D853CA9D-2CBF-4957-9E37-2ADA6EA858FD}" destId="{099E72A4-9C38-4E1D-B5AA-22692061E8F0}" srcOrd="0" destOrd="0" parTransId="{67BB443B-94D7-413F-BB55-2B40FF1D7630}" sibTransId="{61CAAA0D-B314-4BFE-A7B8-21F5EB476614}"/>
    <dgm:cxn modelId="{A0E983D3-5986-40F5-81E8-E46173504E59}" type="presOf" srcId="{D853CA9D-2CBF-4957-9E37-2ADA6EA858FD}" destId="{7F88EC63-F10E-4CB1-9597-96E856258AAE}" srcOrd="0" destOrd="0" presId="urn:microsoft.com/office/officeart/2005/8/layout/vList2"/>
    <dgm:cxn modelId="{DBDF7658-54A8-48D4-B4C0-055DB7D2FF91}" srcId="{AA5A27D8-EB12-4948-B080-A667FE2F7138}" destId="{D853CA9D-2CBF-4957-9E37-2ADA6EA858FD}" srcOrd="0" destOrd="0" parTransId="{089F85FA-8F4F-4843-B69F-3EFFB84C8545}" sibTransId="{75CC005A-F9CA-4989-AEDE-F7873E6EE588}"/>
    <dgm:cxn modelId="{C80F788B-ECE1-4EA0-8ECB-1606145F0DC8}" type="presOf" srcId="{5DA7288A-329D-48A3-B57E-FD9F3BFF9220}" destId="{5FFBDCE7-64F9-4BD1-B827-A82EE14F3FFA}" srcOrd="0" destOrd="0" presId="urn:microsoft.com/office/officeart/2005/8/layout/vList2"/>
    <dgm:cxn modelId="{0F831FDC-BA1B-4986-90D6-56E2F62CC23D}" type="presParOf" srcId="{5582B5E4-DEEA-4DD9-99D5-9B4AC5092EA4}" destId="{7F88EC63-F10E-4CB1-9597-96E856258AAE}" srcOrd="0" destOrd="0" presId="urn:microsoft.com/office/officeart/2005/8/layout/vList2"/>
    <dgm:cxn modelId="{7266A516-DC6E-4464-AF08-520419F3EAAB}" type="presParOf" srcId="{5582B5E4-DEEA-4DD9-99D5-9B4AC5092EA4}" destId="{C4EAD560-B711-447D-A0BB-588D52BB4091}" srcOrd="1" destOrd="0" presId="urn:microsoft.com/office/officeart/2005/8/layout/vList2"/>
    <dgm:cxn modelId="{7B485F5A-1E8F-4304-8105-30E46CFA561D}" type="presParOf" srcId="{5582B5E4-DEEA-4DD9-99D5-9B4AC5092EA4}" destId="{44198C67-BE49-43AB-86F9-1130065B351E}" srcOrd="2" destOrd="0" presId="urn:microsoft.com/office/officeart/2005/8/layout/vList2"/>
    <dgm:cxn modelId="{3FDD7737-BA5E-4ED2-A37F-2DF4585180AB}" type="presParOf" srcId="{5582B5E4-DEEA-4DD9-99D5-9B4AC5092EA4}" destId="{5FFBDCE7-64F9-4BD1-B827-A82EE14F3F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8C39A-6C67-4F60-B801-F3796B2113EE}">
      <dsp:nvSpPr>
        <dsp:cNvPr id="0" name=""/>
        <dsp:cNvSpPr/>
      </dsp:nvSpPr>
      <dsp:spPr>
        <a:xfrm>
          <a:off x="0" y="5641"/>
          <a:ext cx="9613900" cy="88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0" i="0" kern="1200" dirty="0" smtClean="0"/>
            <a:t>AcceptsReturn="True"</a:t>
          </a:r>
          <a:endParaRPr lang="ru-RU" sz="3800" kern="1200" dirty="0"/>
        </a:p>
      </dsp:txBody>
      <dsp:txXfrm>
        <a:off x="43407" y="49048"/>
        <a:ext cx="9527086" cy="802386"/>
      </dsp:txXfrm>
    </dsp:sp>
    <dsp:sp modelId="{C9D4A86C-2091-4461-B0B9-662B694CD910}">
      <dsp:nvSpPr>
        <dsp:cNvPr id="0" name=""/>
        <dsp:cNvSpPr/>
      </dsp:nvSpPr>
      <dsp:spPr>
        <a:xfrm>
          <a:off x="0" y="894841"/>
          <a:ext cx="9613900" cy="904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41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000" b="0" i="0" kern="1200" dirty="0" smtClean="0"/>
            <a:t>Что бы </a:t>
          </a:r>
          <a:r>
            <a:rPr lang="ru-RU" sz="3000" b="0" i="0" kern="1200" dirty="0" smtClean="0"/>
            <a:t>переводить по нажатию на клавишу </a:t>
          </a:r>
          <a:r>
            <a:rPr lang="ru-RU" sz="3000" b="0" i="0" kern="1200" dirty="0" err="1" smtClean="0"/>
            <a:t>Enter</a:t>
          </a:r>
          <a:r>
            <a:rPr lang="ru-RU" sz="3000" b="0" i="0" kern="1200" dirty="0" smtClean="0"/>
            <a:t> курсор на следующую строку</a:t>
          </a:r>
          <a:endParaRPr lang="ru-RU" sz="3000" kern="1200" dirty="0"/>
        </a:p>
      </dsp:txBody>
      <dsp:txXfrm>
        <a:off x="0" y="894841"/>
        <a:ext cx="9613900" cy="904590"/>
      </dsp:txXfrm>
    </dsp:sp>
    <dsp:sp modelId="{1408868A-852D-484B-891A-2E2B93BA627D}">
      <dsp:nvSpPr>
        <dsp:cNvPr id="0" name=""/>
        <dsp:cNvSpPr/>
      </dsp:nvSpPr>
      <dsp:spPr>
        <a:xfrm>
          <a:off x="0" y="1799431"/>
          <a:ext cx="9613900" cy="88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0" i="0" kern="1200" dirty="0" smtClean="0"/>
            <a:t>AcceptsTab="True"</a:t>
          </a:r>
          <a:endParaRPr lang="ru-RU" sz="3800" kern="1200" dirty="0"/>
        </a:p>
      </dsp:txBody>
      <dsp:txXfrm>
        <a:off x="43407" y="1842838"/>
        <a:ext cx="9527086" cy="802386"/>
      </dsp:txXfrm>
    </dsp:sp>
    <dsp:sp modelId="{CB971A28-C1CE-433C-AB7F-1E6362EB0B4F}">
      <dsp:nvSpPr>
        <dsp:cNvPr id="0" name=""/>
        <dsp:cNvSpPr/>
      </dsp:nvSpPr>
      <dsp:spPr>
        <a:xfrm>
          <a:off x="0" y="2688631"/>
          <a:ext cx="9613900" cy="904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41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000" b="0" i="0" kern="1200" dirty="0" smtClean="0"/>
            <a:t>Также мы можем добавить полю возможность создавать табуляцию с помощью клавиши </a:t>
          </a:r>
          <a:r>
            <a:rPr lang="ru-RU" sz="3000" b="0" i="0" kern="1200" dirty="0" err="1" smtClean="0"/>
            <a:t>Tab</a:t>
          </a:r>
          <a:endParaRPr lang="ru-RU" sz="3000" kern="1200" dirty="0"/>
        </a:p>
      </dsp:txBody>
      <dsp:txXfrm>
        <a:off x="0" y="2688631"/>
        <a:ext cx="9613900" cy="9045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WPF (1.3)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В</a:t>
            </a:r>
            <a:r>
              <a:rPr lang="ru-RU" b="1" dirty="0" smtClean="0"/>
              <a:t>заимодействия </a:t>
            </a:r>
            <a:r>
              <a:rPr lang="ru-RU" b="1" dirty="0"/>
              <a:t>с элементами управления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8050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Текстовые поля </a:t>
            </a:r>
            <a:r>
              <a:rPr lang="en-US" b="1" dirty="0"/>
              <a:t>TextBox, </a:t>
            </a:r>
            <a:r>
              <a:rPr lang="en-US" b="1" dirty="0" err="1"/>
              <a:t>PasswordBox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363" y="2286923"/>
            <a:ext cx="3560880" cy="359886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191" y="2286923"/>
            <a:ext cx="381155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7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TextBox</a:t>
            </a:r>
            <a:r>
              <a:rPr lang="ru-RU" b="1" dirty="0" smtClean="0"/>
              <a:t> (Свойства)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238970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014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TextBox</a:t>
            </a:r>
            <a:r>
              <a:rPr lang="ru-RU" b="1" dirty="0"/>
              <a:t> (Свойства)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086425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0934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TextBox</a:t>
            </a:r>
            <a:r>
              <a:rPr lang="ru-RU" b="1" dirty="0"/>
              <a:t> (Свойства)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016868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189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TextBox</a:t>
            </a:r>
            <a:r>
              <a:rPr lang="ru-RU" b="1" dirty="0"/>
              <a:t> (Свойства)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116547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4092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PasswordBox</a:t>
            </a:r>
            <a:r>
              <a:rPr lang="en-US" b="1" dirty="0" smtClean="0"/>
              <a:t> (</a:t>
            </a:r>
            <a:r>
              <a:rPr lang="ru-RU" b="1" dirty="0" smtClean="0"/>
              <a:t>Свойства</a:t>
            </a:r>
            <a:r>
              <a:rPr lang="en-US" b="1" dirty="0" smtClean="0"/>
              <a:t>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820389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56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Основы взаимодействия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060" y="2460568"/>
            <a:ext cx="8745779" cy="319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4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Основы взаимодействия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447547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49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Основы взаимодействия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611093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921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Основы взаимодействия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554987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521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Статический текст. Класс </a:t>
            </a:r>
            <a:r>
              <a:rPr lang="en-US" b="1" dirty="0"/>
              <a:t>Label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175" y="2370050"/>
            <a:ext cx="5720007" cy="3598863"/>
          </a:xfrm>
        </p:spPr>
      </p:pic>
      <p:sp>
        <p:nvSpPr>
          <p:cNvPr id="5" name="Прямоугольник 4"/>
          <p:cNvSpPr/>
          <p:nvPr/>
        </p:nvSpPr>
        <p:spPr>
          <a:xfrm>
            <a:off x="680321" y="2370050"/>
            <a:ext cx="3392915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prstClr val="white"/>
                </a:solidFill>
              </a:rPr>
              <a:t>Главной особенностью меток является поддержка мнемонических команд-клавиш быстрого доступа, которые передают фокус связанному элементу. </a:t>
            </a:r>
          </a:p>
        </p:txBody>
      </p:sp>
    </p:spTree>
    <p:extLst>
      <p:ext uri="{BB962C8B-B14F-4D97-AF65-F5344CB8AC3E}">
        <p14:creationId xmlns:p14="http://schemas.microsoft.com/office/powerpoint/2010/main" val="289732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1" y="852981"/>
            <a:ext cx="9613861" cy="1080938"/>
          </a:xfrm>
        </p:spPr>
        <p:txBody>
          <a:bodyPr/>
          <a:lstStyle/>
          <a:p>
            <a:r>
              <a:rPr lang="ru-RU" b="1" dirty="0" smtClean="0"/>
              <a:t>Кнопки</a:t>
            </a:r>
            <a:r>
              <a:rPr lang="en-US" b="1" dirty="0" smtClean="0"/>
              <a:t>: Button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2088" y="2214442"/>
            <a:ext cx="5042094" cy="39203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80321" y="2214442"/>
            <a:ext cx="42740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Verdana" panose="020B0604030504040204" pitchFamily="34" charset="0"/>
              </a:rPr>
              <a:t>Элемент управления </a:t>
            </a:r>
            <a:r>
              <a:rPr lang="ru-RU" b="1" dirty="0">
                <a:latin typeface="Verdana-Bold"/>
              </a:rPr>
              <a:t>Button </a:t>
            </a:r>
            <a:r>
              <a:rPr lang="ru-RU" dirty="0">
                <a:latin typeface="Verdana" panose="020B0604030504040204" pitchFamily="34" charset="0"/>
              </a:rPr>
              <a:t>является основным</a:t>
            </a:r>
          </a:p>
          <a:p>
            <a:r>
              <a:rPr lang="ru-RU" dirty="0">
                <a:latin typeface="Verdana" panose="020B0604030504040204" pitchFamily="34" charset="0"/>
              </a:rPr>
              <a:t>компонентом пользовательского интерфейса, который может содержать</a:t>
            </a:r>
          </a:p>
          <a:p>
            <a:r>
              <a:rPr lang="ru-RU" dirty="0">
                <a:latin typeface="Verdana" panose="020B0604030504040204" pitchFamily="34" charset="0"/>
              </a:rPr>
              <a:t>как простое содержимое, например, текст, так и сложное, например,</a:t>
            </a:r>
          </a:p>
          <a:p>
            <a:r>
              <a:rPr lang="ru-RU" dirty="0">
                <a:latin typeface="Verdana" panose="020B0604030504040204" pitchFamily="34" charset="0"/>
              </a:rPr>
              <a:t>изображения и элементы управления </a:t>
            </a:r>
            <a:r>
              <a:rPr lang="ru-RU" b="1" dirty="0">
                <a:latin typeface="Verdana-Bold"/>
              </a:rPr>
              <a:t>Panel</a:t>
            </a:r>
            <a:r>
              <a:rPr lang="ru-RU" dirty="0">
                <a:latin typeface="Verdana" panose="020B060403050404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30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Кнопки</a:t>
            </a:r>
            <a:r>
              <a:rPr lang="en-US" b="1" dirty="0" smtClean="0"/>
              <a:t>: </a:t>
            </a:r>
            <a:r>
              <a:rPr lang="en-US" b="1" dirty="0"/>
              <a:t>CheckBox </a:t>
            </a:r>
            <a:r>
              <a:rPr lang="ru-RU" b="1" dirty="0"/>
              <a:t>и </a:t>
            </a:r>
            <a:r>
              <a:rPr lang="en-US" b="1" dirty="0"/>
              <a:t>RadioButton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80" y="2530057"/>
            <a:ext cx="3958181" cy="336307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191" y="2530057"/>
            <a:ext cx="3944563" cy="335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8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Кнопки</a:t>
            </a:r>
            <a:r>
              <a:rPr lang="en-US" b="1" dirty="0"/>
              <a:t>: CheckBox </a:t>
            </a:r>
            <a:r>
              <a:rPr lang="ru-RU" b="1" dirty="0"/>
              <a:t>и </a:t>
            </a:r>
            <a:r>
              <a:rPr lang="en-US" b="1" dirty="0"/>
              <a:t>RadioButton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568457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0803863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150</TotalTime>
  <Words>361</Words>
  <Application>Microsoft Office PowerPoint</Application>
  <PresentationFormat>Широкоэкранный</PresentationFormat>
  <Paragraphs>60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Verdana</vt:lpstr>
      <vt:lpstr>Verdana-Bold</vt:lpstr>
      <vt:lpstr>Берлин</vt:lpstr>
      <vt:lpstr>WPF (1.3)</vt:lpstr>
      <vt:lpstr>Основы взаимодействия</vt:lpstr>
      <vt:lpstr>Основы взаимодействия</vt:lpstr>
      <vt:lpstr>Основы взаимодействия</vt:lpstr>
      <vt:lpstr>Основы взаимодействия</vt:lpstr>
      <vt:lpstr>Статический текст. Класс Label</vt:lpstr>
      <vt:lpstr>Кнопки: Button</vt:lpstr>
      <vt:lpstr>Кнопки: CheckBox и RadioButton</vt:lpstr>
      <vt:lpstr>Кнопки: CheckBox и RadioButton</vt:lpstr>
      <vt:lpstr>Текстовые поля TextBox, PasswordBox</vt:lpstr>
      <vt:lpstr>TextBox (Свойства)</vt:lpstr>
      <vt:lpstr>TextBox (Свойства)</vt:lpstr>
      <vt:lpstr>TextBox (Свойства)</vt:lpstr>
      <vt:lpstr>TextBox (Свойства)</vt:lpstr>
      <vt:lpstr>PasswordBox (Свойства)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(1.3)</dc:title>
  <dc:creator>Анатолий Марченко</dc:creator>
  <cp:lastModifiedBy>Teather</cp:lastModifiedBy>
  <cp:revision>12</cp:revision>
  <dcterms:created xsi:type="dcterms:W3CDTF">2017-11-27T17:42:51Z</dcterms:created>
  <dcterms:modified xsi:type="dcterms:W3CDTF">2018-06-06T12:13:06Z</dcterms:modified>
</cp:coreProperties>
</file>