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7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9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5D66F-453F-470D-8872-2BFFA4B5F380}" type="datetimeFigureOut">
              <a:rPr lang="ru-RU" smtClean="0"/>
              <a:t>25.08.2018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5C083-A793-4248-AA4D-8796440EA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402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5C083-A793-4248-AA4D-8796440EA5F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476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5C083-A793-4248-AA4D-8796440EA5F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093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5C083-A793-4248-AA4D-8796440EA5F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224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DE1E-E45E-4DF4-BDC0-F24C11FAE162}" type="datetimeFigureOut">
              <a:rPr lang="ru-RU" smtClean="0"/>
              <a:t>25.08.2018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2D9F-CEF7-4B0C-B2E0-EE42811A4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61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DE1E-E45E-4DF4-BDC0-F24C11FAE162}" type="datetimeFigureOut">
              <a:rPr lang="ru-RU" smtClean="0"/>
              <a:t>25.08.2018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2D9F-CEF7-4B0C-B2E0-EE42811A4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97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DE1E-E45E-4DF4-BDC0-F24C11FAE162}" type="datetimeFigureOut">
              <a:rPr lang="ru-RU" smtClean="0"/>
              <a:t>25.08.2018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2D9F-CEF7-4B0C-B2E0-EE42811A4A1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114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DE1E-E45E-4DF4-BDC0-F24C11FAE162}" type="datetimeFigureOut">
              <a:rPr lang="ru-RU" smtClean="0"/>
              <a:t>25.08.2018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2D9F-CEF7-4B0C-B2E0-EE42811A4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020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DE1E-E45E-4DF4-BDC0-F24C11FAE162}" type="datetimeFigureOut">
              <a:rPr lang="ru-RU" smtClean="0"/>
              <a:t>25.08.2018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2D9F-CEF7-4B0C-B2E0-EE42811A4A1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6591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DE1E-E45E-4DF4-BDC0-F24C11FAE162}" type="datetimeFigureOut">
              <a:rPr lang="ru-RU" smtClean="0"/>
              <a:t>25.08.2018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2D9F-CEF7-4B0C-B2E0-EE42811A4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484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DE1E-E45E-4DF4-BDC0-F24C11FAE162}" type="datetimeFigureOut">
              <a:rPr lang="ru-RU" smtClean="0"/>
              <a:t>25.08.2018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2D9F-CEF7-4B0C-B2E0-EE42811A4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789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DE1E-E45E-4DF4-BDC0-F24C11FAE162}" type="datetimeFigureOut">
              <a:rPr lang="ru-RU" smtClean="0"/>
              <a:t>25.08.2018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2D9F-CEF7-4B0C-B2E0-EE42811A4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90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DE1E-E45E-4DF4-BDC0-F24C11FAE162}" type="datetimeFigureOut">
              <a:rPr lang="ru-RU" smtClean="0"/>
              <a:t>25.08.2018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2D9F-CEF7-4B0C-B2E0-EE42811A4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22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DE1E-E45E-4DF4-BDC0-F24C11FAE162}" type="datetimeFigureOut">
              <a:rPr lang="ru-RU" smtClean="0"/>
              <a:t>25.08.2018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2D9F-CEF7-4B0C-B2E0-EE42811A4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29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DE1E-E45E-4DF4-BDC0-F24C11FAE162}" type="datetimeFigureOut">
              <a:rPr lang="ru-RU" smtClean="0"/>
              <a:t>25.08.2018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2D9F-CEF7-4B0C-B2E0-EE42811A4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76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DE1E-E45E-4DF4-BDC0-F24C11FAE162}" type="datetimeFigureOut">
              <a:rPr lang="ru-RU" smtClean="0"/>
              <a:t>25.08.2018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2D9F-CEF7-4B0C-B2E0-EE42811A4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4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DE1E-E45E-4DF4-BDC0-F24C11FAE162}" type="datetimeFigureOut">
              <a:rPr lang="ru-RU" smtClean="0"/>
              <a:t>25.08.2018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2D9F-CEF7-4B0C-B2E0-EE42811A4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74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DE1E-E45E-4DF4-BDC0-F24C11FAE162}" type="datetimeFigureOut">
              <a:rPr lang="ru-RU" smtClean="0"/>
              <a:t>25.08.2018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2D9F-CEF7-4B0C-B2E0-EE42811A4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66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DE1E-E45E-4DF4-BDC0-F24C11FAE162}" type="datetimeFigureOut">
              <a:rPr lang="ru-RU" smtClean="0"/>
              <a:t>25.08.2018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2D9F-CEF7-4B0C-B2E0-EE42811A4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13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2D9F-CEF7-4B0C-B2E0-EE42811A4A1A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DE1E-E45E-4DF4-BDC0-F24C11FAE162}" type="datetimeFigureOut">
              <a:rPr lang="ru-RU" smtClean="0"/>
              <a:t>25.08.2018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34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4DE1E-E45E-4DF4-BDC0-F24C11FAE162}" type="datetimeFigureOut">
              <a:rPr lang="ru-RU" smtClean="0"/>
              <a:t>25.08.2018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B92D9F-CEF7-4B0C-B2E0-EE42811A4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22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2162488"/>
            <a:ext cx="7766936" cy="1646302"/>
          </a:xfrm>
        </p:spPr>
        <p:txBody>
          <a:bodyPr/>
          <a:lstStyle/>
          <a:p>
            <a:pPr algn="ctr"/>
            <a:r>
              <a:rPr lang="ru-RU" b="1" dirty="0" smtClean="0"/>
              <a:t>Процессы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9059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043511"/>
            <a:ext cx="8596668" cy="1320800"/>
          </a:xfrm>
        </p:spPr>
        <p:txBody>
          <a:bodyPr/>
          <a:lstStyle/>
          <a:p>
            <a:pPr algn="ctr"/>
            <a:r>
              <a:rPr lang="ru-RU" b="1" dirty="0"/>
              <a:t>Модули </a:t>
            </a:r>
            <a:r>
              <a:rPr lang="ru-RU" b="1" dirty="0" smtClean="0"/>
              <a:t>процесса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0822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Одно приложение может использовать набор различных сторонних библиотек и модулей. Для их получения класс Prosess имеет свойство Modules, которое представляет объект ProcessModuleCollection. Каждый отдельный модуль представлен классом </a:t>
            </a:r>
            <a:r>
              <a:rPr lang="ru-RU" b="1" dirty="0" smtClean="0">
                <a:solidFill>
                  <a:schemeClr val="tx1"/>
                </a:solidFill>
              </a:rPr>
              <a:t>ProcessModule</a:t>
            </a:r>
            <a:r>
              <a:rPr lang="ru-RU" dirty="0" smtClean="0">
                <a:solidFill>
                  <a:schemeClr val="tx1"/>
                </a:solidFill>
              </a:rPr>
              <a:t>, у которого можно выделить следующие свойства:</a:t>
            </a:r>
          </a:p>
          <a:p>
            <a:r>
              <a:rPr lang="ru-RU" b="1" dirty="0" smtClean="0">
                <a:solidFill>
                  <a:schemeClr val="tx1"/>
                </a:solidFill>
              </a:rPr>
              <a:t>BaseAddress</a:t>
            </a:r>
            <a:r>
              <a:rPr lang="ru-RU" dirty="0" smtClean="0">
                <a:solidFill>
                  <a:schemeClr val="tx1"/>
                </a:solidFill>
              </a:rPr>
              <a:t>: адрес модуля в памяти</a:t>
            </a:r>
          </a:p>
          <a:p>
            <a:r>
              <a:rPr lang="ru-RU" b="1" dirty="0" smtClean="0">
                <a:solidFill>
                  <a:schemeClr val="tx1"/>
                </a:solidFill>
              </a:rPr>
              <a:t>FileName</a:t>
            </a:r>
            <a:r>
              <a:rPr lang="ru-RU" dirty="0" smtClean="0">
                <a:solidFill>
                  <a:schemeClr val="tx1"/>
                </a:solidFill>
              </a:rPr>
              <a:t>: полный путь к файлу модуля</a:t>
            </a:r>
          </a:p>
          <a:p>
            <a:r>
              <a:rPr lang="ru-RU" b="1" dirty="0" smtClean="0">
                <a:solidFill>
                  <a:schemeClr val="tx1"/>
                </a:solidFill>
              </a:rPr>
              <a:t>EntryPointAddress</a:t>
            </a:r>
            <a:r>
              <a:rPr lang="ru-RU" dirty="0" smtClean="0">
                <a:solidFill>
                  <a:schemeClr val="tx1"/>
                </a:solidFill>
              </a:rPr>
              <a:t>: адрес функции в памяти, которая запустила модуль</a:t>
            </a:r>
          </a:p>
          <a:p>
            <a:r>
              <a:rPr lang="ru-RU" b="1" dirty="0" smtClean="0">
                <a:solidFill>
                  <a:schemeClr val="tx1"/>
                </a:solidFill>
              </a:rPr>
              <a:t>ModuleName</a:t>
            </a:r>
            <a:r>
              <a:rPr lang="ru-RU" dirty="0" smtClean="0">
                <a:solidFill>
                  <a:schemeClr val="tx1"/>
                </a:solidFill>
              </a:rPr>
              <a:t>: название модуля (краткое имя файла)</a:t>
            </a:r>
          </a:p>
          <a:p>
            <a:r>
              <a:rPr lang="ru-RU" b="1" dirty="0" smtClean="0">
                <a:solidFill>
                  <a:schemeClr val="tx1"/>
                </a:solidFill>
              </a:rPr>
              <a:t>ModuleMemorySize</a:t>
            </a:r>
            <a:r>
              <a:rPr lang="ru-RU" dirty="0" smtClean="0">
                <a:solidFill>
                  <a:schemeClr val="tx1"/>
                </a:solidFill>
              </a:rPr>
              <a:t>: возвращает объем памяти, необходимый для загрузки модуля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664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003172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5486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6957" y="2479536"/>
            <a:ext cx="71532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49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989726"/>
            <a:ext cx="8596668" cy="1320800"/>
          </a:xfrm>
        </p:spPr>
        <p:txBody>
          <a:bodyPr/>
          <a:lstStyle/>
          <a:p>
            <a:pPr algn="ctr"/>
            <a:r>
              <a:rPr lang="ru-RU" b="1" dirty="0"/>
              <a:t>Запуск нового </a:t>
            </a:r>
            <a:r>
              <a:rPr lang="ru-RU" b="1" dirty="0" smtClean="0"/>
              <a:t>процесса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4762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36154"/>
            <a:ext cx="8596668" cy="3880773"/>
          </a:xfrm>
        </p:spPr>
        <p:txBody>
          <a:bodyPr/>
          <a:lstStyle/>
          <a:p>
            <a:r>
              <a:rPr lang="ru-RU" dirty="0"/>
              <a:t>С помощью статического метода </a:t>
            </a:r>
            <a:r>
              <a:rPr lang="ru-RU" b="1" dirty="0"/>
              <a:t>Process.Start()</a:t>
            </a:r>
            <a:r>
              <a:rPr lang="ru-RU" dirty="0"/>
              <a:t> можно запустить новый процесс. </a:t>
            </a:r>
            <a:endParaRPr lang="ru-RU" dirty="0" smtClean="0"/>
          </a:p>
          <a:p>
            <a:r>
              <a:rPr lang="ru-RU" dirty="0"/>
              <a:t>При обращении к исполняемому файлу exe запускает приложение. При обращении к локальному файлу запускается программа, ассоциированная с данным типом файлов, которая открывает данный файл. И при обращении к интернет-ресурсу запускается браузер.</a:t>
            </a:r>
          </a:p>
          <a:p>
            <a:r>
              <a:rPr lang="ru-RU" dirty="0"/>
              <a:t>Однако при запуске некоторых программ может потребоваться передать им различные параметры. В этом случае можно использовать перегруженную версию метода, передавая в качестве второго параметра </a:t>
            </a:r>
            <a:r>
              <a:rPr lang="ru-RU" dirty="0" smtClean="0"/>
              <a:t>параметры.</a:t>
            </a:r>
          </a:p>
          <a:p>
            <a:r>
              <a:rPr lang="ru-RU" dirty="0"/>
              <a:t>Чтобы отделить настройку параметров запуска от самого запуска можно использовать класс </a:t>
            </a:r>
            <a:r>
              <a:rPr lang="ru-RU" b="1" dirty="0"/>
              <a:t>ProcessStartInfo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7468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003172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2779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783" y="721752"/>
            <a:ext cx="6931657" cy="522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1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При запуске приложения операционная система создает для него отдельный процесс, которому выделяется определённое адресное пространство в памяти и который изолирован от других процессов. Процесс может иметь несколько потоков. Как минимум, процесс содержит один - главный поток. В приложении на C# точкой входа в программу является метод </a:t>
            </a:r>
            <a:r>
              <a:rPr lang="ru-RU" dirty="0"/>
              <a:t>Main</a:t>
            </a:r>
            <a:r>
              <a:rPr lang="ru-RU" dirty="0">
                <a:solidFill>
                  <a:schemeClr val="tx1"/>
                </a:solidFill>
              </a:rPr>
              <a:t>. Вызов этого метода автоматически создает главный поток. А из главного потока могут запускаться вторичные потоки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190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512064"/>
            <a:ext cx="8596668" cy="603503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В .NET процесс представлен классом </a:t>
            </a:r>
            <a:r>
              <a:rPr lang="ru-RU" b="1" dirty="0"/>
              <a:t>Process</a:t>
            </a:r>
            <a:r>
              <a:rPr lang="ru-RU" dirty="0"/>
              <a:t> из пространства имен </a:t>
            </a:r>
            <a:r>
              <a:rPr lang="ru-RU" b="1" dirty="0"/>
              <a:t>System.Diagnostics</a:t>
            </a:r>
            <a:r>
              <a:rPr lang="ru-RU" dirty="0"/>
              <a:t>. Этот класс позволяет управлять уже запущенными процессами, а также запускать новые. В данном классе определено ряд свойств и методов, позволяющих получать информацию о процессах и управлять ими:</a:t>
            </a:r>
          </a:p>
          <a:p>
            <a:r>
              <a:rPr lang="ru-RU" dirty="0"/>
              <a:t>Свойство </a:t>
            </a:r>
            <a:r>
              <a:rPr lang="ru-RU" b="1" dirty="0"/>
              <a:t>Handle</a:t>
            </a:r>
            <a:r>
              <a:rPr lang="ru-RU" dirty="0"/>
              <a:t>: возвращает дескриптор процесса</a:t>
            </a:r>
          </a:p>
          <a:p>
            <a:r>
              <a:rPr lang="ru-RU" dirty="0"/>
              <a:t>Свойство </a:t>
            </a:r>
            <a:r>
              <a:rPr lang="ru-RU" b="1" dirty="0"/>
              <a:t>Id</a:t>
            </a:r>
            <a:r>
              <a:rPr lang="ru-RU" dirty="0"/>
              <a:t>: получает уникальный идентификатор процесса в рамках текущего сеанса ОС</a:t>
            </a:r>
          </a:p>
          <a:p>
            <a:r>
              <a:rPr lang="ru-RU" dirty="0"/>
              <a:t>Свойство </a:t>
            </a:r>
            <a:r>
              <a:rPr lang="ru-RU" b="1" dirty="0"/>
              <a:t>MachineName</a:t>
            </a:r>
            <a:r>
              <a:rPr lang="ru-RU" dirty="0"/>
              <a:t>: возвращает имя компьютера, на котором запущен процесс</a:t>
            </a:r>
          </a:p>
          <a:p>
            <a:r>
              <a:rPr lang="ru-RU" dirty="0"/>
              <a:t>Свойство </a:t>
            </a:r>
            <a:r>
              <a:rPr lang="ru-RU" b="1" dirty="0"/>
              <a:t>Modules</a:t>
            </a:r>
            <a:r>
              <a:rPr lang="ru-RU" dirty="0"/>
              <a:t>: получает доступ к коллекции ProcessModuleCollection, которая хранит набор модулей (файлов dll и exe), загруженных в рамках данного процесса</a:t>
            </a:r>
          </a:p>
          <a:p>
            <a:r>
              <a:rPr lang="ru-RU" dirty="0"/>
              <a:t>Свойство </a:t>
            </a:r>
            <a:r>
              <a:rPr lang="ru-RU" b="1" dirty="0"/>
              <a:t>ProcessName</a:t>
            </a:r>
            <a:r>
              <a:rPr lang="ru-RU" dirty="0"/>
              <a:t>: возвращает имя процесса, которое нередко совпадает с именем приложения</a:t>
            </a:r>
          </a:p>
          <a:p>
            <a:r>
              <a:rPr lang="ru-RU" dirty="0"/>
              <a:t>Свойство </a:t>
            </a:r>
            <a:r>
              <a:rPr lang="ru-RU" b="1" dirty="0"/>
              <a:t>StartTime</a:t>
            </a:r>
            <a:r>
              <a:rPr lang="ru-RU" dirty="0"/>
              <a:t>: возвращает время, когда процесс был запущен</a:t>
            </a:r>
          </a:p>
          <a:p>
            <a:r>
              <a:rPr lang="ru-RU" dirty="0"/>
              <a:t>Свойство </a:t>
            </a:r>
            <a:r>
              <a:rPr lang="ru-RU" b="1" dirty="0"/>
              <a:t>VirtualMemorySize64</a:t>
            </a:r>
            <a:r>
              <a:rPr lang="ru-RU" dirty="0"/>
              <a:t>: возвращает объем памяти, который выделен для данного процесса</a:t>
            </a:r>
          </a:p>
          <a:p>
            <a:r>
              <a:rPr lang="ru-RU" dirty="0"/>
              <a:t>Метод </a:t>
            </a:r>
            <a:r>
              <a:rPr lang="ru-RU" b="1" dirty="0"/>
              <a:t>CloseMainWindow()</a:t>
            </a:r>
            <a:r>
              <a:rPr lang="ru-RU" dirty="0"/>
              <a:t>: закрывает окно процесса, который имеет графический интерфейс</a:t>
            </a:r>
          </a:p>
          <a:p>
            <a:r>
              <a:rPr lang="ru-RU" dirty="0"/>
              <a:t>Метод </a:t>
            </a:r>
            <a:r>
              <a:rPr lang="ru-RU" b="1" dirty="0"/>
              <a:t>GetProcesses()</a:t>
            </a:r>
            <a:r>
              <a:rPr lang="ru-RU" dirty="0"/>
              <a:t>: возвращающий массив всех запущенных процессов</a:t>
            </a:r>
          </a:p>
          <a:p>
            <a:r>
              <a:rPr lang="ru-RU" dirty="0"/>
              <a:t>Метод </a:t>
            </a:r>
            <a:r>
              <a:rPr lang="ru-RU" b="1" dirty="0"/>
              <a:t>GetProcessesByName()</a:t>
            </a:r>
            <a:r>
              <a:rPr lang="ru-RU" dirty="0"/>
              <a:t>: возвращает процессы по его имени. Так как можно запустить несколько копий одного приложения, то возвращает массив</a:t>
            </a:r>
          </a:p>
          <a:p>
            <a:r>
              <a:rPr lang="ru-RU" dirty="0"/>
              <a:t>Метод </a:t>
            </a:r>
            <a:r>
              <a:rPr lang="ru-RU" b="1" dirty="0"/>
              <a:t>Kill()</a:t>
            </a:r>
            <a:r>
              <a:rPr lang="ru-RU" dirty="0"/>
              <a:t>: останавливает процесс</a:t>
            </a:r>
          </a:p>
          <a:p>
            <a:r>
              <a:rPr lang="ru-RU" dirty="0"/>
              <a:t>Метод </a:t>
            </a:r>
            <a:r>
              <a:rPr lang="ru-RU" b="1" dirty="0"/>
              <a:t>Start()</a:t>
            </a:r>
            <a:r>
              <a:rPr lang="ru-RU" dirty="0"/>
              <a:t>: запускает новый </a:t>
            </a:r>
            <a:r>
              <a:rPr lang="ru-RU" dirty="0" smtClean="0"/>
              <a:t>процесс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144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003172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62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2256345"/>
            <a:ext cx="8596668" cy="267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96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110751"/>
            <a:ext cx="8596668" cy="1320800"/>
          </a:xfrm>
        </p:spPr>
        <p:txBody>
          <a:bodyPr/>
          <a:lstStyle/>
          <a:p>
            <a:pPr algn="ctr"/>
            <a:r>
              <a:rPr lang="ru-RU" b="1" dirty="0"/>
              <a:t>Потоки </a:t>
            </a:r>
            <a:r>
              <a:rPr lang="ru-RU" b="1" dirty="0" smtClean="0"/>
              <a:t>процесса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680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4228" y="175717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Свойство Threads представляет коллекцию потоков процесса - объект ProcessThreadCollection, каждый поток в которой является объектом </a:t>
            </a:r>
            <a:r>
              <a:rPr lang="ru-RU" b="1" dirty="0">
                <a:solidFill>
                  <a:schemeClr val="tx1"/>
                </a:solidFill>
              </a:rPr>
              <a:t>ProcessThread</a:t>
            </a:r>
            <a:r>
              <a:rPr lang="ru-RU" dirty="0">
                <a:solidFill>
                  <a:schemeClr val="tx1"/>
                </a:solidFill>
              </a:rPr>
              <a:t>. В данном классе можно выделить следующие свойства:</a:t>
            </a:r>
          </a:p>
          <a:p>
            <a:r>
              <a:rPr lang="ru-RU" b="1" dirty="0">
                <a:solidFill>
                  <a:schemeClr val="tx1"/>
                </a:solidFill>
              </a:rPr>
              <a:t>CurrentPriority</a:t>
            </a:r>
            <a:r>
              <a:rPr lang="ru-RU" dirty="0">
                <a:solidFill>
                  <a:schemeClr val="tx1"/>
                </a:solidFill>
              </a:rPr>
              <a:t>: возвращает текущий приоритет потока</a:t>
            </a:r>
          </a:p>
          <a:p>
            <a:r>
              <a:rPr lang="ru-RU" b="1" dirty="0">
                <a:solidFill>
                  <a:schemeClr val="tx1"/>
                </a:solidFill>
              </a:rPr>
              <a:t>Id</a:t>
            </a:r>
            <a:r>
              <a:rPr lang="ru-RU" dirty="0">
                <a:solidFill>
                  <a:schemeClr val="tx1"/>
                </a:solidFill>
              </a:rPr>
              <a:t>: идентификатор потока</a:t>
            </a:r>
          </a:p>
          <a:p>
            <a:r>
              <a:rPr lang="ru-RU" b="1" dirty="0">
                <a:solidFill>
                  <a:schemeClr val="tx1"/>
                </a:solidFill>
              </a:rPr>
              <a:t>IdealProcessor</a:t>
            </a:r>
            <a:r>
              <a:rPr lang="ru-RU" dirty="0">
                <a:solidFill>
                  <a:schemeClr val="tx1"/>
                </a:solidFill>
              </a:rPr>
              <a:t>: позволяет установить процессор для обработки потока</a:t>
            </a:r>
          </a:p>
          <a:p>
            <a:r>
              <a:rPr lang="ru-RU" b="1" dirty="0">
                <a:solidFill>
                  <a:schemeClr val="tx1"/>
                </a:solidFill>
              </a:rPr>
              <a:t>PriorityLevel</a:t>
            </a:r>
            <a:r>
              <a:rPr lang="ru-RU" dirty="0">
                <a:solidFill>
                  <a:schemeClr val="tx1"/>
                </a:solidFill>
              </a:rPr>
              <a:t>: уровень приоритета потока</a:t>
            </a:r>
          </a:p>
          <a:p>
            <a:r>
              <a:rPr lang="ru-RU" b="1" dirty="0">
                <a:solidFill>
                  <a:schemeClr val="tx1"/>
                </a:solidFill>
              </a:rPr>
              <a:t>StartAddress</a:t>
            </a:r>
            <a:r>
              <a:rPr lang="ru-RU" dirty="0">
                <a:solidFill>
                  <a:schemeClr val="tx1"/>
                </a:solidFill>
              </a:rPr>
              <a:t>: адрес в памяти функции, запустившей поток</a:t>
            </a:r>
          </a:p>
          <a:p>
            <a:r>
              <a:rPr lang="ru-RU" b="1" dirty="0">
                <a:solidFill>
                  <a:schemeClr val="tx1"/>
                </a:solidFill>
              </a:rPr>
              <a:t>StartTime</a:t>
            </a:r>
            <a:r>
              <a:rPr lang="ru-RU" dirty="0">
                <a:solidFill>
                  <a:schemeClr val="tx1"/>
                </a:solidFill>
              </a:rPr>
              <a:t>: время запуска потока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913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003172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862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486" y="2379802"/>
            <a:ext cx="71437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19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96</Words>
  <Application>Microsoft Office PowerPoint</Application>
  <PresentationFormat>Широкоэкранный</PresentationFormat>
  <Paragraphs>43</Paragraphs>
  <Slides>17</Slides>
  <Notes>3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Аспект</vt:lpstr>
      <vt:lpstr>Процессы</vt:lpstr>
      <vt:lpstr>Презентация PowerPoint</vt:lpstr>
      <vt:lpstr>Презентация PowerPoint</vt:lpstr>
      <vt:lpstr>Демонстрация</vt:lpstr>
      <vt:lpstr>Презентация PowerPoint</vt:lpstr>
      <vt:lpstr>Потоки процесса</vt:lpstr>
      <vt:lpstr>Презентация PowerPoint</vt:lpstr>
      <vt:lpstr>Демонстрация</vt:lpstr>
      <vt:lpstr>Презентация PowerPoint</vt:lpstr>
      <vt:lpstr>Модули процесса</vt:lpstr>
      <vt:lpstr>Презентация PowerPoint</vt:lpstr>
      <vt:lpstr>Демонстрация</vt:lpstr>
      <vt:lpstr>Презентация PowerPoint</vt:lpstr>
      <vt:lpstr>Запуск нового процесса</vt:lpstr>
      <vt:lpstr>Презентация PowerPoint</vt:lpstr>
      <vt:lpstr>Демонстрация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Процессы</dc:title>
  <dc:creator>Анатолий Марченко</dc:creator>
  <cp:lastModifiedBy>Анатолий Марченко</cp:lastModifiedBy>
  <cp:revision>4</cp:revision>
  <dcterms:created xsi:type="dcterms:W3CDTF">2018-08-25T20:38:08Z</dcterms:created>
  <dcterms:modified xsi:type="dcterms:W3CDTF">2018-08-25T21:17:36Z</dcterms:modified>
</cp:coreProperties>
</file>