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4" r:id="rId1"/>
  </p:sldMasterIdLst>
  <p:sldIdLst>
    <p:sldId id="256" r:id="rId2"/>
    <p:sldId id="257" r:id="rId3"/>
    <p:sldId id="261" r:id="rId4"/>
    <p:sldId id="264" r:id="rId5"/>
    <p:sldId id="262" r:id="rId6"/>
    <p:sldId id="269" r:id="rId7"/>
    <p:sldId id="267" r:id="rId8"/>
    <p:sldId id="266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WFL-CODERS2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43" y="3635482"/>
            <a:ext cx="2276729" cy="2276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2" name="Rectangle 1"/>
          <p:cNvSpPr/>
          <p:nvPr/>
        </p:nvSpPr>
        <p:spPr>
          <a:xfrm>
            <a:off x="715549" y="1758840"/>
            <a:ext cx="7708661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</a:effectLst>
              </a:rPr>
              <a:t>Southwest Florida </a:t>
            </a:r>
            <a:r>
              <a:rPr lang="en-US" sz="3200" b="1" cap="all" dirty="0" err="1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</a:effectLst>
              </a:rPr>
              <a:t>DotNet</a:t>
            </a:r>
            <a:endParaRPr lang="en-US" sz="32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</a:effectLst>
            </a:endParaRPr>
          </a:p>
          <a:p>
            <a:pPr algn="ctr"/>
            <a:r>
              <a:rPr 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</a:effectLst>
              </a:rPr>
              <a:t>Developers Group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53797"/>
            <a:ext cx="9144000" cy="305542"/>
          </a:xfrm>
          <a:prstGeom prst="rect">
            <a:avLst/>
          </a:prstGeom>
          <a:solidFill>
            <a:srgbClr val="F8900C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9950"/>
            <a:ext cx="7772400" cy="1089271"/>
          </a:xfrm>
        </p:spPr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382" y="1999221"/>
            <a:ext cx="8005059" cy="4292106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6:30 </a:t>
            </a:r>
            <a:r>
              <a:rPr lang="mr-IN" sz="2800" dirty="0" smtClean="0"/>
              <a:t>–</a:t>
            </a:r>
            <a:r>
              <a:rPr lang="en-US" sz="2800" dirty="0" smtClean="0"/>
              <a:t> Arrival and networking</a:t>
            </a:r>
          </a:p>
          <a:p>
            <a:pPr algn="l"/>
            <a:r>
              <a:rPr lang="en-US" sz="2800" dirty="0" smtClean="0"/>
              <a:t>7:00 </a:t>
            </a:r>
            <a:r>
              <a:rPr lang="mr-IN" sz="2800" dirty="0" smtClean="0"/>
              <a:t>–</a:t>
            </a:r>
            <a:r>
              <a:rPr lang="en-US" sz="2800" dirty="0" smtClean="0"/>
              <a:t> Announcements / Calendar</a:t>
            </a:r>
          </a:p>
          <a:p>
            <a:pPr algn="l"/>
            <a:r>
              <a:rPr lang="en-US" sz="2800" dirty="0" smtClean="0"/>
              <a:t>7:05 </a:t>
            </a:r>
            <a:r>
              <a:rPr lang="mr-IN" sz="2800" dirty="0" smtClean="0"/>
              <a:t>–</a:t>
            </a:r>
            <a:r>
              <a:rPr lang="en-US" sz="2800" dirty="0" smtClean="0"/>
              <a:t> Companies/Employers Needs</a:t>
            </a:r>
          </a:p>
          <a:p>
            <a:pPr algn="l"/>
            <a:r>
              <a:rPr lang="en-US" sz="2800" dirty="0" smtClean="0"/>
              <a:t>7:10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r>
              <a:rPr lang="en-US" sz="2800" dirty="0" smtClean="0"/>
              <a:t>Mark Freedman: </a:t>
            </a:r>
            <a:r>
              <a:rPr lang="en-US" sz="2800" dirty="0" err="1" smtClean="0"/>
              <a:t>Vue.js</a:t>
            </a:r>
            <a:r>
              <a:rPr lang="en-US" sz="2800" dirty="0" smtClean="0"/>
              <a:t> 101 </a:t>
            </a:r>
            <a:r>
              <a:rPr lang="mr-IN" sz="2800" dirty="0" smtClean="0"/>
              <a:t>–</a:t>
            </a:r>
            <a:r>
              <a:rPr lang="en-US" sz="2800" dirty="0" smtClean="0"/>
              <a:t> Will It Change 	 Your Life?</a:t>
            </a:r>
            <a:endParaRPr lang="en-US" sz="2800" dirty="0" smtClean="0"/>
          </a:p>
          <a:p>
            <a:pPr algn="l"/>
            <a:r>
              <a:rPr lang="en-US" sz="2800" dirty="0" smtClean="0"/>
              <a:t>8:00 </a:t>
            </a:r>
            <a:r>
              <a:rPr lang="mr-IN" sz="2800" dirty="0" smtClean="0"/>
              <a:t>–</a:t>
            </a:r>
            <a:r>
              <a:rPr lang="en-US" sz="2800" dirty="0" smtClean="0"/>
              <a:t> Questions and Answers</a:t>
            </a:r>
          </a:p>
          <a:p>
            <a:pPr algn="l"/>
            <a:r>
              <a:rPr lang="en-US" sz="2800" dirty="0" smtClean="0"/>
              <a:t>8:30 </a:t>
            </a:r>
            <a:r>
              <a:rPr lang="mr-IN" sz="2800" dirty="0" smtClean="0"/>
              <a:t>–</a:t>
            </a:r>
            <a:r>
              <a:rPr lang="en-US" sz="2800" dirty="0" smtClean="0"/>
              <a:t> Wrap Up</a:t>
            </a:r>
          </a:p>
          <a:p>
            <a:pPr algn="l"/>
            <a:r>
              <a:rPr lang="en-US" sz="2800" dirty="0" smtClean="0"/>
              <a:t>8:40 </a:t>
            </a:r>
            <a:r>
              <a:rPr lang="mr-IN" sz="2800" dirty="0" smtClean="0"/>
              <a:t>–</a:t>
            </a:r>
            <a:r>
              <a:rPr lang="en-US" sz="2800" dirty="0" smtClean="0"/>
              <a:t> After party at United Ale House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53797"/>
            <a:ext cx="9144000" cy="305542"/>
          </a:xfrm>
          <a:prstGeom prst="rect">
            <a:avLst/>
          </a:prstGeom>
          <a:solidFill>
            <a:srgbClr val="F8900C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WFL-CODERS2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365" y="179733"/>
            <a:ext cx="1053669" cy="1053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784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3797"/>
            <a:ext cx="9144000" cy="305542"/>
          </a:xfrm>
          <a:prstGeom prst="rect">
            <a:avLst/>
          </a:prstGeom>
          <a:solidFill>
            <a:srgbClr val="F8900C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WFL-CODERS2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365" y="179733"/>
            <a:ext cx="1053669" cy="1053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326477"/>
            <a:ext cx="7772400" cy="1470025"/>
          </a:xfrm>
        </p:spPr>
        <p:txBody>
          <a:bodyPr/>
          <a:lstStyle/>
          <a:p>
            <a:r>
              <a:rPr lang="en-US" dirty="0" smtClean="0"/>
              <a:t>Our Sponsors:</a:t>
            </a:r>
            <a:endParaRPr lang="en-US" dirty="0"/>
          </a:p>
        </p:txBody>
      </p:sp>
      <p:pic>
        <p:nvPicPr>
          <p:cNvPr id="9" name="Picture 8" descr="4ffa36_85809a4b09874e6aa06b5cbf71009bb9-mv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14" y="2495422"/>
            <a:ext cx="5243366" cy="1098087"/>
          </a:xfrm>
          <a:prstGeom prst="rect">
            <a:avLst/>
          </a:prstGeom>
        </p:spPr>
      </p:pic>
      <p:pic>
        <p:nvPicPr>
          <p:cNvPr id="2" name="Picture 1" descr="RT_Log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3" y="4394682"/>
            <a:ext cx="3429000" cy="2057400"/>
          </a:xfrm>
          <a:prstGeom prst="rect">
            <a:avLst/>
          </a:prstGeom>
        </p:spPr>
      </p:pic>
      <p:pic>
        <p:nvPicPr>
          <p:cNvPr id="7" name="Picture 6" descr="downloa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981" y="4134189"/>
            <a:ext cx="2369325" cy="21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49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3797"/>
            <a:ext cx="9144000" cy="305542"/>
          </a:xfrm>
          <a:prstGeom prst="rect">
            <a:avLst/>
          </a:prstGeom>
          <a:solidFill>
            <a:srgbClr val="F8900C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WFL-CODERS2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365" y="179733"/>
            <a:ext cx="1053669" cy="1053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95783" y="1097783"/>
            <a:ext cx="7772400" cy="919658"/>
          </a:xfrm>
        </p:spPr>
        <p:txBody>
          <a:bodyPr>
            <a:normAutofit/>
          </a:bodyPr>
          <a:lstStyle/>
          <a:p>
            <a:r>
              <a:rPr lang="en-US" dirty="0" smtClean="0"/>
              <a:t>Calendar: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58923" y="2261143"/>
            <a:ext cx="8593787" cy="3608208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SWFL Coders &amp; </a:t>
            </a:r>
            <a:r>
              <a:rPr lang="en-US" dirty="0" err="1" smtClean="0">
                <a:solidFill>
                  <a:schemeClr val="accent6"/>
                </a:solidFill>
              </a:rPr>
              <a:t>DotNet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Devevelopers</a:t>
            </a:r>
            <a:r>
              <a:rPr lang="en-US" dirty="0" smtClean="0">
                <a:solidFill>
                  <a:schemeClr val="accent6"/>
                </a:solidFill>
              </a:rPr>
              <a:t> Group</a:t>
            </a:r>
            <a:r>
              <a:rPr lang="en-US" dirty="0" smtClean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Intr</a:t>
            </a:r>
            <a:r>
              <a:rPr lang="en-US" dirty="0" smtClean="0">
                <a:solidFill>
                  <a:schemeClr val="accent6"/>
                </a:solidFill>
              </a:rPr>
              <a:t>oduction to Object Oriented Design Patterns in .NET</a:t>
            </a:r>
          </a:p>
          <a:p>
            <a:pPr algn="l"/>
            <a:r>
              <a:rPr lang="en-US" sz="2400" dirty="0" smtClean="0">
                <a:solidFill>
                  <a:schemeClr val="accent6"/>
                </a:solidFill>
              </a:rPr>
              <a:t>      </a:t>
            </a:r>
            <a:r>
              <a:rPr lang="en-US" sz="2400" dirty="0" smtClean="0"/>
              <a:t>November 2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at</a:t>
            </a:r>
            <a:r>
              <a:rPr lang="en-US" sz="2400" baseline="30000" dirty="0" smtClean="0"/>
              <a:t>  </a:t>
            </a:r>
            <a:r>
              <a:rPr lang="en-US" sz="2400" dirty="0"/>
              <a:t>6</a:t>
            </a:r>
            <a:r>
              <a:rPr lang="en-US" sz="2400" dirty="0" smtClean="0"/>
              <a:t>:30pm</a:t>
            </a:r>
            <a:br>
              <a:rPr lang="en-US" sz="2400" dirty="0" smtClean="0"/>
            </a:br>
            <a:endParaRPr lang="en-US" sz="2400" baseline="30000" dirty="0" smtClean="0"/>
          </a:p>
          <a:p>
            <a:pPr marL="457200" indent="-457200" algn="l">
              <a:lnSpc>
                <a:spcPct val="70000"/>
              </a:lnSpc>
              <a:buFont typeface="Arial"/>
              <a:buChar char="•"/>
            </a:pPr>
            <a:r>
              <a:rPr lang="en-US" dirty="0" smtClean="0">
                <a:solidFill>
                  <a:srgbClr val="F79646"/>
                </a:solidFill>
              </a:rPr>
              <a:t>Tech </a:t>
            </a:r>
            <a:r>
              <a:rPr lang="en-US" dirty="0">
                <a:solidFill>
                  <a:srgbClr val="F79646"/>
                </a:solidFill>
              </a:rPr>
              <a:t>Match </a:t>
            </a:r>
            <a:r>
              <a:rPr lang="en-US" dirty="0" smtClean="0">
                <a:solidFill>
                  <a:srgbClr val="F79646"/>
                </a:solidFill>
              </a:rPr>
              <a:t>2017:</a:t>
            </a:r>
            <a:endParaRPr lang="en-US" dirty="0">
              <a:solidFill>
                <a:srgbClr val="F79646"/>
              </a:solidFill>
            </a:endParaRPr>
          </a:p>
          <a:p>
            <a:pPr algn="l">
              <a:lnSpc>
                <a:spcPct val="70000"/>
              </a:lnSpc>
            </a:pPr>
            <a:r>
              <a:rPr lang="en-US" sz="2400" dirty="0" smtClean="0"/>
              <a:t>       October 19 at 5:00pm Florida Gulf Coast University</a:t>
            </a:r>
            <a:endParaRPr lang="en-US" sz="2400" baseline="30000" dirty="0" smtClean="0"/>
          </a:p>
          <a:p>
            <a:pPr algn="l"/>
            <a:endParaRPr lang="en-US" dirty="0" smtClean="0"/>
          </a:p>
          <a:p>
            <a:pPr marL="457200" indent="-457200" algn="l">
              <a:buFont typeface="Arial"/>
              <a:buChar char="•"/>
            </a:pPr>
            <a:endParaRPr lang="en-US" dirty="0"/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73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3797"/>
            <a:ext cx="9144000" cy="305542"/>
          </a:xfrm>
          <a:prstGeom prst="rect">
            <a:avLst/>
          </a:prstGeom>
          <a:solidFill>
            <a:srgbClr val="F8900C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WFL-CODERS2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365" y="179733"/>
            <a:ext cx="1053669" cy="1053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78660" y="1100355"/>
            <a:ext cx="7772400" cy="1069421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Announcements</a:t>
            </a:r>
            <a:endParaRPr lang="en-US" sz="4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2640" y="4953221"/>
            <a:ext cx="78499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www.facebook.com</a:t>
            </a:r>
            <a:r>
              <a:rPr lang="en-US" sz="3200" b="1" dirty="0"/>
              <a:t>/groups</a:t>
            </a:r>
            <a:r>
              <a:rPr lang="en-US" sz="3200" b="1" dirty="0" smtClean="0"/>
              <a:t>/</a:t>
            </a:r>
            <a:r>
              <a:rPr lang="en-US" sz="3200" b="1" dirty="0" err="1" smtClean="0"/>
              <a:t>TechSWFL</a:t>
            </a:r>
            <a:endParaRPr lang="en-US" sz="3200" b="1" dirty="0"/>
          </a:p>
        </p:txBody>
      </p:sp>
      <p:pic>
        <p:nvPicPr>
          <p:cNvPr id="7" name="Picture 6" descr="SWFL Tech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0" b="5445"/>
          <a:stretch/>
        </p:blipFill>
        <p:spPr>
          <a:xfrm>
            <a:off x="820499" y="2485395"/>
            <a:ext cx="7522936" cy="20844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77910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40310" y="846640"/>
            <a:ext cx="7772400" cy="756130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Follow Us:</a:t>
            </a:r>
            <a:endParaRPr lang="en-US" sz="4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5087" y="3736942"/>
            <a:ext cx="7849953" cy="53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www.meetup.com</a:t>
            </a:r>
            <a:r>
              <a:rPr lang="en-US" sz="3200" b="1" dirty="0"/>
              <a:t>/</a:t>
            </a:r>
            <a:r>
              <a:rPr lang="en-US" sz="3200" b="1" dirty="0" err="1" smtClean="0"/>
              <a:t>swfldev</a:t>
            </a:r>
            <a:endParaRPr lang="en-US" sz="3200" b="1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286080" y="1961129"/>
            <a:ext cx="8525896" cy="972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5"/>
                </a:solidFill>
              </a:rPr>
              <a:t>Southwest Florida </a:t>
            </a:r>
            <a:r>
              <a:rPr lang="en-US" sz="4000" b="1" dirty="0" err="1" smtClean="0">
                <a:solidFill>
                  <a:schemeClr val="accent5"/>
                </a:solidFill>
              </a:rPr>
              <a:t>DotNet</a:t>
            </a:r>
            <a:endParaRPr lang="en-US" sz="4000" b="1" dirty="0" smtClean="0">
              <a:solidFill>
                <a:schemeClr val="accent5"/>
              </a:solidFill>
            </a:endParaRPr>
          </a:p>
          <a:p>
            <a:r>
              <a:rPr lang="en-US" sz="4000" b="1" dirty="0" smtClean="0">
                <a:solidFill>
                  <a:schemeClr val="accent5"/>
                </a:solidFill>
              </a:rPr>
              <a:t>Developers Group </a:t>
            </a:r>
            <a:endParaRPr lang="en-US" sz="4000" b="1" dirty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487" y="3152166"/>
            <a:ext cx="7849953" cy="53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@</a:t>
            </a:r>
            <a:r>
              <a:rPr lang="en-US" sz="3200" b="1" dirty="0" err="1" smtClean="0"/>
              <a:t>swfldev</a:t>
            </a:r>
            <a:endParaRPr lang="en-US" sz="3200" b="1" dirty="0"/>
          </a:p>
        </p:txBody>
      </p:sp>
      <p:pic>
        <p:nvPicPr>
          <p:cNvPr id="2" name="Picture 1" descr="Twitter-Im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82" y="3248532"/>
            <a:ext cx="656551" cy="5337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553797"/>
            <a:ext cx="9144000" cy="305542"/>
          </a:xfrm>
          <a:prstGeom prst="rect">
            <a:avLst/>
          </a:prstGeom>
          <a:solidFill>
            <a:srgbClr val="F8900C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WFL-CODERS2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365" y="179733"/>
            <a:ext cx="1053669" cy="1053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3" name="Title 5"/>
          <p:cNvSpPr txBox="1">
            <a:spLocks/>
          </p:cNvSpPr>
          <p:nvPr/>
        </p:nvSpPr>
        <p:spPr>
          <a:xfrm>
            <a:off x="752640" y="4580034"/>
            <a:ext cx="8059336" cy="818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5"/>
                </a:solidFill>
              </a:rPr>
              <a:t>SWFL Coders</a:t>
            </a:r>
            <a:endParaRPr lang="en-US" sz="4000" b="1" dirty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2023" y="5373913"/>
            <a:ext cx="78499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@</a:t>
            </a:r>
            <a:r>
              <a:rPr lang="en-US" sz="3200" b="1" dirty="0" err="1" smtClean="0"/>
              <a:t>SWFLCoders</a:t>
            </a:r>
            <a:endParaRPr lang="en-US" sz="3200" b="1" dirty="0"/>
          </a:p>
        </p:txBody>
      </p:sp>
      <p:pic>
        <p:nvPicPr>
          <p:cNvPr id="3" name="Picture 2" descr="fb_icon_325x3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783" y="5435565"/>
            <a:ext cx="530176" cy="5301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8104" y="5937818"/>
            <a:ext cx="78499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www.meetup.com</a:t>
            </a:r>
            <a:r>
              <a:rPr lang="en-US" sz="3200" b="1" dirty="0" smtClean="0"/>
              <a:t>/SWFL-Coders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90479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3797"/>
            <a:ext cx="9144000" cy="305542"/>
          </a:xfrm>
          <a:prstGeom prst="rect">
            <a:avLst/>
          </a:prstGeom>
          <a:solidFill>
            <a:srgbClr val="F8900C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WFL-CODERS2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365" y="179733"/>
            <a:ext cx="1053669" cy="1053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37390" y="1149355"/>
            <a:ext cx="7772400" cy="919658"/>
          </a:xfrm>
        </p:spPr>
        <p:txBody>
          <a:bodyPr>
            <a:normAutofit/>
          </a:bodyPr>
          <a:lstStyle/>
          <a:p>
            <a:r>
              <a:rPr lang="en-US" dirty="0" smtClean="0"/>
              <a:t>Tell Us Your Needs</a:t>
            </a:r>
            <a:endParaRPr lang="en-US" dirty="0"/>
          </a:p>
        </p:txBody>
      </p:sp>
      <p:pic>
        <p:nvPicPr>
          <p:cNvPr id="7" name="Picture 6" descr="partners_buddies_help_each_other_no_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54" y="2645741"/>
            <a:ext cx="4410447" cy="41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3797"/>
            <a:ext cx="9144000" cy="305542"/>
          </a:xfrm>
          <a:prstGeom prst="rect">
            <a:avLst/>
          </a:prstGeom>
          <a:solidFill>
            <a:srgbClr val="F8900C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WFL-CODERS2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365" y="179733"/>
            <a:ext cx="1053669" cy="1053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27131" y="1233402"/>
            <a:ext cx="8657903" cy="707736"/>
          </a:xfrm>
        </p:spPr>
        <p:txBody>
          <a:bodyPr>
            <a:normAutofit fontScale="92500" lnSpcReduction="10000"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+mj-lt"/>
                <a:cs typeface="Bangla MN"/>
              </a:rPr>
              <a:t>MARK FREEDMAN</a:t>
            </a:r>
            <a:endParaRPr lang="en-US" sz="4800" dirty="0" smtClean="0">
              <a:solidFill>
                <a:schemeClr val="tx1"/>
              </a:solidFill>
              <a:latin typeface="+mj-lt"/>
              <a:cs typeface="Bangla MN"/>
            </a:endParaRPr>
          </a:p>
          <a:p>
            <a:endParaRPr lang="en-US" sz="8800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4837" y="1963016"/>
            <a:ext cx="805704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F8900C"/>
                </a:solidFill>
              </a:rPr>
              <a:t>Vue.js</a:t>
            </a:r>
            <a:r>
              <a:rPr lang="en-US" sz="3200" dirty="0" smtClean="0">
                <a:solidFill>
                  <a:srgbClr val="F8900C"/>
                </a:solidFill>
              </a:rPr>
              <a:t> 101 </a:t>
            </a:r>
            <a:r>
              <a:rPr lang="mr-IN" sz="3200" dirty="0" smtClean="0">
                <a:solidFill>
                  <a:srgbClr val="F8900C"/>
                </a:solidFill>
              </a:rPr>
              <a:t>–</a:t>
            </a:r>
            <a:r>
              <a:rPr lang="en-US" sz="3200" dirty="0" smtClean="0">
                <a:solidFill>
                  <a:srgbClr val="F8900C"/>
                </a:solidFill>
              </a:rPr>
              <a:t> Will It Change Your Life?</a:t>
            </a:r>
            <a:endParaRPr lang="en-US" sz="3200" dirty="0">
              <a:solidFill>
                <a:srgbClr val="F8900C"/>
              </a:solidFill>
            </a:endParaRPr>
          </a:p>
        </p:txBody>
      </p:sp>
      <p:pic>
        <p:nvPicPr>
          <p:cNvPr id="2" name="Picture 1" descr="vuej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33" y="3048247"/>
            <a:ext cx="5817424" cy="3352516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4039942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1507</TotalTime>
  <Words>112</Words>
  <Application>Microsoft Macintosh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Black</vt:lpstr>
      <vt:lpstr>PowerPoint Presentation</vt:lpstr>
      <vt:lpstr>Agenda</vt:lpstr>
      <vt:lpstr>Our Sponsors:</vt:lpstr>
      <vt:lpstr>Calendar:</vt:lpstr>
      <vt:lpstr>Announcements</vt:lpstr>
      <vt:lpstr>Follow Us:</vt:lpstr>
      <vt:lpstr>Tell Us Your Needs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Zarela</dc:creator>
  <cp:lastModifiedBy>Zarela Graves</cp:lastModifiedBy>
  <cp:revision>48</cp:revision>
  <dcterms:created xsi:type="dcterms:W3CDTF">2017-03-09T04:38:32Z</dcterms:created>
  <dcterms:modified xsi:type="dcterms:W3CDTF">2017-10-05T05:49:15Z</dcterms:modified>
</cp:coreProperties>
</file>