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9" r:id="rId5"/>
    <p:sldId id="267" r:id="rId6"/>
    <p:sldId id="268" r:id="rId7"/>
    <p:sldId id="269" r:id="rId8"/>
    <p:sldId id="270" r:id="rId9"/>
    <p:sldId id="271" r:id="rId10"/>
    <p:sldId id="272" r:id="rId11"/>
    <p:sldId id="273" r:id="rId12"/>
    <p:sldId id="280" r:id="rId13"/>
    <p:sldId id="281" r:id="rId14"/>
    <p:sldId id="274" r:id="rId15"/>
    <p:sldId id="275" r:id="rId16"/>
    <p:sldId id="276" r:id="rId17"/>
    <p:sldId id="277" r:id="rId18"/>
    <p:sldId id="278" r:id="rId19"/>
    <p:sldId id="279" r:id="rId20"/>
    <p:sldId id="284" r:id="rId21"/>
    <p:sldId id="285" r:id="rId22"/>
    <p:sldId id="286" r:id="rId23"/>
    <p:sldId id="283" r:id="rId24"/>
    <p:sldId id="287" r:id="rId25"/>
    <p:sldId id="288" r:id="rId26"/>
    <p:sldId id="289" r:id="rId27"/>
    <p:sldId id="290" r:id="rId28"/>
    <p:sldId id="291" r:id="rId29"/>
    <p:sldId id="292" r:id="rId30"/>
    <p:sldId id="293" r:id="rId31"/>
    <p:sldId id="294" r:id="rId32"/>
    <p:sldId id="295" r:id="rId33"/>
    <p:sldId id="297" r:id="rId34"/>
    <p:sldId id="296" r:id="rId35"/>
    <p:sldId id="298" r:id="rId36"/>
    <p:sldId id="299" r:id="rId37"/>
    <p:sldId id="301" r:id="rId38"/>
    <p:sldId id="300" r:id="rId39"/>
    <p:sldId id="30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DDF2-C39E-4F59-AB59-1A48A559F7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43CD01-8E99-43F5-BD66-7DA55249E3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538DCA-EF51-4F72-B920-C4CE2734966B}"/>
              </a:ext>
            </a:extLst>
          </p:cNvPr>
          <p:cNvSpPr>
            <a:spLocks noGrp="1"/>
          </p:cNvSpPr>
          <p:nvPr>
            <p:ph type="dt" sz="half" idx="10"/>
          </p:nvPr>
        </p:nvSpPr>
        <p:spPr/>
        <p:txBody>
          <a:bodyPr/>
          <a:lstStyle/>
          <a:p>
            <a:fld id="{028BC95B-D7EF-45F6-AFAD-C75F63351343}" type="datetimeFigureOut">
              <a:rPr lang="en-US" smtClean="0"/>
              <a:t>11/1/2019</a:t>
            </a:fld>
            <a:endParaRPr lang="en-US"/>
          </a:p>
        </p:txBody>
      </p:sp>
      <p:sp>
        <p:nvSpPr>
          <p:cNvPr id="5" name="Footer Placeholder 4">
            <a:extLst>
              <a:ext uri="{FF2B5EF4-FFF2-40B4-BE49-F238E27FC236}">
                <a16:creationId xmlns:a16="http://schemas.microsoft.com/office/drawing/2014/main" id="{5AB6CAEA-D4BE-4573-9B83-7E967DD69E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1F9F7-E60A-4CD1-91A6-32BC97988F29}"/>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46667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78653-B1DB-4E9F-9999-5ACDDB93E8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93F706-F020-4376-89C1-A51A041BCB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E142F0-0AF0-4A79-BD0D-31D71F2D79C4}"/>
              </a:ext>
            </a:extLst>
          </p:cNvPr>
          <p:cNvSpPr>
            <a:spLocks noGrp="1"/>
          </p:cNvSpPr>
          <p:nvPr>
            <p:ph type="dt" sz="half" idx="10"/>
          </p:nvPr>
        </p:nvSpPr>
        <p:spPr/>
        <p:txBody>
          <a:bodyPr/>
          <a:lstStyle/>
          <a:p>
            <a:fld id="{028BC95B-D7EF-45F6-AFAD-C75F63351343}" type="datetimeFigureOut">
              <a:rPr lang="en-US" smtClean="0"/>
              <a:t>11/1/2019</a:t>
            </a:fld>
            <a:endParaRPr lang="en-US"/>
          </a:p>
        </p:txBody>
      </p:sp>
      <p:sp>
        <p:nvSpPr>
          <p:cNvPr id="5" name="Footer Placeholder 4">
            <a:extLst>
              <a:ext uri="{FF2B5EF4-FFF2-40B4-BE49-F238E27FC236}">
                <a16:creationId xmlns:a16="http://schemas.microsoft.com/office/drawing/2014/main" id="{9DAD3462-0E6B-49FE-8C55-5CAB43F1A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489DC-245C-4099-A31A-A681B68B27D6}"/>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18110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F6D69-F8EA-4D49-80BF-453BB8E688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3ECF34-C3E6-4B65-87F5-C8EDCA6B01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F265C-237B-4B7A-BA52-BF19A9F8D9A7}"/>
              </a:ext>
            </a:extLst>
          </p:cNvPr>
          <p:cNvSpPr>
            <a:spLocks noGrp="1"/>
          </p:cNvSpPr>
          <p:nvPr>
            <p:ph type="dt" sz="half" idx="10"/>
          </p:nvPr>
        </p:nvSpPr>
        <p:spPr/>
        <p:txBody>
          <a:bodyPr/>
          <a:lstStyle/>
          <a:p>
            <a:fld id="{028BC95B-D7EF-45F6-AFAD-C75F63351343}" type="datetimeFigureOut">
              <a:rPr lang="en-US" smtClean="0"/>
              <a:t>11/1/2019</a:t>
            </a:fld>
            <a:endParaRPr lang="en-US"/>
          </a:p>
        </p:txBody>
      </p:sp>
      <p:sp>
        <p:nvSpPr>
          <p:cNvPr id="5" name="Footer Placeholder 4">
            <a:extLst>
              <a:ext uri="{FF2B5EF4-FFF2-40B4-BE49-F238E27FC236}">
                <a16:creationId xmlns:a16="http://schemas.microsoft.com/office/drawing/2014/main" id="{791F4DF4-B7AB-4F05-B04B-C0CB04FD9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9F343-6983-452D-AA61-6800058F1142}"/>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1383202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1CE57-A9A7-47A7-9DA6-13CB02C389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7BB9C-81C5-41AE-97F4-F28A10EE4D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4AF586-FDE7-43E2-9377-3C265CFA1C8B}"/>
              </a:ext>
            </a:extLst>
          </p:cNvPr>
          <p:cNvSpPr>
            <a:spLocks noGrp="1"/>
          </p:cNvSpPr>
          <p:nvPr>
            <p:ph type="dt" sz="half" idx="10"/>
          </p:nvPr>
        </p:nvSpPr>
        <p:spPr/>
        <p:txBody>
          <a:bodyPr/>
          <a:lstStyle/>
          <a:p>
            <a:fld id="{028BC95B-D7EF-45F6-AFAD-C75F63351343}" type="datetimeFigureOut">
              <a:rPr lang="en-US" smtClean="0"/>
              <a:t>11/1/2019</a:t>
            </a:fld>
            <a:endParaRPr lang="en-US"/>
          </a:p>
        </p:txBody>
      </p:sp>
      <p:sp>
        <p:nvSpPr>
          <p:cNvPr id="5" name="Footer Placeholder 4">
            <a:extLst>
              <a:ext uri="{FF2B5EF4-FFF2-40B4-BE49-F238E27FC236}">
                <a16:creationId xmlns:a16="http://schemas.microsoft.com/office/drawing/2014/main" id="{B0D91A99-9B56-4CBA-8D7D-2B42E9349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E05E4D-9750-4603-B7E6-964D4AD8AAF8}"/>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2850037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08440-7FDD-45F4-9AE3-D6CAA67AAA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8053C4-637E-4440-801C-CC5C5C95E8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3B5AB2-8360-49F5-A2A8-5FB6C3887011}"/>
              </a:ext>
            </a:extLst>
          </p:cNvPr>
          <p:cNvSpPr>
            <a:spLocks noGrp="1"/>
          </p:cNvSpPr>
          <p:nvPr>
            <p:ph type="dt" sz="half" idx="10"/>
          </p:nvPr>
        </p:nvSpPr>
        <p:spPr/>
        <p:txBody>
          <a:bodyPr/>
          <a:lstStyle/>
          <a:p>
            <a:fld id="{028BC95B-D7EF-45F6-AFAD-C75F63351343}" type="datetimeFigureOut">
              <a:rPr lang="en-US" smtClean="0"/>
              <a:t>11/1/2019</a:t>
            </a:fld>
            <a:endParaRPr lang="en-US"/>
          </a:p>
        </p:txBody>
      </p:sp>
      <p:sp>
        <p:nvSpPr>
          <p:cNvPr id="5" name="Footer Placeholder 4">
            <a:extLst>
              <a:ext uri="{FF2B5EF4-FFF2-40B4-BE49-F238E27FC236}">
                <a16:creationId xmlns:a16="http://schemas.microsoft.com/office/drawing/2014/main" id="{D3540F0D-986D-46D7-8CB5-375F18FDA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9F48F-202E-4F76-B145-CDF76C0C917A}"/>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41262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C69F-B06F-4108-85AA-14A57A5864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19700-0E49-422B-ACBC-E74F7C68FA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55F8E8-DC52-4D44-BEAF-521A911893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BB982F-DE9B-4B4F-B72C-D72FEF2ACD7E}"/>
              </a:ext>
            </a:extLst>
          </p:cNvPr>
          <p:cNvSpPr>
            <a:spLocks noGrp="1"/>
          </p:cNvSpPr>
          <p:nvPr>
            <p:ph type="dt" sz="half" idx="10"/>
          </p:nvPr>
        </p:nvSpPr>
        <p:spPr/>
        <p:txBody>
          <a:bodyPr/>
          <a:lstStyle/>
          <a:p>
            <a:fld id="{028BC95B-D7EF-45F6-AFAD-C75F63351343}" type="datetimeFigureOut">
              <a:rPr lang="en-US" smtClean="0"/>
              <a:t>11/1/2019</a:t>
            </a:fld>
            <a:endParaRPr lang="en-US"/>
          </a:p>
        </p:txBody>
      </p:sp>
      <p:sp>
        <p:nvSpPr>
          <p:cNvPr id="6" name="Footer Placeholder 5">
            <a:extLst>
              <a:ext uri="{FF2B5EF4-FFF2-40B4-BE49-F238E27FC236}">
                <a16:creationId xmlns:a16="http://schemas.microsoft.com/office/drawing/2014/main" id="{ABB9109C-0233-480B-88D6-41A5FEDF56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D7FF5F-3AA5-4CBB-919B-B15BB9874D34}"/>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2304086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6B9D-DF4B-4194-BCB2-749FD16183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6B6D14-B509-4189-9CB4-5D4D23A2A0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1F870C-F54D-4B50-8092-695B1A12F0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5B6E31-063B-4594-A1EE-2B49F0CDE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202D2-4A6E-4EF8-B590-4FEE4C8CE1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AC32AA-7A08-418B-8244-3E1324361B30}"/>
              </a:ext>
            </a:extLst>
          </p:cNvPr>
          <p:cNvSpPr>
            <a:spLocks noGrp="1"/>
          </p:cNvSpPr>
          <p:nvPr>
            <p:ph type="dt" sz="half" idx="10"/>
          </p:nvPr>
        </p:nvSpPr>
        <p:spPr/>
        <p:txBody>
          <a:bodyPr/>
          <a:lstStyle/>
          <a:p>
            <a:fld id="{028BC95B-D7EF-45F6-AFAD-C75F63351343}" type="datetimeFigureOut">
              <a:rPr lang="en-US" smtClean="0"/>
              <a:t>11/1/2019</a:t>
            </a:fld>
            <a:endParaRPr lang="en-US"/>
          </a:p>
        </p:txBody>
      </p:sp>
      <p:sp>
        <p:nvSpPr>
          <p:cNvPr id="8" name="Footer Placeholder 7">
            <a:extLst>
              <a:ext uri="{FF2B5EF4-FFF2-40B4-BE49-F238E27FC236}">
                <a16:creationId xmlns:a16="http://schemas.microsoft.com/office/drawing/2014/main" id="{2C9211AE-5AEC-41D3-BDA0-04D4B6C7D2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4704FB-A77E-4131-A905-F41B08230935}"/>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1245686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7612-BEF5-4BEB-BFAC-0C2BED92F8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506C53-146D-4462-BC9A-EB97A577CC9F}"/>
              </a:ext>
            </a:extLst>
          </p:cNvPr>
          <p:cNvSpPr>
            <a:spLocks noGrp="1"/>
          </p:cNvSpPr>
          <p:nvPr>
            <p:ph type="dt" sz="half" idx="10"/>
          </p:nvPr>
        </p:nvSpPr>
        <p:spPr/>
        <p:txBody>
          <a:bodyPr/>
          <a:lstStyle/>
          <a:p>
            <a:fld id="{028BC95B-D7EF-45F6-AFAD-C75F63351343}" type="datetimeFigureOut">
              <a:rPr lang="en-US" smtClean="0"/>
              <a:t>11/1/2019</a:t>
            </a:fld>
            <a:endParaRPr lang="en-US"/>
          </a:p>
        </p:txBody>
      </p:sp>
      <p:sp>
        <p:nvSpPr>
          <p:cNvPr id="4" name="Footer Placeholder 3">
            <a:extLst>
              <a:ext uri="{FF2B5EF4-FFF2-40B4-BE49-F238E27FC236}">
                <a16:creationId xmlns:a16="http://schemas.microsoft.com/office/drawing/2014/main" id="{92691DE3-E7EE-4178-9E21-5848DECE89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C1CCBE-8076-4593-A4AC-298FFF73DA5C}"/>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2977848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A86675-4AA0-4BB3-94E4-5D6FBA613B01}"/>
              </a:ext>
            </a:extLst>
          </p:cNvPr>
          <p:cNvSpPr>
            <a:spLocks noGrp="1"/>
          </p:cNvSpPr>
          <p:nvPr>
            <p:ph type="dt" sz="half" idx="10"/>
          </p:nvPr>
        </p:nvSpPr>
        <p:spPr/>
        <p:txBody>
          <a:bodyPr/>
          <a:lstStyle/>
          <a:p>
            <a:fld id="{028BC95B-D7EF-45F6-AFAD-C75F63351343}" type="datetimeFigureOut">
              <a:rPr lang="en-US" smtClean="0"/>
              <a:t>11/1/2019</a:t>
            </a:fld>
            <a:endParaRPr lang="en-US"/>
          </a:p>
        </p:txBody>
      </p:sp>
      <p:sp>
        <p:nvSpPr>
          <p:cNvPr id="3" name="Footer Placeholder 2">
            <a:extLst>
              <a:ext uri="{FF2B5EF4-FFF2-40B4-BE49-F238E27FC236}">
                <a16:creationId xmlns:a16="http://schemas.microsoft.com/office/drawing/2014/main" id="{235AAEF4-A6A5-44D0-AA47-143972EB6E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CA0608-5037-4793-B899-4EF48F475750}"/>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247133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9EB63-4278-4B32-9938-5783327275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58B50C-03F1-4190-A322-D0860CEBEF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07E4A9-2C03-43F7-A009-28FCD34ABD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07616-F543-4E6B-819B-C771782DA2FE}"/>
              </a:ext>
            </a:extLst>
          </p:cNvPr>
          <p:cNvSpPr>
            <a:spLocks noGrp="1"/>
          </p:cNvSpPr>
          <p:nvPr>
            <p:ph type="dt" sz="half" idx="10"/>
          </p:nvPr>
        </p:nvSpPr>
        <p:spPr/>
        <p:txBody>
          <a:bodyPr/>
          <a:lstStyle/>
          <a:p>
            <a:fld id="{028BC95B-D7EF-45F6-AFAD-C75F63351343}" type="datetimeFigureOut">
              <a:rPr lang="en-US" smtClean="0"/>
              <a:t>11/1/2019</a:t>
            </a:fld>
            <a:endParaRPr lang="en-US"/>
          </a:p>
        </p:txBody>
      </p:sp>
      <p:sp>
        <p:nvSpPr>
          <p:cNvPr id="6" name="Footer Placeholder 5">
            <a:extLst>
              <a:ext uri="{FF2B5EF4-FFF2-40B4-BE49-F238E27FC236}">
                <a16:creationId xmlns:a16="http://schemas.microsoft.com/office/drawing/2014/main" id="{D7DF0898-16BC-40C3-B239-E50892EFF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72FA43-347E-4055-8651-47D8EA021376}"/>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3471729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AE71-B0D4-47FD-AD3F-0FFEA372D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A82E2F-076A-45B9-BF9B-59979BD847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D319ED-E6BB-44C2-836F-3488DEAEB5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CB67D6-6FF1-4D86-B0DF-A228913359D2}"/>
              </a:ext>
            </a:extLst>
          </p:cNvPr>
          <p:cNvSpPr>
            <a:spLocks noGrp="1"/>
          </p:cNvSpPr>
          <p:nvPr>
            <p:ph type="dt" sz="half" idx="10"/>
          </p:nvPr>
        </p:nvSpPr>
        <p:spPr/>
        <p:txBody>
          <a:bodyPr/>
          <a:lstStyle/>
          <a:p>
            <a:fld id="{028BC95B-D7EF-45F6-AFAD-C75F63351343}" type="datetimeFigureOut">
              <a:rPr lang="en-US" smtClean="0"/>
              <a:t>11/1/2019</a:t>
            </a:fld>
            <a:endParaRPr lang="en-US"/>
          </a:p>
        </p:txBody>
      </p:sp>
      <p:sp>
        <p:nvSpPr>
          <p:cNvPr id="6" name="Footer Placeholder 5">
            <a:extLst>
              <a:ext uri="{FF2B5EF4-FFF2-40B4-BE49-F238E27FC236}">
                <a16:creationId xmlns:a16="http://schemas.microsoft.com/office/drawing/2014/main" id="{AD4FA184-E7BF-4019-9661-A922064EB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E791C7-166C-4EAF-A88A-4EA08344EE5E}"/>
              </a:ext>
            </a:extLst>
          </p:cNvPr>
          <p:cNvSpPr>
            <a:spLocks noGrp="1"/>
          </p:cNvSpPr>
          <p:nvPr>
            <p:ph type="sldNum" sz="quarter" idx="12"/>
          </p:nvPr>
        </p:nvSpPr>
        <p:spPr/>
        <p:txBody>
          <a:bodyPr/>
          <a:lstStyle/>
          <a:p>
            <a:fld id="{22453A5C-AE17-4817-844E-11D597AA28D1}" type="slidenum">
              <a:rPr lang="en-US" smtClean="0"/>
              <a:t>‹#›</a:t>
            </a:fld>
            <a:endParaRPr lang="en-US"/>
          </a:p>
        </p:txBody>
      </p:sp>
    </p:spTree>
    <p:extLst>
      <p:ext uri="{BB962C8B-B14F-4D97-AF65-F5344CB8AC3E}">
        <p14:creationId xmlns:p14="http://schemas.microsoft.com/office/powerpoint/2010/main" val="3902345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27246F-4A90-4095-8B62-865986A382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4F5C3E-5FA9-4AEA-A365-A243AA24AC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FB684-225E-44CE-9848-B00C87EFC4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BC95B-D7EF-45F6-AFAD-C75F63351343}" type="datetimeFigureOut">
              <a:rPr lang="en-US" smtClean="0"/>
              <a:t>11/1/2019</a:t>
            </a:fld>
            <a:endParaRPr lang="en-US"/>
          </a:p>
        </p:txBody>
      </p:sp>
      <p:sp>
        <p:nvSpPr>
          <p:cNvPr id="5" name="Footer Placeholder 4">
            <a:extLst>
              <a:ext uri="{FF2B5EF4-FFF2-40B4-BE49-F238E27FC236}">
                <a16:creationId xmlns:a16="http://schemas.microsoft.com/office/drawing/2014/main" id="{FD68FA07-20D5-498B-ACB1-24CBA96F05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FB8BE7-6752-4C00-9C58-E632FE785A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53A5C-AE17-4817-844E-11D597AA28D1}" type="slidenum">
              <a:rPr lang="en-US" smtClean="0"/>
              <a:t>‹#›</a:t>
            </a:fld>
            <a:endParaRPr lang="en-US"/>
          </a:p>
        </p:txBody>
      </p:sp>
    </p:spTree>
    <p:extLst>
      <p:ext uri="{BB962C8B-B14F-4D97-AF65-F5344CB8AC3E}">
        <p14:creationId xmlns:p14="http://schemas.microsoft.com/office/powerpoint/2010/main" val="1190046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arkFuller1/BN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ithub.com/MarkFuller1/BNU/"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m/MarkFuller1/BNU/issues"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github.com/MarkFuller1/BNU/issues"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492A-1831-4446-B897-5D33106F1CD9}"/>
              </a:ext>
            </a:extLst>
          </p:cNvPr>
          <p:cNvSpPr>
            <a:spLocks noGrp="1"/>
          </p:cNvSpPr>
          <p:nvPr>
            <p:ph type="ctrTitle"/>
          </p:nvPr>
        </p:nvSpPr>
        <p:spPr/>
        <p:txBody>
          <a:bodyPr/>
          <a:lstStyle/>
          <a:p>
            <a:r>
              <a:rPr lang="en-US" dirty="0">
                <a:latin typeface="Arial" panose="020B0604020202020204" pitchFamily="34" charset="0"/>
                <a:cs typeface="Arial" panose="020B0604020202020204" pitchFamily="34" charset="0"/>
              </a:rPr>
              <a:t>BCC Iteration 2</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A70DF30B-5780-487C-A1A1-B5EE3B9EDF30}"/>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Mark Fuller</a:t>
            </a:r>
          </a:p>
          <a:p>
            <a:r>
              <a:rPr lang="en-US" dirty="0">
                <a:latin typeface="Arial" panose="020B0604020202020204" pitchFamily="34" charset="0"/>
                <a:cs typeface="Arial" panose="020B0604020202020204" pitchFamily="34" charset="0"/>
              </a:rPr>
              <a:t>Kevin </a:t>
            </a:r>
            <a:r>
              <a:rPr lang="en-US" dirty="0" err="1">
                <a:latin typeface="Arial" panose="020B0604020202020204" pitchFamily="34" charset="0"/>
                <a:cs typeface="Arial" panose="020B0604020202020204" pitchFamily="34" charset="0"/>
              </a:rPr>
              <a:t>Kulda</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Connor </a:t>
            </a:r>
            <a:r>
              <a:rPr lang="en-US" dirty="0" err="1">
                <a:latin typeface="Arial" panose="020B0604020202020204" pitchFamily="34" charset="0"/>
                <a:cs typeface="Arial" panose="020B0604020202020204" pitchFamily="34" charset="0"/>
              </a:rPr>
              <a:t>Woodahl</a:t>
            </a:r>
            <a:endParaRPr lang="en-US" dirty="0">
              <a:latin typeface="Arial" panose="020B0604020202020204" pitchFamily="34" charset="0"/>
              <a:cs typeface="Arial" panose="020B0604020202020204" pitchFamily="34" charset="0"/>
            </a:endParaRPr>
          </a:p>
          <a:p>
            <a:endParaRPr lang="en-US" dirty="0"/>
          </a:p>
        </p:txBody>
      </p:sp>
      <p:sp>
        <p:nvSpPr>
          <p:cNvPr id="4" name="Subtitle 2">
            <a:extLst>
              <a:ext uri="{FF2B5EF4-FFF2-40B4-BE49-F238E27FC236}">
                <a16:creationId xmlns:a16="http://schemas.microsoft.com/office/drawing/2014/main" id="{C8DCCAAA-A6DB-42B4-9D3F-55243766CE52}"/>
              </a:ext>
            </a:extLst>
          </p:cNvPr>
          <p:cNvSpPr txBox="1">
            <a:spLocks/>
          </p:cNvSpPr>
          <p:nvPr/>
        </p:nvSpPr>
        <p:spPr>
          <a:xfrm>
            <a:off x="1524000" y="5882594"/>
            <a:ext cx="9144000" cy="5830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Project Repository</a:t>
            </a:r>
            <a:r>
              <a:rPr lang="en-US">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hlinkClick r:id="rId2"/>
              </a:rPr>
              <a:t>https://github.com/MarkFuller1/BNU</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679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958AA0-4CE7-4937-9C63-87B5B5DA62EB}"/>
              </a:ext>
            </a:extLst>
          </p:cNvPr>
          <p:cNvSpPr txBox="1"/>
          <p:nvPr/>
        </p:nvSpPr>
        <p:spPr>
          <a:xfrm>
            <a:off x="0" y="-1"/>
            <a:ext cx="3675926"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Message Board</a:t>
            </a:r>
          </a:p>
        </p:txBody>
      </p:sp>
      <p:pic>
        <p:nvPicPr>
          <p:cNvPr id="3" name="Picture 2">
            <a:extLst>
              <a:ext uri="{FF2B5EF4-FFF2-40B4-BE49-F238E27FC236}">
                <a16:creationId xmlns:a16="http://schemas.microsoft.com/office/drawing/2014/main" id="{415C7CC3-9B73-46AE-908D-2FB07C21A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321" y="0"/>
            <a:ext cx="8574679" cy="6858000"/>
          </a:xfrm>
          <a:prstGeom prst="rect">
            <a:avLst/>
          </a:prstGeom>
        </p:spPr>
      </p:pic>
    </p:spTree>
    <p:extLst>
      <p:ext uri="{BB962C8B-B14F-4D97-AF65-F5344CB8AC3E}">
        <p14:creationId xmlns:p14="http://schemas.microsoft.com/office/powerpoint/2010/main" val="2404630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0C40D8-F7A9-402E-B785-8288172B66CF}"/>
              </a:ext>
            </a:extLst>
          </p:cNvPr>
          <p:cNvSpPr>
            <a:spLocks noGrp="1"/>
          </p:cNvSpPr>
          <p:nvPr>
            <p:ph type="ctrTitle"/>
          </p:nvPr>
        </p:nvSpPr>
        <p:spPr>
          <a:xfrm>
            <a:off x="1524000" y="1631042"/>
            <a:ext cx="9144000" cy="2387600"/>
          </a:xfrm>
        </p:spPr>
        <p:txBody>
          <a:bodyPr/>
          <a:lstStyle/>
          <a:p>
            <a:r>
              <a:rPr lang="en-US" dirty="0">
                <a:latin typeface="Arial" panose="020B0604020202020204" pitchFamily="34" charset="0"/>
                <a:cs typeface="Arial" panose="020B0604020202020204" pitchFamily="34" charset="0"/>
              </a:rPr>
              <a:t>Sequence Diagrams</a:t>
            </a:r>
          </a:p>
        </p:txBody>
      </p:sp>
    </p:spTree>
    <p:extLst>
      <p:ext uri="{BB962C8B-B14F-4D97-AF65-F5344CB8AC3E}">
        <p14:creationId xmlns:p14="http://schemas.microsoft.com/office/powerpoint/2010/main" val="2394213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E44167-5188-4BCD-9605-9C9C42FF6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619226"/>
          </a:xfrm>
          <a:prstGeom prst="rect">
            <a:avLst/>
          </a:prstGeom>
        </p:spPr>
      </p:pic>
    </p:spTree>
    <p:extLst>
      <p:ext uri="{BB962C8B-B14F-4D97-AF65-F5344CB8AC3E}">
        <p14:creationId xmlns:p14="http://schemas.microsoft.com/office/powerpoint/2010/main" val="2125320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78D6E-B17C-4428-88E7-9EED9EED07FE}"/>
              </a:ext>
            </a:extLst>
          </p:cNvPr>
          <p:cNvSpPr>
            <a:spLocks noGrp="1"/>
          </p:cNvSpPr>
          <p:nvPr>
            <p:ph type="ctrTitle"/>
          </p:nvPr>
        </p:nvSpPr>
        <p:spPr/>
        <p:txBody>
          <a:bodyPr/>
          <a:lstStyle/>
          <a:p>
            <a:endParaRPr lang="en-US"/>
          </a:p>
        </p:txBody>
      </p:sp>
      <p:pic>
        <p:nvPicPr>
          <p:cNvPr id="5" name="Picture 4">
            <a:extLst>
              <a:ext uri="{FF2B5EF4-FFF2-40B4-BE49-F238E27FC236}">
                <a16:creationId xmlns:a16="http://schemas.microsoft.com/office/drawing/2014/main" id="{FE0F7818-F551-4357-8199-1FE2DDC5A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spTree>
    <p:extLst>
      <p:ext uri="{BB962C8B-B14F-4D97-AF65-F5344CB8AC3E}">
        <p14:creationId xmlns:p14="http://schemas.microsoft.com/office/powerpoint/2010/main" val="203492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A53092-AA55-4075-955A-6374A8B4C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1535255" cy="6858000"/>
          </a:xfrm>
          <a:prstGeom prst="rect">
            <a:avLst/>
          </a:prstGeom>
        </p:spPr>
      </p:pic>
    </p:spTree>
    <p:extLst>
      <p:ext uri="{BB962C8B-B14F-4D97-AF65-F5344CB8AC3E}">
        <p14:creationId xmlns:p14="http://schemas.microsoft.com/office/powerpoint/2010/main" val="3587992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247A2F-8BDE-4910-8728-52780CE11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 y="261157"/>
            <a:ext cx="11772900" cy="6083553"/>
          </a:xfrm>
          <a:prstGeom prst="rect">
            <a:avLst/>
          </a:prstGeom>
        </p:spPr>
      </p:pic>
    </p:spTree>
    <p:extLst>
      <p:ext uri="{BB962C8B-B14F-4D97-AF65-F5344CB8AC3E}">
        <p14:creationId xmlns:p14="http://schemas.microsoft.com/office/powerpoint/2010/main" val="3224077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4420A0-FFF4-49ED-9C5A-9602B68A96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7820"/>
            <a:ext cx="12192000" cy="5582359"/>
          </a:xfrm>
          <a:prstGeom prst="rect">
            <a:avLst/>
          </a:prstGeom>
        </p:spPr>
      </p:pic>
    </p:spTree>
    <p:extLst>
      <p:ext uri="{BB962C8B-B14F-4D97-AF65-F5344CB8AC3E}">
        <p14:creationId xmlns:p14="http://schemas.microsoft.com/office/powerpoint/2010/main" val="2814495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343E4E-6CCB-454C-B18A-3603EF40A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732763"/>
          </a:xfrm>
          <a:prstGeom prst="rect">
            <a:avLst/>
          </a:prstGeom>
        </p:spPr>
      </p:pic>
    </p:spTree>
    <p:extLst>
      <p:ext uri="{BB962C8B-B14F-4D97-AF65-F5344CB8AC3E}">
        <p14:creationId xmlns:p14="http://schemas.microsoft.com/office/powerpoint/2010/main" val="2256039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114DAC-A168-4747-A870-44F843E32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485"/>
            <a:ext cx="12192000" cy="5067030"/>
          </a:xfrm>
          <a:prstGeom prst="rect">
            <a:avLst/>
          </a:prstGeom>
        </p:spPr>
      </p:pic>
    </p:spTree>
    <p:extLst>
      <p:ext uri="{BB962C8B-B14F-4D97-AF65-F5344CB8AC3E}">
        <p14:creationId xmlns:p14="http://schemas.microsoft.com/office/powerpoint/2010/main" val="4068205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E77F8A-ED31-4C7C-B20B-4CB58910C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6497"/>
            <a:ext cx="12192000" cy="4385006"/>
          </a:xfrm>
          <a:prstGeom prst="rect">
            <a:avLst/>
          </a:prstGeom>
        </p:spPr>
      </p:pic>
    </p:spTree>
    <p:extLst>
      <p:ext uri="{BB962C8B-B14F-4D97-AF65-F5344CB8AC3E}">
        <p14:creationId xmlns:p14="http://schemas.microsoft.com/office/powerpoint/2010/main" val="4179663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0C40D8-F7A9-402E-B785-8288172B66CF}"/>
              </a:ext>
            </a:extLst>
          </p:cNvPr>
          <p:cNvSpPr>
            <a:spLocks noGrp="1"/>
          </p:cNvSpPr>
          <p:nvPr>
            <p:ph type="ctrTitle"/>
          </p:nvPr>
        </p:nvSpPr>
        <p:spPr>
          <a:xfrm>
            <a:off x="1524000" y="1631042"/>
            <a:ext cx="9144000" cy="2387600"/>
          </a:xfrm>
        </p:spPr>
        <p:txBody>
          <a:bodyPr/>
          <a:lstStyle/>
          <a:p>
            <a:r>
              <a:rPr lang="en-US" dirty="0">
                <a:latin typeface="Arial" panose="020B0604020202020204" pitchFamily="34" charset="0"/>
                <a:cs typeface="Arial" panose="020B0604020202020204" pitchFamily="34" charset="0"/>
              </a:rPr>
              <a:t>Application Interface</a:t>
            </a:r>
          </a:p>
        </p:txBody>
      </p:sp>
    </p:spTree>
    <p:extLst>
      <p:ext uri="{BB962C8B-B14F-4D97-AF65-F5344CB8AC3E}">
        <p14:creationId xmlns:p14="http://schemas.microsoft.com/office/powerpoint/2010/main" val="1684123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EEBB1-B274-4115-8943-C2168904E145}"/>
              </a:ext>
            </a:extLst>
          </p:cNvPr>
          <p:cNvSpPr>
            <a:spLocks noGrp="1"/>
          </p:cNvSpPr>
          <p:nvPr>
            <p:ph type="ctrTitle"/>
          </p:nvPr>
        </p:nvSpPr>
        <p:spPr/>
        <p:txBody>
          <a:bodyPr/>
          <a:lstStyle/>
          <a:p>
            <a:endParaRPr lang="en-US"/>
          </a:p>
        </p:txBody>
      </p:sp>
      <p:pic>
        <p:nvPicPr>
          <p:cNvPr id="5" name="Picture 4">
            <a:extLst>
              <a:ext uri="{FF2B5EF4-FFF2-40B4-BE49-F238E27FC236}">
                <a16:creationId xmlns:a16="http://schemas.microsoft.com/office/drawing/2014/main" id="{1FD89332-3284-4F45-A6CD-348BD6772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2262376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D9BDB-203F-45E9-A700-DED240C06E89}"/>
              </a:ext>
            </a:extLst>
          </p:cNvPr>
          <p:cNvSpPr>
            <a:spLocks noGrp="1"/>
          </p:cNvSpPr>
          <p:nvPr>
            <p:ph type="ctrTitle"/>
          </p:nvPr>
        </p:nvSpPr>
        <p:spPr/>
        <p:txBody>
          <a:bodyPr/>
          <a:lstStyle/>
          <a:p>
            <a:endParaRPr lang="en-US"/>
          </a:p>
        </p:txBody>
      </p:sp>
      <p:pic>
        <p:nvPicPr>
          <p:cNvPr id="5" name="Picture 4">
            <a:extLst>
              <a:ext uri="{FF2B5EF4-FFF2-40B4-BE49-F238E27FC236}">
                <a16:creationId xmlns:a16="http://schemas.microsoft.com/office/drawing/2014/main" id="{A77E2730-56EF-44EC-B70C-2FC736E4E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1" y="310244"/>
            <a:ext cx="12121002" cy="5543208"/>
          </a:xfrm>
          <a:prstGeom prst="rect">
            <a:avLst/>
          </a:prstGeom>
        </p:spPr>
      </p:pic>
    </p:spTree>
    <p:extLst>
      <p:ext uri="{BB962C8B-B14F-4D97-AF65-F5344CB8AC3E}">
        <p14:creationId xmlns:p14="http://schemas.microsoft.com/office/powerpoint/2010/main" val="3925714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524000" y="1631042"/>
            <a:ext cx="9144000" cy="2387600"/>
          </a:xfrm>
        </p:spPr>
        <p:txBody>
          <a:bodyPr/>
          <a:lstStyle/>
          <a:p>
            <a:r>
              <a:rPr lang="en-US" dirty="0">
                <a:latin typeface="Arial" panose="020B0604020202020204" pitchFamily="34" charset="0"/>
                <a:cs typeface="Arial" panose="020B0604020202020204" pitchFamily="34" charset="0"/>
              </a:rPr>
              <a:t>Design Class Diagram</a:t>
            </a:r>
          </a:p>
        </p:txBody>
      </p:sp>
    </p:spTree>
    <p:extLst>
      <p:ext uri="{BB962C8B-B14F-4D97-AF65-F5344CB8AC3E}">
        <p14:creationId xmlns:p14="http://schemas.microsoft.com/office/powerpoint/2010/main" val="1560591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4CE199E-A334-4225-BC06-5B940C476BA9}"/>
              </a:ext>
            </a:extLst>
          </p:cNvPr>
          <p:cNvSpPr>
            <a:spLocks noGrp="1"/>
          </p:cNvSpPr>
          <p:nvPr>
            <p:ph type="ctrTitle"/>
          </p:nvPr>
        </p:nvSpPr>
        <p:spPr>
          <a:xfrm>
            <a:off x="359193" y="227358"/>
            <a:ext cx="7451558" cy="2387600"/>
          </a:xfrm>
        </p:spPr>
        <p:txBody>
          <a:bodyPr anchor="t">
            <a:normAutofit/>
          </a:bodyPr>
          <a:lstStyle/>
          <a:p>
            <a:pPr algn="l"/>
            <a:r>
              <a:rPr lang="en-US" sz="2800" dirty="0">
                <a:latin typeface="Arial" panose="020B0604020202020204" pitchFamily="34" charset="0"/>
                <a:cs typeface="Arial" panose="020B0604020202020204" pitchFamily="34" charset="0"/>
              </a:rPr>
              <a:t>BCC Application</a:t>
            </a:r>
          </a:p>
        </p:txBody>
      </p:sp>
      <p:pic>
        <p:nvPicPr>
          <p:cNvPr id="2" name="Picture 1">
            <a:extLst>
              <a:ext uri="{FF2B5EF4-FFF2-40B4-BE49-F238E27FC236}">
                <a16:creationId xmlns:a16="http://schemas.microsoft.com/office/drawing/2014/main" id="{8FB4D93E-BEA7-4922-9CBD-2B0757326CF6}"/>
              </a:ext>
            </a:extLst>
          </p:cNvPr>
          <p:cNvPicPr>
            <a:picLocks noChangeAspect="1"/>
          </p:cNvPicPr>
          <p:nvPr/>
        </p:nvPicPr>
        <p:blipFill>
          <a:blip r:embed="rId2"/>
          <a:stretch>
            <a:fillRect/>
          </a:stretch>
        </p:blipFill>
        <p:spPr>
          <a:xfrm>
            <a:off x="699751" y="808383"/>
            <a:ext cx="11492249" cy="6049617"/>
          </a:xfrm>
          <a:prstGeom prst="rect">
            <a:avLst/>
          </a:prstGeom>
        </p:spPr>
      </p:pic>
    </p:spTree>
    <p:extLst>
      <p:ext uri="{BB962C8B-B14F-4D97-AF65-F5344CB8AC3E}">
        <p14:creationId xmlns:p14="http://schemas.microsoft.com/office/powerpoint/2010/main" val="1590224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524000" y="1631042"/>
            <a:ext cx="9144000" cy="2387600"/>
          </a:xfrm>
        </p:spPr>
        <p:txBody>
          <a:bodyPr/>
          <a:lstStyle/>
          <a:p>
            <a:r>
              <a:rPr lang="en-US" dirty="0">
                <a:latin typeface="Arial" panose="020B0604020202020204" pitchFamily="34" charset="0"/>
                <a:cs typeface="Arial" panose="020B0604020202020204" pitchFamily="34" charset="0"/>
              </a:rPr>
              <a:t>Package Diagram</a:t>
            </a:r>
          </a:p>
        </p:txBody>
      </p:sp>
    </p:spTree>
    <p:extLst>
      <p:ext uri="{BB962C8B-B14F-4D97-AF65-F5344CB8AC3E}">
        <p14:creationId xmlns:p14="http://schemas.microsoft.com/office/powerpoint/2010/main" val="2936643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EE0360-F386-480E-B761-602F01F31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39" y="299601"/>
            <a:ext cx="11803122" cy="6258798"/>
          </a:xfrm>
          <a:prstGeom prst="rect">
            <a:avLst/>
          </a:prstGeom>
        </p:spPr>
      </p:pic>
    </p:spTree>
    <p:extLst>
      <p:ext uri="{BB962C8B-B14F-4D97-AF65-F5344CB8AC3E}">
        <p14:creationId xmlns:p14="http://schemas.microsoft.com/office/powerpoint/2010/main" val="3678493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30628" y="1631042"/>
            <a:ext cx="11821885" cy="2387600"/>
          </a:xfrm>
        </p:spPr>
        <p:txBody>
          <a:bodyPr/>
          <a:lstStyle/>
          <a:p>
            <a:r>
              <a:rPr lang="en-US" dirty="0" err="1">
                <a:latin typeface="Arial" panose="020B0604020202020204" pitchFamily="34" charset="0"/>
                <a:cs typeface="Arial" panose="020B0604020202020204" pitchFamily="34" charset="0"/>
              </a:rPr>
              <a:t>Doxygen</a:t>
            </a:r>
            <a:r>
              <a:rPr lang="en-US" dirty="0">
                <a:latin typeface="Arial" panose="020B0604020202020204" pitchFamily="34" charset="0"/>
                <a:cs typeface="Arial" panose="020B0604020202020204" pitchFamily="34" charset="0"/>
              </a:rPr>
              <a:t> Project Documentation</a:t>
            </a:r>
          </a:p>
        </p:txBody>
      </p:sp>
    </p:spTree>
    <p:extLst>
      <p:ext uri="{BB962C8B-B14F-4D97-AF65-F5344CB8AC3E}">
        <p14:creationId xmlns:p14="http://schemas.microsoft.com/office/powerpoint/2010/main" val="2994941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DA1388-8B19-48D7-9FAC-C84B1BAA9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97395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713335-D497-493C-8EA3-622533EDC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33856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E12490-04DB-4087-AFCF-6F0A0C077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3388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0C40D8-F7A9-402E-B785-8288172B66CF}"/>
              </a:ext>
            </a:extLst>
          </p:cNvPr>
          <p:cNvSpPr>
            <a:spLocks noGrp="1"/>
          </p:cNvSpPr>
          <p:nvPr>
            <p:ph type="ctrTitle"/>
          </p:nvPr>
        </p:nvSpPr>
        <p:spPr>
          <a:xfrm>
            <a:off x="0" y="0"/>
            <a:ext cx="7298871" cy="996043"/>
          </a:xfrm>
        </p:spPr>
        <p:txBody>
          <a:bodyPr/>
          <a:lstStyle/>
          <a:p>
            <a:pPr algn="l"/>
            <a:r>
              <a:rPr lang="en-US" dirty="0">
                <a:latin typeface="Arial" panose="020B0604020202020204" pitchFamily="34" charset="0"/>
                <a:cs typeface="Arial" panose="020B0604020202020204" pitchFamily="34" charset="0"/>
              </a:rPr>
              <a:t>Login</a:t>
            </a:r>
          </a:p>
        </p:txBody>
      </p:sp>
      <p:pic>
        <p:nvPicPr>
          <p:cNvPr id="3" name="Picture 2">
            <a:extLst>
              <a:ext uri="{FF2B5EF4-FFF2-40B4-BE49-F238E27FC236}">
                <a16:creationId xmlns:a16="http://schemas.microsoft.com/office/drawing/2014/main" id="{3E7AC96B-B999-4228-8856-E07640A31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337" y="54354"/>
            <a:ext cx="8450663" cy="6803646"/>
          </a:xfrm>
          <a:prstGeom prst="rect">
            <a:avLst/>
          </a:prstGeom>
        </p:spPr>
      </p:pic>
    </p:spTree>
    <p:extLst>
      <p:ext uri="{BB962C8B-B14F-4D97-AF65-F5344CB8AC3E}">
        <p14:creationId xmlns:p14="http://schemas.microsoft.com/office/powerpoint/2010/main" val="728777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30628" y="1631042"/>
            <a:ext cx="11821885" cy="2387600"/>
          </a:xfrm>
        </p:spPr>
        <p:txBody>
          <a:bodyPr/>
          <a:lstStyle/>
          <a:p>
            <a:r>
              <a:rPr lang="en-US" dirty="0">
                <a:latin typeface="Arial" panose="020B0604020202020204" pitchFamily="34" charset="0"/>
                <a:cs typeface="Arial" panose="020B0604020202020204" pitchFamily="34" charset="0"/>
              </a:rPr>
              <a:t>Project Planning</a:t>
            </a:r>
          </a:p>
        </p:txBody>
      </p:sp>
    </p:spTree>
    <p:extLst>
      <p:ext uri="{BB962C8B-B14F-4D97-AF65-F5344CB8AC3E}">
        <p14:creationId xmlns:p14="http://schemas.microsoft.com/office/powerpoint/2010/main" val="3322961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8">
            <a:extLst>
              <a:ext uri="{FF2B5EF4-FFF2-40B4-BE49-F238E27FC236}">
                <a16:creationId xmlns:a16="http://schemas.microsoft.com/office/drawing/2014/main" id="{F46DC8CA-EBA9-4B50-BCB9-7D35105BF248}"/>
              </a:ext>
            </a:extLst>
          </p:cNvPr>
          <p:cNvPicPr>
            <a:picLocks noChangeAspect="1"/>
          </p:cNvPicPr>
          <p:nvPr/>
        </p:nvPicPr>
        <p:blipFill>
          <a:blip r:embed="rId2"/>
          <a:stretch>
            <a:fillRect/>
          </a:stretch>
        </p:blipFill>
        <p:spPr>
          <a:xfrm>
            <a:off x="0" y="1747679"/>
            <a:ext cx="12192000" cy="3362642"/>
          </a:xfrm>
          <a:prstGeom prst="rect">
            <a:avLst/>
          </a:prstGeom>
        </p:spPr>
      </p:pic>
    </p:spTree>
    <p:extLst>
      <p:ext uri="{BB962C8B-B14F-4D97-AF65-F5344CB8AC3E}">
        <p14:creationId xmlns:p14="http://schemas.microsoft.com/office/powerpoint/2010/main" val="1212770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30628" y="0"/>
            <a:ext cx="11821885" cy="1306286"/>
          </a:xfrm>
        </p:spPr>
        <p:txBody>
          <a:bodyPr/>
          <a:lstStyle/>
          <a:p>
            <a:r>
              <a:rPr lang="en-US" dirty="0">
                <a:latin typeface="Arial" panose="020B0604020202020204" pitchFamily="34" charset="0"/>
                <a:cs typeface="Arial" panose="020B0604020202020204" pitchFamily="34" charset="0"/>
              </a:rPr>
              <a:t>Grasp Justification</a:t>
            </a:r>
          </a:p>
        </p:txBody>
      </p:sp>
      <p:sp>
        <p:nvSpPr>
          <p:cNvPr id="3" name="TextBox 2">
            <a:extLst>
              <a:ext uri="{FF2B5EF4-FFF2-40B4-BE49-F238E27FC236}">
                <a16:creationId xmlns:a16="http://schemas.microsoft.com/office/drawing/2014/main" id="{2185C70A-3910-4CF4-B351-C8FB07BCF6C2}"/>
              </a:ext>
            </a:extLst>
          </p:cNvPr>
          <p:cNvSpPr txBox="1"/>
          <p:nvPr/>
        </p:nvSpPr>
        <p:spPr>
          <a:xfrm>
            <a:off x="1141413" y="1885950"/>
            <a:ext cx="9905998" cy="397031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Each page is an individual package containing all the functionality needed required to load that page. Using the MVC model we are able to atomize the datatypes, logic, and view of each page.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Each pages Controller contains instances of the view, model, and panel that that page will display, as well as a reference to the database where data can be fetched for displaying.</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Each Model contains the datatypes required to build the page. If the model represents a Java Swing pane then it contains mostly the </a:t>
            </a:r>
            <a:r>
              <a:rPr lang="en-US" dirty="0" err="1">
                <a:latin typeface="Arial" panose="020B0604020202020204" pitchFamily="34" charset="0"/>
                <a:cs typeface="Arial" panose="020B0604020202020204" pitchFamily="34" charset="0"/>
              </a:rPr>
              <a:t>JComponents</a:t>
            </a:r>
            <a:r>
              <a:rPr lang="en-US" dirty="0">
                <a:latin typeface="Arial" panose="020B0604020202020204" pitchFamily="34" charset="0"/>
                <a:cs typeface="Arial" panose="020B0604020202020204" pitchFamily="34" charset="0"/>
              </a:rPr>
              <a:t> that will be displayed on that page.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Each View builds the model </a:t>
            </a:r>
            <a:r>
              <a:rPr lang="en-US" dirty="0" err="1">
                <a:latin typeface="Arial" panose="020B0604020202020204" pitchFamily="34" charset="0"/>
                <a:cs typeface="Arial" panose="020B0604020202020204" pitchFamily="34" charset="0"/>
              </a:rPr>
              <a:t>JComponents</a:t>
            </a:r>
            <a:r>
              <a:rPr lang="en-US" dirty="0">
                <a:latin typeface="Arial" panose="020B0604020202020204" pitchFamily="34" charset="0"/>
                <a:cs typeface="Arial" panose="020B0604020202020204" pitchFamily="34" charset="0"/>
              </a:rPr>
              <a:t> into the pane that is stored by the Controller.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database is currently wrapped with an API that will mimic the database when it is fully implemented. However it is currently hard-coded.</a:t>
            </a:r>
          </a:p>
        </p:txBody>
      </p:sp>
    </p:spTree>
    <p:extLst>
      <p:ext uri="{BB962C8B-B14F-4D97-AF65-F5344CB8AC3E}">
        <p14:creationId xmlns:p14="http://schemas.microsoft.com/office/powerpoint/2010/main" val="3574575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30628" y="0"/>
            <a:ext cx="11821885" cy="1306286"/>
          </a:xfrm>
        </p:spPr>
        <p:txBody>
          <a:bodyPr/>
          <a:lstStyle/>
          <a:p>
            <a:r>
              <a:rPr lang="en-US" dirty="0">
                <a:latin typeface="Arial" panose="020B0604020202020204" pitchFamily="34" charset="0"/>
                <a:cs typeface="Arial" panose="020B0604020202020204" pitchFamily="34" charset="0"/>
              </a:rPr>
              <a:t>Coverage Plan</a:t>
            </a:r>
          </a:p>
        </p:txBody>
      </p:sp>
      <p:sp>
        <p:nvSpPr>
          <p:cNvPr id="3" name="TextBox 2">
            <a:extLst>
              <a:ext uri="{FF2B5EF4-FFF2-40B4-BE49-F238E27FC236}">
                <a16:creationId xmlns:a16="http://schemas.microsoft.com/office/drawing/2014/main" id="{2185C70A-3910-4CF4-B351-C8FB07BCF6C2}"/>
              </a:ext>
            </a:extLst>
          </p:cNvPr>
          <p:cNvSpPr txBox="1"/>
          <p:nvPr/>
        </p:nvSpPr>
        <p:spPr>
          <a:xfrm>
            <a:off x="1141413" y="1885950"/>
            <a:ext cx="9905998" cy="2585323"/>
          </a:xfrm>
          <a:prstGeom prst="rect">
            <a:avLst/>
          </a:prstGeom>
          <a:noFill/>
        </p:spPr>
        <p:txBody>
          <a:bodyPr wrap="square" rtlCol="0">
            <a:spAutoFit/>
          </a:bodyPr>
          <a:lstStyle/>
          <a:p>
            <a:r>
              <a:rPr lang="en-US" dirty="0"/>
              <a:t>Each Controller and View will have test classes dedicated to them.</a:t>
            </a:r>
          </a:p>
          <a:p>
            <a:endParaRPr lang="en-US" dirty="0"/>
          </a:p>
          <a:p>
            <a:r>
              <a:rPr lang="en-US" dirty="0"/>
              <a:t>The Model currently has no implementation other than getters and setters, therefore does not need a testing suite.</a:t>
            </a:r>
          </a:p>
          <a:p>
            <a:endParaRPr lang="en-US" dirty="0"/>
          </a:p>
          <a:p>
            <a:r>
              <a:rPr lang="en-US" dirty="0"/>
              <a:t>The View of each page will be tested for loading errors by mocking the Controller for values.</a:t>
            </a:r>
          </a:p>
          <a:p>
            <a:endParaRPr lang="en-US" dirty="0"/>
          </a:p>
          <a:p>
            <a:r>
              <a:rPr lang="en-US" dirty="0"/>
              <a:t>The Controller will be tested using a mocked view to check for valid GUI generation and exception handling, It will also have tests for the functionality it contains within itself for database query routing.</a:t>
            </a:r>
          </a:p>
        </p:txBody>
      </p:sp>
    </p:spTree>
    <p:extLst>
      <p:ext uri="{BB962C8B-B14F-4D97-AF65-F5344CB8AC3E}">
        <p14:creationId xmlns:p14="http://schemas.microsoft.com/office/powerpoint/2010/main" val="761772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30628" y="0"/>
            <a:ext cx="11821885" cy="1306286"/>
          </a:xfrm>
        </p:spPr>
        <p:txBody>
          <a:bodyPr/>
          <a:lstStyle/>
          <a:p>
            <a:r>
              <a:rPr lang="en-US" dirty="0">
                <a:latin typeface="Arial" panose="020B0604020202020204" pitchFamily="34" charset="0"/>
                <a:cs typeface="Arial" panose="020B0604020202020204" pitchFamily="34" charset="0"/>
              </a:rPr>
              <a:t>Git Repository</a:t>
            </a:r>
          </a:p>
        </p:txBody>
      </p:sp>
      <p:sp>
        <p:nvSpPr>
          <p:cNvPr id="3" name="TextBox 2">
            <a:extLst>
              <a:ext uri="{FF2B5EF4-FFF2-40B4-BE49-F238E27FC236}">
                <a16:creationId xmlns:a16="http://schemas.microsoft.com/office/drawing/2014/main" id="{2185C70A-3910-4CF4-B351-C8FB07BCF6C2}"/>
              </a:ext>
            </a:extLst>
          </p:cNvPr>
          <p:cNvSpPr txBox="1"/>
          <p:nvPr/>
        </p:nvSpPr>
        <p:spPr>
          <a:xfrm>
            <a:off x="130628" y="6376309"/>
            <a:ext cx="990599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Repository Link: </a:t>
            </a:r>
            <a:r>
              <a:rPr lang="en-US" dirty="0">
                <a:latin typeface="Arial" panose="020B0604020202020204" pitchFamily="34" charset="0"/>
                <a:cs typeface="Arial" panose="020B0604020202020204" pitchFamily="34" charset="0"/>
                <a:hlinkClick r:id="rId2"/>
              </a:rPr>
              <a:t>https://github.com/MarkFuller1/BNU/</a:t>
            </a:r>
            <a:endParaRPr lang="en-US"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F8529A5B-A548-479B-986A-0743FD129C1B}"/>
              </a:ext>
            </a:extLst>
          </p:cNvPr>
          <p:cNvPicPr>
            <a:picLocks noChangeAspect="1"/>
          </p:cNvPicPr>
          <p:nvPr/>
        </p:nvPicPr>
        <p:blipFill>
          <a:blip r:embed="rId3"/>
          <a:stretch>
            <a:fillRect/>
          </a:stretch>
        </p:blipFill>
        <p:spPr>
          <a:xfrm>
            <a:off x="0" y="1306286"/>
            <a:ext cx="11716727" cy="4582132"/>
          </a:xfrm>
          <a:prstGeom prst="rect">
            <a:avLst/>
          </a:prstGeom>
        </p:spPr>
      </p:pic>
    </p:spTree>
    <p:extLst>
      <p:ext uri="{BB962C8B-B14F-4D97-AF65-F5344CB8AC3E}">
        <p14:creationId xmlns:p14="http://schemas.microsoft.com/office/powerpoint/2010/main" val="3414534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30628" y="0"/>
            <a:ext cx="11821885" cy="1306286"/>
          </a:xfrm>
        </p:spPr>
        <p:txBody>
          <a:bodyPr/>
          <a:lstStyle/>
          <a:p>
            <a:r>
              <a:rPr lang="en-US" dirty="0">
                <a:latin typeface="Arial" panose="020B0604020202020204" pitchFamily="34" charset="0"/>
                <a:cs typeface="Arial" panose="020B0604020202020204" pitchFamily="34" charset="0"/>
              </a:rPr>
              <a:t>Issue Tracking</a:t>
            </a:r>
          </a:p>
        </p:txBody>
      </p:sp>
      <p:sp>
        <p:nvSpPr>
          <p:cNvPr id="3" name="TextBox 2">
            <a:extLst>
              <a:ext uri="{FF2B5EF4-FFF2-40B4-BE49-F238E27FC236}">
                <a16:creationId xmlns:a16="http://schemas.microsoft.com/office/drawing/2014/main" id="{2185C70A-3910-4CF4-B351-C8FB07BCF6C2}"/>
              </a:ext>
            </a:extLst>
          </p:cNvPr>
          <p:cNvSpPr txBox="1"/>
          <p:nvPr/>
        </p:nvSpPr>
        <p:spPr>
          <a:xfrm>
            <a:off x="130628" y="6376309"/>
            <a:ext cx="990599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Repository Link: </a:t>
            </a:r>
            <a:r>
              <a:rPr lang="en-US" dirty="0">
                <a:latin typeface="Arial" panose="020B0604020202020204" pitchFamily="34" charset="0"/>
                <a:cs typeface="Arial" panose="020B0604020202020204" pitchFamily="34" charset="0"/>
                <a:hlinkClick r:id="rId2"/>
              </a:rPr>
              <a:t>https://github.com/MarkFuller1/BNU/issues</a:t>
            </a:r>
            <a:endParaRPr lang="en-US" dirty="0">
              <a:latin typeface="Arial" panose="020B0604020202020204" pitchFamily="34" charset="0"/>
              <a:cs typeface="Arial" panose="020B0604020202020204" pitchFamily="34" charset="0"/>
            </a:endParaRPr>
          </a:p>
        </p:txBody>
      </p:sp>
      <p:pic>
        <p:nvPicPr>
          <p:cNvPr id="6" name="Content Placeholder 4">
            <a:extLst>
              <a:ext uri="{FF2B5EF4-FFF2-40B4-BE49-F238E27FC236}">
                <a16:creationId xmlns:a16="http://schemas.microsoft.com/office/drawing/2014/main" id="{9FC6FC66-FB2A-4E22-9EB6-96F43D53C124}"/>
              </a:ext>
            </a:extLst>
          </p:cNvPr>
          <p:cNvPicPr>
            <a:picLocks noChangeAspect="1"/>
          </p:cNvPicPr>
          <p:nvPr/>
        </p:nvPicPr>
        <p:blipFill>
          <a:blip r:embed="rId3"/>
          <a:stretch>
            <a:fillRect/>
          </a:stretch>
        </p:blipFill>
        <p:spPr>
          <a:xfrm>
            <a:off x="130628" y="1306286"/>
            <a:ext cx="12133509" cy="5067300"/>
          </a:xfrm>
          <a:prstGeom prst="rect">
            <a:avLst/>
          </a:prstGeom>
        </p:spPr>
      </p:pic>
    </p:spTree>
    <p:extLst>
      <p:ext uri="{BB962C8B-B14F-4D97-AF65-F5344CB8AC3E}">
        <p14:creationId xmlns:p14="http://schemas.microsoft.com/office/powerpoint/2010/main" val="1183652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85C70A-3910-4CF4-B351-C8FB07BCF6C2}"/>
              </a:ext>
            </a:extLst>
          </p:cNvPr>
          <p:cNvSpPr txBox="1"/>
          <p:nvPr/>
        </p:nvSpPr>
        <p:spPr>
          <a:xfrm>
            <a:off x="130628" y="6376309"/>
            <a:ext cx="990599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Repository Link: </a:t>
            </a:r>
            <a:r>
              <a:rPr lang="en-US" dirty="0">
                <a:latin typeface="Arial" panose="020B0604020202020204" pitchFamily="34" charset="0"/>
                <a:cs typeface="Arial" panose="020B0604020202020204" pitchFamily="34" charset="0"/>
                <a:hlinkClick r:id="rId2"/>
              </a:rPr>
              <a:t>https://github.com/MarkFuller1/BNU/issues</a:t>
            </a:r>
            <a:endParaRPr lang="en-US"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8CE09C53-203D-4E72-BC5E-9FE64441FD9D}"/>
              </a:ext>
            </a:extLst>
          </p:cNvPr>
          <p:cNvPicPr>
            <a:picLocks noChangeAspect="1"/>
          </p:cNvPicPr>
          <p:nvPr/>
        </p:nvPicPr>
        <p:blipFill>
          <a:blip r:embed="rId3"/>
          <a:stretch>
            <a:fillRect/>
          </a:stretch>
        </p:blipFill>
        <p:spPr>
          <a:xfrm>
            <a:off x="1409700" y="0"/>
            <a:ext cx="9372600" cy="6410325"/>
          </a:xfrm>
          <a:prstGeom prst="rect">
            <a:avLst/>
          </a:prstGeom>
        </p:spPr>
      </p:pic>
    </p:spTree>
    <p:extLst>
      <p:ext uri="{BB962C8B-B14F-4D97-AF65-F5344CB8AC3E}">
        <p14:creationId xmlns:p14="http://schemas.microsoft.com/office/powerpoint/2010/main" val="4081520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130628" y="1631042"/>
            <a:ext cx="11821885" cy="2387600"/>
          </a:xfrm>
        </p:spPr>
        <p:txBody>
          <a:bodyPr/>
          <a:lstStyle/>
          <a:p>
            <a:r>
              <a:rPr lang="en-US" dirty="0">
                <a:latin typeface="Arial" panose="020B0604020202020204" pitchFamily="34" charset="0"/>
                <a:cs typeface="Arial" panose="020B0604020202020204" pitchFamily="34" charset="0"/>
              </a:rPr>
              <a:t>Please See Revised Iteration 1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In Separate File</a:t>
            </a:r>
          </a:p>
        </p:txBody>
      </p:sp>
      <p:sp>
        <p:nvSpPr>
          <p:cNvPr id="3" name="TextBox 2">
            <a:extLst>
              <a:ext uri="{FF2B5EF4-FFF2-40B4-BE49-F238E27FC236}">
                <a16:creationId xmlns:a16="http://schemas.microsoft.com/office/drawing/2014/main" id="{F21EA032-C49D-4DBB-A19A-8700B77CBF85}"/>
              </a:ext>
            </a:extLst>
          </p:cNvPr>
          <p:cNvSpPr txBox="1"/>
          <p:nvPr/>
        </p:nvSpPr>
        <p:spPr>
          <a:xfrm>
            <a:off x="2667001" y="4637314"/>
            <a:ext cx="649332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Revised Sequence Diagrams and Revised Use Case Diagram</a:t>
            </a:r>
          </a:p>
        </p:txBody>
      </p:sp>
    </p:spTree>
    <p:extLst>
      <p:ext uri="{BB962C8B-B14F-4D97-AF65-F5344CB8AC3E}">
        <p14:creationId xmlns:p14="http://schemas.microsoft.com/office/powerpoint/2010/main" val="2970700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0" y="0"/>
            <a:ext cx="12192000" cy="1306286"/>
          </a:xfrm>
        </p:spPr>
        <p:txBody>
          <a:bodyPr/>
          <a:lstStyle/>
          <a:p>
            <a:r>
              <a:rPr lang="en-US" dirty="0">
                <a:latin typeface="Arial" panose="020B0604020202020204" pitchFamily="34" charset="0"/>
                <a:cs typeface="Arial" panose="020B0604020202020204" pitchFamily="34" charset="0"/>
              </a:rPr>
              <a:t>Point Redistribution</a:t>
            </a:r>
          </a:p>
        </p:txBody>
      </p:sp>
      <p:sp>
        <p:nvSpPr>
          <p:cNvPr id="5" name="TextBox 4">
            <a:extLst>
              <a:ext uri="{FF2B5EF4-FFF2-40B4-BE49-F238E27FC236}">
                <a16:creationId xmlns:a16="http://schemas.microsoft.com/office/drawing/2014/main" id="{933BC2C9-C914-4373-97E3-3B8C89ED0E3A}"/>
              </a:ext>
            </a:extLst>
          </p:cNvPr>
          <p:cNvSpPr txBox="1"/>
          <p:nvPr/>
        </p:nvSpPr>
        <p:spPr>
          <a:xfrm>
            <a:off x="2732317" y="2645229"/>
            <a:ext cx="6493328" cy="255454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Mark Fuller: 36.0%</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Kevin </a:t>
            </a:r>
            <a:r>
              <a:rPr lang="en-US" sz="3200" dirty="0" err="1">
                <a:latin typeface="Arial" panose="020B0604020202020204" pitchFamily="34" charset="0"/>
                <a:cs typeface="Arial" panose="020B0604020202020204" pitchFamily="34" charset="0"/>
              </a:rPr>
              <a:t>Kulda</a:t>
            </a:r>
            <a:r>
              <a:rPr lang="en-US" sz="3200" dirty="0">
                <a:latin typeface="Arial" panose="020B0604020202020204" pitchFamily="34" charset="0"/>
                <a:cs typeface="Arial" panose="020B0604020202020204" pitchFamily="34" charset="0"/>
              </a:rPr>
              <a:t>: 36.0%</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Connor </a:t>
            </a:r>
            <a:r>
              <a:rPr lang="en-US" sz="3200" dirty="0" err="1">
                <a:latin typeface="Arial" panose="020B0604020202020204" pitchFamily="34" charset="0"/>
                <a:cs typeface="Arial" panose="020B0604020202020204" pitchFamily="34" charset="0"/>
              </a:rPr>
              <a:t>Woodahl</a:t>
            </a:r>
            <a:r>
              <a:rPr lang="en-US" sz="3200" dirty="0">
                <a:latin typeface="Arial" panose="020B0604020202020204" pitchFamily="34" charset="0"/>
                <a:cs typeface="Arial" panose="020B0604020202020204" pitchFamily="34" charset="0"/>
              </a:rPr>
              <a:t>: 28.0%</a:t>
            </a:r>
          </a:p>
        </p:txBody>
      </p:sp>
    </p:spTree>
    <p:extLst>
      <p:ext uri="{BB962C8B-B14F-4D97-AF65-F5344CB8AC3E}">
        <p14:creationId xmlns:p14="http://schemas.microsoft.com/office/powerpoint/2010/main" val="3138432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2C71A2-8AC3-4812-A1F4-B2E83C374CC7}"/>
              </a:ext>
            </a:extLst>
          </p:cNvPr>
          <p:cNvSpPr>
            <a:spLocks noGrp="1"/>
          </p:cNvSpPr>
          <p:nvPr>
            <p:ph type="ctrTitle"/>
          </p:nvPr>
        </p:nvSpPr>
        <p:spPr>
          <a:xfrm>
            <a:off x="0" y="0"/>
            <a:ext cx="12192000" cy="1306286"/>
          </a:xfrm>
        </p:spPr>
        <p:txBody>
          <a:bodyPr/>
          <a:lstStyle/>
          <a:p>
            <a:r>
              <a:rPr lang="en-US" dirty="0">
                <a:latin typeface="Arial" panose="020B0604020202020204" pitchFamily="34" charset="0"/>
                <a:cs typeface="Arial" panose="020B0604020202020204" pitchFamily="34" charset="0"/>
              </a:rPr>
              <a:t>Timecard</a:t>
            </a:r>
          </a:p>
        </p:txBody>
      </p:sp>
      <p:sp>
        <p:nvSpPr>
          <p:cNvPr id="5" name="TextBox 4">
            <a:extLst>
              <a:ext uri="{FF2B5EF4-FFF2-40B4-BE49-F238E27FC236}">
                <a16:creationId xmlns:a16="http://schemas.microsoft.com/office/drawing/2014/main" id="{933BC2C9-C914-4373-97E3-3B8C89ED0E3A}"/>
              </a:ext>
            </a:extLst>
          </p:cNvPr>
          <p:cNvSpPr txBox="1"/>
          <p:nvPr/>
        </p:nvSpPr>
        <p:spPr>
          <a:xfrm>
            <a:off x="2732317" y="2645229"/>
            <a:ext cx="6493328" cy="255454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Mark Fuller: 30 hours</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Kevin </a:t>
            </a:r>
            <a:r>
              <a:rPr lang="en-US" sz="3200" dirty="0" err="1">
                <a:latin typeface="Arial" panose="020B0604020202020204" pitchFamily="34" charset="0"/>
                <a:cs typeface="Arial" panose="020B0604020202020204" pitchFamily="34" charset="0"/>
              </a:rPr>
              <a:t>Kulda</a:t>
            </a:r>
            <a:r>
              <a:rPr lang="en-US" sz="3200" dirty="0">
                <a:latin typeface="Arial" panose="020B0604020202020204" pitchFamily="34" charset="0"/>
                <a:cs typeface="Arial" panose="020B0604020202020204" pitchFamily="34" charset="0"/>
              </a:rPr>
              <a:t>: 28 hours</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Connor </a:t>
            </a:r>
            <a:r>
              <a:rPr lang="en-US" sz="3200" dirty="0" err="1">
                <a:latin typeface="Arial" panose="020B0604020202020204" pitchFamily="34" charset="0"/>
                <a:cs typeface="Arial" panose="020B0604020202020204" pitchFamily="34" charset="0"/>
              </a:rPr>
              <a:t>Woodahl</a:t>
            </a:r>
            <a:r>
              <a:rPr lang="en-US" sz="3200" dirty="0">
                <a:latin typeface="Arial" panose="020B0604020202020204" pitchFamily="34" charset="0"/>
                <a:cs typeface="Arial" panose="020B0604020202020204" pitchFamily="34" charset="0"/>
              </a:rPr>
              <a:t>: 25 hours</a:t>
            </a:r>
          </a:p>
        </p:txBody>
      </p:sp>
    </p:spTree>
    <p:extLst>
      <p:ext uri="{BB962C8B-B14F-4D97-AF65-F5344CB8AC3E}">
        <p14:creationId xmlns:p14="http://schemas.microsoft.com/office/powerpoint/2010/main" val="171218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0C40D8-F7A9-402E-B785-8288172B66CF}"/>
              </a:ext>
            </a:extLst>
          </p:cNvPr>
          <p:cNvSpPr>
            <a:spLocks noGrp="1"/>
          </p:cNvSpPr>
          <p:nvPr>
            <p:ph type="ctrTitle"/>
          </p:nvPr>
        </p:nvSpPr>
        <p:spPr>
          <a:xfrm>
            <a:off x="0" y="1"/>
            <a:ext cx="7298871" cy="914400"/>
          </a:xfrm>
        </p:spPr>
        <p:txBody>
          <a:bodyPr/>
          <a:lstStyle/>
          <a:p>
            <a:pPr algn="l"/>
            <a:r>
              <a:rPr lang="en-US" dirty="0">
                <a:latin typeface="Arial" panose="020B0604020202020204" pitchFamily="34" charset="0"/>
                <a:cs typeface="Arial" panose="020B0604020202020204" pitchFamily="34" charset="0"/>
              </a:rPr>
              <a:t>Register</a:t>
            </a:r>
          </a:p>
        </p:txBody>
      </p:sp>
      <p:pic>
        <p:nvPicPr>
          <p:cNvPr id="3" name="Picture 2">
            <a:extLst>
              <a:ext uri="{FF2B5EF4-FFF2-40B4-BE49-F238E27FC236}">
                <a16:creationId xmlns:a16="http://schemas.microsoft.com/office/drawing/2014/main" id="{B6F9736B-3763-43D0-B089-22C2CF504A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3216" y="0"/>
            <a:ext cx="8524755" cy="6858000"/>
          </a:xfrm>
          <a:prstGeom prst="rect">
            <a:avLst/>
          </a:prstGeom>
        </p:spPr>
      </p:pic>
    </p:spTree>
    <p:extLst>
      <p:ext uri="{BB962C8B-B14F-4D97-AF65-F5344CB8AC3E}">
        <p14:creationId xmlns:p14="http://schemas.microsoft.com/office/powerpoint/2010/main" val="3440832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C18B83-94D9-4C24-9943-1E34A1821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926" y="-1"/>
            <a:ext cx="8516074" cy="6858000"/>
          </a:xfrm>
          <a:prstGeom prst="rect">
            <a:avLst/>
          </a:prstGeom>
        </p:spPr>
      </p:pic>
      <p:sp>
        <p:nvSpPr>
          <p:cNvPr id="6" name="TextBox 5">
            <a:extLst>
              <a:ext uri="{FF2B5EF4-FFF2-40B4-BE49-F238E27FC236}">
                <a16:creationId xmlns:a16="http://schemas.microsoft.com/office/drawing/2014/main" id="{EC958AA0-4CE7-4937-9C63-87B5B5DA62EB}"/>
              </a:ext>
            </a:extLst>
          </p:cNvPr>
          <p:cNvSpPr txBox="1"/>
          <p:nvPr/>
        </p:nvSpPr>
        <p:spPr>
          <a:xfrm>
            <a:off x="0" y="-1"/>
            <a:ext cx="3675926"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Main</a:t>
            </a:r>
          </a:p>
          <a:p>
            <a:r>
              <a:rPr lang="en-US" sz="6000" dirty="0">
                <a:latin typeface="Arial" panose="020B0604020202020204" pitchFamily="34" charset="0"/>
                <a:cs typeface="Arial" panose="020B0604020202020204" pitchFamily="34" charset="0"/>
              </a:rPr>
              <a:t>Page</a:t>
            </a:r>
          </a:p>
        </p:txBody>
      </p:sp>
    </p:spTree>
    <p:extLst>
      <p:ext uri="{BB962C8B-B14F-4D97-AF65-F5344CB8AC3E}">
        <p14:creationId xmlns:p14="http://schemas.microsoft.com/office/powerpoint/2010/main" val="353004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958AA0-4CE7-4937-9C63-87B5B5DA62EB}"/>
              </a:ext>
            </a:extLst>
          </p:cNvPr>
          <p:cNvSpPr txBox="1"/>
          <p:nvPr/>
        </p:nvSpPr>
        <p:spPr>
          <a:xfrm>
            <a:off x="0" y="-1"/>
            <a:ext cx="3675926"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Search by Class</a:t>
            </a:r>
          </a:p>
        </p:txBody>
      </p:sp>
      <p:pic>
        <p:nvPicPr>
          <p:cNvPr id="3" name="Picture 2">
            <a:extLst>
              <a:ext uri="{FF2B5EF4-FFF2-40B4-BE49-F238E27FC236}">
                <a16:creationId xmlns:a16="http://schemas.microsoft.com/office/drawing/2014/main" id="{7B6F3D01-BA48-44EA-887F-C5517A9C7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926" y="0"/>
            <a:ext cx="8528984" cy="6858000"/>
          </a:xfrm>
          <a:prstGeom prst="rect">
            <a:avLst/>
          </a:prstGeom>
        </p:spPr>
      </p:pic>
    </p:spTree>
    <p:extLst>
      <p:ext uri="{BB962C8B-B14F-4D97-AF65-F5344CB8AC3E}">
        <p14:creationId xmlns:p14="http://schemas.microsoft.com/office/powerpoint/2010/main" val="3098362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958AA0-4CE7-4937-9C63-87B5B5DA62EB}"/>
              </a:ext>
            </a:extLst>
          </p:cNvPr>
          <p:cNvSpPr txBox="1"/>
          <p:nvPr/>
        </p:nvSpPr>
        <p:spPr>
          <a:xfrm>
            <a:off x="0" y="-1"/>
            <a:ext cx="3675926"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Search by Professor</a:t>
            </a:r>
          </a:p>
        </p:txBody>
      </p:sp>
      <p:pic>
        <p:nvPicPr>
          <p:cNvPr id="3" name="Picture 2">
            <a:extLst>
              <a:ext uri="{FF2B5EF4-FFF2-40B4-BE49-F238E27FC236}">
                <a16:creationId xmlns:a16="http://schemas.microsoft.com/office/drawing/2014/main" id="{E3E9F6AC-7A23-4D1A-B3B2-DD0923526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3862" y="-1"/>
            <a:ext cx="8568138" cy="6858000"/>
          </a:xfrm>
          <a:prstGeom prst="rect">
            <a:avLst/>
          </a:prstGeom>
        </p:spPr>
      </p:pic>
    </p:spTree>
    <p:extLst>
      <p:ext uri="{BB962C8B-B14F-4D97-AF65-F5344CB8AC3E}">
        <p14:creationId xmlns:p14="http://schemas.microsoft.com/office/powerpoint/2010/main" val="2604829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958AA0-4CE7-4937-9C63-87B5B5DA62EB}"/>
              </a:ext>
            </a:extLst>
          </p:cNvPr>
          <p:cNvSpPr txBox="1"/>
          <p:nvPr/>
        </p:nvSpPr>
        <p:spPr>
          <a:xfrm>
            <a:off x="0" y="-1"/>
            <a:ext cx="3675926"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User Reviews</a:t>
            </a:r>
          </a:p>
        </p:txBody>
      </p:sp>
      <p:pic>
        <p:nvPicPr>
          <p:cNvPr id="3" name="Picture 2">
            <a:extLst>
              <a:ext uri="{FF2B5EF4-FFF2-40B4-BE49-F238E27FC236}">
                <a16:creationId xmlns:a16="http://schemas.microsoft.com/office/drawing/2014/main" id="{5BC5C842-8555-4F3E-B8F5-BDA5DAE39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9883" y="0"/>
            <a:ext cx="8542117" cy="6858000"/>
          </a:xfrm>
          <a:prstGeom prst="rect">
            <a:avLst/>
          </a:prstGeom>
        </p:spPr>
      </p:pic>
    </p:spTree>
    <p:extLst>
      <p:ext uri="{BB962C8B-B14F-4D97-AF65-F5344CB8AC3E}">
        <p14:creationId xmlns:p14="http://schemas.microsoft.com/office/powerpoint/2010/main" val="436206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958AA0-4CE7-4937-9C63-87B5B5DA62EB}"/>
              </a:ext>
            </a:extLst>
          </p:cNvPr>
          <p:cNvSpPr txBox="1"/>
          <p:nvPr/>
        </p:nvSpPr>
        <p:spPr>
          <a:xfrm>
            <a:off x="0" y="-1"/>
            <a:ext cx="3675926"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Class Reviews</a:t>
            </a:r>
          </a:p>
        </p:txBody>
      </p:sp>
      <p:pic>
        <p:nvPicPr>
          <p:cNvPr id="3" name="Picture 2">
            <a:extLst>
              <a:ext uri="{FF2B5EF4-FFF2-40B4-BE49-F238E27FC236}">
                <a16:creationId xmlns:a16="http://schemas.microsoft.com/office/drawing/2014/main" id="{01A44540-A7F1-4861-856B-DB7C749BD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926" y="-1"/>
            <a:ext cx="8518175" cy="6858000"/>
          </a:xfrm>
          <a:prstGeom prst="rect">
            <a:avLst/>
          </a:prstGeom>
        </p:spPr>
      </p:pic>
    </p:spTree>
    <p:extLst>
      <p:ext uri="{BB962C8B-B14F-4D97-AF65-F5344CB8AC3E}">
        <p14:creationId xmlns:p14="http://schemas.microsoft.com/office/powerpoint/2010/main" val="314069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380</Words>
  <Application>Microsoft Office PowerPoint</Application>
  <PresentationFormat>Widescreen</PresentationFormat>
  <Paragraphs>58</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BCC Iteration 2 </vt:lpstr>
      <vt:lpstr>Application Interface</vt:lpstr>
      <vt:lpstr>Login</vt:lpstr>
      <vt:lpstr>Register</vt:lpstr>
      <vt:lpstr>PowerPoint Presentation</vt:lpstr>
      <vt:lpstr>PowerPoint Presentation</vt:lpstr>
      <vt:lpstr>PowerPoint Presentation</vt:lpstr>
      <vt:lpstr>PowerPoint Presentation</vt:lpstr>
      <vt:lpstr>PowerPoint Presentation</vt:lpstr>
      <vt:lpstr>PowerPoint Presentation</vt:lpstr>
      <vt:lpstr>Sequence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Class Diagram</vt:lpstr>
      <vt:lpstr>BCC Application</vt:lpstr>
      <vt:lpstr>Package Diagram</vt:lpstr>
      <vt:lpstr>PowerPoint Presentation</vt:lpstr>
      <vt:lpstr>Doxygen Project Documentation</vt:lpstr>
      <vt:lpstr>PowerPoint Presentation</vt:lpstr>
      <vt:lpstr>PowerPoint Presentation</vt:lpstr>
      <vt:lpstr>PowerPoint Presentation</vt:lpstr>
      <vt:lpstr>Project Planning</vt:lpstr>
      <vt:lpstr>PowerPoint Presentation</vt:lpstr>
      <vt:lpstr>Grasp Justification</vt:lpstr>
      <vt:lpstr>Coverage Plan</vt:lpstr>
      <vt:lpstr>Git Repository</vt:lpstr>
      <vt:lpstr>Issue Tracking</vt:lpstr>
      <vt:lpstr>PowerPoint Presentation</vt:lpstr>
      <vt:lpstr>Please See Revised Iteration 1  In Separate File</vt:lpstr>
      <vt:lpstr>Point Redistribution</vt:lpstr>
      <vt:lpstr>Timecard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BCC Iteration 2</dc:title>
  <dc:creator>Kevin Andrew</dc:creator>
  <cp:lastModifiedBy>Kevin Andrew</cp:lastModifiedBy>
  <cp:revision>17</cp:revision>
  <dcterms:created xsi:type="dcterms:W3CDTF">2019-10-31T21:13:36Z</dcterms:created>
  <dcterms:modified xsi:type="dcterms:W3CDTF">2019-11-01T20:32:26Z</dcterms:modified>
</cp:coreProperties>
</file>