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7" r:id="rId4"/>
    <p:sldId id="263" r:id="rId5"/>
    <p:sldId id="262" r:id="rId6"/>
    <p:sldId id="268" r:id="rId7"/>
    <p:sldId id="260" r:id="rId8"/>
    <p:sldId id="266" r:id="rId9"/>
    <p:sldId id="264" r:id="rId10"/>
    <p:sldId id="265" r:id="rId11"/>
    <p:sldId id="258" r:id="rId12"/>
    <p:sldId id="269" r:id="rId13"/>
    <p:sldId id="283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1" r:id="rId26"/>
    <p:sldId id="282" r:id="rId27"/>
    <p:sldId id="28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0434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1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9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7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0092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17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23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10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35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624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6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8F9ABB6-8EAB-4F2A-AED7-9D3F744E26CB}" type="datetimeFigureOut">
              <a:rPr lang="en-US" smtClean="0"/>
              <a:t>9/22/2019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C477F-3197-4E88-B387-83A53B82C48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485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rkFuller1/BNU/wiki/Use_Case_Lis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Fuller1/BNU/blob/master/docs/WireScreenShots/Screen%20Shot%202019-09-16%20at%209.29.44%20PM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C319D-A68E-4D46-AD61-399869EDD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BNU-BCC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A4765A-35BC-48E5-8805-2EB97E33C7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Connor W, Mark F, Kevin 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483FF-1C88-4C00-9D3E-73B97C53B919}"/>
              </a:ext>
            </a:extLst>
          </p:cNvPr>
          <p:cNvSpPr txBox="1"/>
          <p:nvPr/>
        </p:nvSpPr>
        <p:spPr>
          <a:xfrm>
            <a:off x="9969500" y="419100"/>
            <a:ext cx="889000" cy="679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4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FDEC012-6FF2-4A68-8130-26A7B22B0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870" y="1076678"/>
            <a:ext cx="7442259" cy="470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280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DE18-008A-465E-945B-3AA7F823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B892-BC66-42DD-BEA2-0ADF6F356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270000"/>
            <a:ext cx="10178322" cy="5587999"/>
          </a:xfrm>
        </p:spPr>
        <p:txBody>
          <a:bodyPr>
            <a:normAutofit/>
          </a:bodyPr>
          <a:lstStyle/>
          <a:p>
            <a:r>
              <a:rPr lang="en-US" dirty="0"/>
              <a:t>Users need to be able to register an account.</a:t>
            </a:r>
          </a:p>
          <a:p>
            <a:r>
              <a:rPr lang="en-US" dirty="0"/>
              <a:t>Users must be able to search based on class.</a:t>
            </a:r>
          </a:p>
          <a:p>
            <a:r>
              <a:rPr lang="en-US" dirty="0"/>
              <a:t>Users must be able to see professor options after searching the class.</a:t>
            </a:r>
          </a:p>
          <a:p>
            <a:r>
              <a:rPr lang="en-US" dirty="0"/>
              <a:t>Users must be able to search based on professor.</a:t>
            </a:r>
          </a:p>
          <a:p>
            <a:r>
              <a:rPr lang="en-US" dirty="0"/>
              <a:t>Users must be able to write a review on a professor.</a:t>
            </a:r>
          </a:p>
          <a:p>
            <a:r>
              <a:rPr lang="en-US" dirty="0"/>
              <a:t>Users must be able to upvote or downvote a review.</a:t>
            </a:r>
          </a:p>
          <a:p>
            <a:r>
              <a:rPr lang="en-US" dirty="0"/>
              <a:t>Users must be able to send a message to the author of the review.</a:t>
            </a:r>
          </a:p>
          <a:p>
            <a:r>
              <a:rPr lang="en-US" dirty="0"/>
              <a:t>The reviewer must be able to respond to a message.</a:t>
            </a:r>
          </a:p>
          <a:p>
            <a:r>
              <a:rPr lang="en-US" dirty="0"/>
              <a:t>User must be able to log out.</a:t>
            </a:r>
          </a:p>
          <a:p>
            <a:r>
              <a:rPr lang="en-US" dirty="0"/>
              <a:t>The application must be able to sanitize user input.</a:t>
            </a:r>
          </a:p>
          <a:p>
            <a:r>
              <a:rPr lang="en-US" dirty="0"/>
              <a:t>User must be able to navigate bidirectionally in this application.</a:t>
            </a:r>
          </a:p>
          <a:p>
            <a:r>
              <a:rPr lang="en-US" dirty="0"/>
              <a:t>Users need to be able to delete an account.</a:t>
            </a:r>
          </a:p>
          <a:p>
            <a:r>
              <a:rPr lang="en-US" dirty="0"/>
              <a:t>Users must be able edit a review.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413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F2E46C92-ECB5-445C-A3A3-0877C4974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644" y="1595117"/>
            <a:ext cx="7302711" cy="498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174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1B41F-F55D-43FD-9539-70B85D300693}"/>
              </a:ext>
            </a:extLst>
          </p:cNvPr>
          <p:cNvSpPr txBox="1"/>
          <p:nvPr/>
        </p:nvSpPr>
        <p:spPr>
          <a:xfrm>
            <a:off x="3153139" y="3244334"/>
            <a:ext cx="637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https://github.com/MarkFuller1/BNU/wiki/Use_Case_List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16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Matrix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54931D-3FDA-4C2D-8D30-E3DEC9876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44" y="1420755"/>
            <a:ext cx="6045511" cy="505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96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pic>
        <p:nvPicPr>
          <p:cNvPr id="25" name="Picture 2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336ECE5-FB4C-49C5-8B89-1EBA2A47D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855" y="1406394"/>
            <a:ext cx="8786289" cy="54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911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52FE55-2235-477E-9FB7-037540EE2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06" y="1211587"/>
            <a:ext cx="9090065" cy="564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36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97922C24-C477-44E0-8811-1F9A57CFF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312869"/>
            <a:ext cx="10178322" cy="51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23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32A1B9-88CC-4354-97EA-9916F8224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846" y="1194539"/>
            <a:ext cx="8262308" cy="566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32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E50683-8D20-4A8F-B8C0-A3A38E2F5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775" y="1317835"/>
            <a:ext cx="8314449" cy="536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3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8A48-AA04-4C96-9BAD-88576421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C52C1-4AD0-4C63-AAC1-DE000881C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3264409"/>
            <a:ext cx="10178322" cy="3593591"/>
          </a:xfrm>
        </p:spPr>
        <p:txBody>
          <a:bodyPr/>
          <a:lstStyle/>
          <a:p>
            <a:r>
              <a:rPr lang="en-US" dirty="0"/>
              <a:t>BCC is a tool used by students to rate their current teachers, view reviews of future teachers and contact previous students who have had those teachers</a:t>
            </a:r>
          </a:p>
        </p:txBody>
      </p:sp>
    </p:spTree>
    <p:extLst>
      <p:ext uri="{BB962C8B-B14F-4D97-AF65-F5344CB8AC3E}">
        <p14:creationId xmlns:p14="http://schemas.microsoft.com/office/powerpoint/2010/main" val="1653052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20B7A15-FD22-43F9-B73C-217911815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745" y="1159191"/>
            <a:ext cx="9788967" cy="56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98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6F11686-7686-425D-B82B-2E928B9EB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498" y="1186555"/>
            <a:ext cx="9282682" cy="56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044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A187ADA3-C6E3-4E93-A11C-D4C0B5A79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044" y="1079965"/>
            <a:ext cx="8621911" cy="577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20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5B299-5188-410F-BAA2-6FE9D9A663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785" y="1254417"/>
            <a:ext cx="7952429" cy="560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88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SSD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2B907EE-406E-4516-916D-E10F70226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88" y="1249212"/>
            <a:ext cx="8953834" cy="56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92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228CF4-DAA5-4A09-B605-B8C788E33EBB}"/>
              </a:ext>
            </a:extLst>
          </p:cNvPr>
          <p:cNvSpPr txBox="1"/>
          <p:nvPr/>
        </p:nvSpPr>
        <p:spPr>
          <a:xfrm>
            <a:off x="1251678" y="2286000"/>
            <a:ext cx="103561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checkUsername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checkPassword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populateClassList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populateProfessorList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sendMessage</a:t>
            </a:r>
            <a:r>
              <a:rPr lang="en-US" dirty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viewMessage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are ~70 more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870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/>
              <a:t>Domain MOdel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DEE95-D122-46B5-AEA0-9902A1780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04" y="1829957"/>
            <a:ext cx="5357992" cy="464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72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C57A-2EA1-4640-96D0-7381D8EC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65DA8-D449-49D9-BF3C-EF476B158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4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5453C-0D00-45E2-ADF9-940966D9F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52" y="1444003"/>
            <a:ext cx="7867895" cy="49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7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5ADD3A-7259-4C48-82A8-7DD0E44E3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50" y="1441654"/>
            <a:ext cx="7915099" cy="503396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476C7A-FB65-4B70-B829-4E19EEFBB11A}"/>
              </a:ext>
            </a:extLst>
          </p:cNvPr>
          <p:cNvSpPr/>
          <p:nvPr/>
        </p:nvSpPr>
        <p:spPr>
          <a:xfrm>
            <a:off x="3048000" y="296733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3"/>
              </a:rPr>
              <a:t>https://github.com/MarkFuller1/BNU/blob/master/docs/WireScreenShots/Screen%20Shot%202019-09-16%20at%209.29.44%20PM.png https://github.com/MarkFuller1/BNU/blob/master/docs/WireScreenShots/Screen%20Shot%202019-09-16%20at%209.29.44%20PM.png</a:t>
            </a:r>
            <a:endParaRPr lang="en-US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73B34A-D396-4256-ADE4-F565E99DD9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67" y="1298485"/>
            <a:ext cx="8274463" cy="51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2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7658634A-9457-40DA-86AD-F87CE397D4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053" y="1638300"/>
            <a:ext cx="7099894" cy="4533900"/>
          </a:xfrm>
        </p:spPr>
      </p:pic>
    </p:spTree>
    <p:extLst>
      <p:ext uri="{BB962C8B-B14F-4D97-AF65-F5344CB8AC3E}">
        <p14:creationId xmlns:p14="http://schemas.microsoft.com/office/powerpoint/2010/main" val="63701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94432B-69E5-4CD2-9C44-4D72A70D3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53" y="1185554"/>
            <a:ext cx="7131294" cy="448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05ADD3A-7259-4C48-82A8-7DD0E44E3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450" y="1441654"/>
            <a:ext cx="7915099" cy="5033961"/>
          </a:xfrm>
        </p:spPr>
      </p:pic>
    </p:spTree>
    <p:extLst>
      <p:ext uri="{BB962C8B-B14F-4D97-AF65-F5344CB8AC3E}">
        <p14:creationId xmlns:p14="http://schemas.microsoft.com/office/powerpoint/2010/main" val="122836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545265-2FFE-470A-B553-EAC964A18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51" y="1047750"/>
            <a:ext cx="7508176" cy="4762500"/>
          </a:xfrm>
        </p:spPr>
      </p:pic>
    </p:spTree>
    <p:extLst>
      <p:ext uri="{BB962C8B-B14F-4D97-AF65-F5344CB8AC3E}">
        <p14:creationId xmlns:p14="http://schemas.microsoft.com/office/powerpoint/2010/main" val="388635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6C0E-A634-408D-BC14-34D305CC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52C2D7-E717-42E5-A8D9-98A0FBCE9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176" y="1098550"/>
            <a:ext cx="7503647" cy="4660900"/>
          </a:xfrm>
        </p:spPr>
      </p:pic>
    </p:spTree>
    <p:extLst>
      <p:ext uri="{BB962C8B-B14F-4D97-AF65-F5344CB8AC3E}">
        <p14:creationId xmlns:p14="http://schemas.microsoft.com/office/powerpoint/2010/main" val="255284396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297</Words>
  <Application>Microsoft Office PowerPoint</Application>
  <PresentationFormat>Widescreen</PresentationFormat>
  <Paragraphs>53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Gill Sans MT</vt:lpstr>
      <vt:lpstr>Impact</vt:lpstr>
      <vt:lpstr>Badge</vt:lpstr>
      <vt:lpstr>BNU-BCC</vt:lpstr>
      <vt:lpstr>Introduction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Wireframes</vt:lpstr>
      <vt:lpstr>Requirements</vt:lpstr>
      <vt:lpstr>Use Case Diagram</vt:lpstr>
      <vt:lpstr>Use Cases</vt:lpstr>
      <vt:lpstr>Traceability Matrix</vt:lpstr>
      <vt:lpstr>SSD</vt:lpstr>
      <vt:lpstr>SSD</vt:lpstr>
      <vt:lpstr>SSD</vt:lpstr>
      <vt:lpstr>SSD</vt:lpstr>
      <vt:lpstr>SSD</vt:lpstr>
      <vt:lpstr>SSD</vt:lpstr>
      <vt:lpstr>SSD</vt:lpstr>
      <vt:lpstr>SSD</vt:lpstr>
      <vt:lpstr>SSD</vt:lpstr>
      <vt:lpstr>SSD</vt:lpstr>
      <vt:lpstr>OPERATIONS</vt:lpstr>
      <vt:lpstr>Domain MOdel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BNU- BCC</dc:title>
  <dc:creator>Mark Fuller</dc:creator>
  <cp:lastModifiedBy>Mark Fuller</cp:lastModifiedBy>
  <cp:revision>9</cp:revision>
  <dcterms:created xsi:type="dcterms:W3CDTF">2019-09-22T21:27:30Z</dcterms:created>
  <dcterms:modified xsi:type="dcterms:W3CDTF">2019-09-22T21:49:34Z</dcterms:modified>
</cp:coreProperties>
</file>