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59" r:id="rId5"/>
    <p:sldId id="267" r:id="rId6"/>
    <p:sldId id="268" r:id="rId7"/>
    <p:sldId id="269" r:id="rId8"/>
    <p:sldId id="270" r:id="rId9"/>
    <p:sldId id="271" r:id="rId10"/>
    <p:sldId id="272" r:id="rId11"/>
    <p:sldId id="273" r:id="rId12"/>
    <p:sldId id="280" r:id="rId13"/>
    <p:sldId id="274" r:id="rId14"/>
    <p:sldId id="275" r:id="rId15"/>
    <p:sldId id="276" r:id="rId16"/>
    <p:sldId id="277" r:id="rId17"/>
    <p:sldId id="278" r:id="rId18"/>
    <p:sldId id="279" r:id="rId19"/>
    <p:sldId id="281" r:id="rId20"/>
    <p:sldId id="284" r:id="rId21"/>
    <p:sldId id="285" r:id="rId22"/>
    <p:sldId id="286" r:id="rId23"/>
    <p:sldId id="283" r:id="rId24"/>
    <p:sldId id="287" r:id="rId25"/>
    <p:sldId id="288" r:id="rId26"/>
    <p:sldId id="289" r:id="rId27"/>
    <p:sldId id="290" r:id="rId28"/>
    <p:sldId id="291" r:id="rId29"/>
    <p:sldId id="292" r:id="rId30"/>
    <p:sldId id="293" r:id="rId31"/>
    <p:sldId id="294" r:id="rId32"/>
    <p:sldId id="295" r:id="rId33"/>
    <p:sldId id="297" r:id="rId34"/>
    <p:sldId id="296" r:id="rId35"/>
    <p:sldId id="298" r:id="rId36"/>
    <p:sldId id="299" r:id="rId37"/>
    <p:sldId id="301" r:id="rId38"/>
    <p:sldId id="300" r:id="rId39"/>
    <p:sldId id="302"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9" d="100"/>
          <a:sy n="119" d="100"/>
        </p:scale>
        <p:origin x="21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0DDF2-C39E-4F59-AB59-1A48A559F76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943CD01-8E99-43F5-BD66-7DA55249E3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0538DCA-EF51-4F72-B920-C4CE2734966B}"/>
              </a:ext>
            </a:extLst>
          </p:cNvPr>
          <p:cNvSpPr>
            <a:spLocks noGrp="1"/>
          </p:cNvSpPr>
          <p:nvPr>
            <p:ph type="dt" sz="half" idx="10"/>
          </p:nvPr>
        </p:nvSpPr>
        <p:spPr/>
        <p:txBody>
          <a:bodyPr/>
          <a:lstStyle/>
          <a:p>
            <a:fld id="{028BC95B-D7EF-45F6-AFAD-C75F63351343}" type="datetimeFigureOut">
              <a:rPr lang="en-US" smtClean="0"/>
              <a:t>10/31/2019</a:t>
            </a:fld>
            <a:endParaRPr lang="en-US"/>
          </a:p>
        </p:txBody>
      </p:sp>
      <p:sp>
        <p:nvSpPr>
          <p:cNvPr id="5" name="Footer Placeholder 4">
            <a:extLst>
              <a:ext uri="{FF2B5EF4-FFF2-40B4-BE49-F238E27FC236}">
                <a16:creationId xmlns:a16="http://schemas.microsoft.com/office/drawing/2014/main" id="{5AB6CAEA-D4BE-4573-9B83-7E967DD69E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41F9F7-E60A-4CD1-91A6-32BC97988F29}"/>
              </a:ext>
            </a:extLst>
          </p:cNvPr>
          <p:cNvSpPr>
            <a:spLocks noGrp="1"/>
          </p:cNvSpPr>
          <p:nvPr>
            <p:ph type="sldNum" sz="quarter" idx="12"/>
          </p:nvPr>
        </p:nvSpPr>
        <p:spPr/>
        <p:txBody>
          <a:bodyPr/>
          <a:lstStyle/>
          <a:p>
            <a:fld id="{22453A5C-AE17-4817-844E-11D597AA28D1}" type="slidenum">
              <a:rPr lang="en-US" smtClean="0"/>
              <a:t>‹#›</a:t>
            </a:fld>
            <a:endParaRPr lang="en-US"/>
          </a:p>
        </p:txBody>
      </p:sp>
    </p:spTree>
    <p:extLst>
      <p:ext uri="{BB962C8B-B14F-4D97-AF65-F5344CB8AC3E}">
        <p14:creationId xmlns:p14="http://schemas.microsoft.com/office/powerpoint/2010/main" val="46667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78653-B1DB-4E9F-9999-5ACDDB93E8F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A93F706-F020-4376-89C1-A51A041BCB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E142F0-0AF0-4A79-BD0D-31D71F2D79C4}"/>
              </a:ext>
            </a:extLst>
          </p:cNvPr>
          <p:cNvSpPr>
            <a:spLocks noGrp="1"/>
          </p:cNvSpPr>
          <p:nvPr>
            <p:ph type="dt" sz="half" idx="10"/>
          </p:nvPr>
        </p:nvSpPr>
        <p:spPr/>
        <p:txBody>
          <a:bodyPr/>
          <a:lstStyle/>
          <a:p>
            <a:fld id="{028BC95B-D7EF-45F6-AFAD-C75F63351343}" type="datetimeFigureOut">
              <a:rPr lang="en-US" smtClean="0"/>
              <a:t>10/31/2019</a:t>
            </a:fld>
            <a:endParaRPr lang="en-US"/>
          </a:p>
        </p:txBody>
      </p:sp>
      <p:sp>
        <p:nvSpPr>
          <p:cNvPr id="5" name="Footer Placeholder 4">
            <a:extLst>
              <a:ext uri="{FF2B5EF4-FFF2-40B4-BE49-F238E27FC236}">
                <a16:creationId xmlns:a16="http://schemas.microsoft.com/office/drawing/2014/main" id="{9DAD3462-0E6B-49FE-8C55-5CAB43F1AE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B489DC-245C-4099-A31A-A681B68B27D6}"/>
              </a:ext>
            </a:extLst>
          </p:cNvPr>
          <p:cNvSpPr>
            <a:spLocks noGrp="1"/>
          </p:cNvSpPr>
          <p:nvPr>
            <p:ph type="sldNum" sz="quarter" idx="12"/>
          </p:nvPr>
        </p:nvSpPr>
        <p:spPr/>
        <p:txBody>
          <a:bodyPr/>
          <a:lstStyle/>
          <a:p>
            <a:fld id="{22453A5C-AE17-4817-844E-11D597AA28D1}" type="slidenum">
              <a:rPr lang="en-US" smtClean="0"/>
              <a:t>‹#›</a:t>
            </a:fld>
            <a:endParaRPr lang="en-US"/>
          </a:p>
        </p:txBody>
      </p:sp>
    </p:spTree>
    <p:extLst>
      <p:ext uri="{BB962C8B-B14F-4D97-AF65-F5344CB8AC3E}">
        <p14:creationId xmlns:p14="http://schemas.microsoft.com/office/powerpoint/2010/main" val="181100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4F6D69-F8EA-4D49-80BF-453BB8E688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83ECF34-C3E6-4B65-87F5-C8EDCA6B01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9F265C-237B-4B7A-BA52-BF19A9F8D9A7}"/>
              </a:ext>
            </a:extLst>
          </p:cNvPr>
          <p:cNvSpPr>
            <a:spLocks noGrp="1"/>
          </p:cNvSpPr>
          <p:nvPr>
            <p:ph type="dt" sz="half" idx="10"/>
          </p:nvPr>
        </p:nvSpPr>
        <p:spPr/>
        <p:txBody>
          <a:bodyPr/>
          <a:lstStyle/>
          <a:p>
            <a:fld id="{028BC95B-D7EF-45F6-AFAD-C75F63351343}" type="datetimeFigureOut">
              <a:rPr lang="en-US" smtClean="0"/>
              <a:t>10/31/2019</a:t>
            </a:fld>
            <a:endParaRPr lang="en-US"/>
          </a:p>
        </p:txBody>
      </p:sp>
      <p:sp>
        <p:nvSpPr>
          <p:cNvPr id="5" name="Footer Placeholder 4">
            <a:extLst>
              <a:ext uri="{FF2B5EF4-FFF2-40B4-BE49-F238E27FC236}">
                <a16:creationId xmlns:a16="http://schemas.microsoft.com/office/drawing/2014/main" id="{791F4DF4-B7AB-4F05-B04B-C0CB04FD9B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59F343-6983-452D-AA61-6800058F1142}"/>
              </a:ext>
            </a:extLst>
          </p:cNvPr>
          <p:cNvSpPr>
            <a:spLocks noGrp="1"/>
          </p:cNvSpPr>
          <p:nvPr>
            <p:ph type="sldNum" sz="quarter" idx="12"/>
          </p:nvPr>
        </p:nvSpPr>
        <p:spPr/>
        <p:txBody>
          <a:bodyPr/>
          <a:lstStyle/>
          <a:p>
            <a:fld id="{22453A5C-AE17-4817-844E-11D597AA28D1}" type="slidenum">
              <a:rPr lang="en-US" smtClean="0"/>
              <a:t>‹#›</a:t>
            </a:fld>
            <a:endParaRPr lang="en-US"/>
          </a:p>
        </p:txBody>
      </p:sp>
    </p:spTree>
    <p:extLst>
      <p:ext uri="{BB962C8B-B14F-4D97-AF65-F5344CB8AC3E}">
        <p14:creationId xmlns:p14="http://schemas.microsoft.com/office/powerpoint/2010/main" val="1383202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1CE57-A9A7-47A7-9DA6-13CB02C389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17BB9C-81C5-41AE-97F4-F28A10EE4D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4AF586-FDE7-43E2-9377-3C265CFA1C8B}"/>
              </a:ext>
            </a:extLst>
          </p:cNvPr>
          <p:cNvSpPr>
            <a:spLocks noGrp="1"/>
          </p:cNvSpPr>
          <p:nvPr>
            <p:ph type="dt" sz="half" idx="10"/>
          </p:nvPr>
        </p:nvSpPr>
        <p:spPr/>
        <p:txBody>
          <a:bodyPr/>
          <a:lstStyle/>
          <a:p>
            <a:fld id="{028BC95B-D7EF-45F6-AFAD-C75F63351343}" type="datetimeFigureOut">
              <a:rPr lang="en-US" smtClean="0"/>
              <a:t>10/31/2019</a:t>
            </a:fld>
            <a:endParaRPr lang="en-US"/>
          </a:p>
        </p:txBody>
      </p:sp>
      <p:sp>
        <p:nvSpPr>
          <p:cNvPr id="5" name="Footer Placeholder 4">
            <a:extLst>
              <a:ext uri="{FF2B5EF4-FFF2-40B4-BE49-F238E27FC236}">
                <a16:creationId xmlns:a16="http://schemas.microsoft.com/office/drawing/2014/main" id="{B0D91A99-9B56-4CBA-8D7D-2B42E93490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E05E4D-9750-4603-B7E6-964D4AD8AAF8}"/>
              </a:ext>
            </a:extLst>
          </p:cNvPr>
          <p:cNvSpPr>
            <a:spLocks noGrp="1"/>
          </p:cNvSpPr>
          <p:nvPr>
            <p:ph type="sldNum" sz="quarter" idx="12"/>
          </p:nvPr>
        </p:nvSpPr>
        <p:spPr/>
        <p:txBody>
          <a:bodyPr/>
          <a:lstStyle/>
          <a:p>
            <a:fld id="{22453A5C-AE17-4817-844E-11D597AA28D1}" type="slidenum">
              <a:rPr lang="en-US" smtClean="0"/>
              <a:t>‹#›</a:t>
            </a:fld>
            <a:endParaRPr lang="en-US"/>
          </a:p>
        </p:txBody>
      </p:sp>
    </p:spTree>
    <p:extLst>
      <p:ext uri="{BB962C8B-B14F-4D97-AF65-F5344CB8AC3E}">
        <p14:creationId xmlns:p14="http://schemas.microsoft.com/office/powerpoint/2010/main" val="2850037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08440-7FDD-45F4-9AE3-D6CAA67AAA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B8053C4-637E-4440-801C-CC5C5C95E8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3B5AB2-8360-49F5-A2A8-5FB6C3887011}"/>
              </a:ext>
            </a:extLst>
          </p:cNvPr>
          <p:cNvSpPr>
            <a:spLocks noGrp="1"/>
          </p:cNvSpPr>
          <p:nvPr>
            <p:ph type="dt" sz="half" idx="10"/>
          </p:nvPr>
        </p:nvSpPr>
        <p:spPr/>
        <p:txBody>
          <a:bodyPr/>
          <a:lstStyle/>
          <a:p>
            <a:fld id="{028BC95B-D7EF-45F6-AFAD-C75F63351343}" type="datetimeFigureOut">
              <a:rPr lang="en-US" smtClean="0"/>
              <a:t>10/31/2019</a:t>
            </a:fld>
            <a:endParaRPr lang="en-US"/>
          </a:p>
        </p:txBody>
      </p:sp>
      <p:sp>
        <p:nvSpPr>
          <p:cNvPr id="5" name="Footer Placeholder 4">
            <a:extLst>
              <a:ext uri="{FF2B5EF4-FFF2-40B4-BE49-F238E27FC236}">
                <a16:creationId xmlns:a16="http://schemas.microsoft.com/office/drawing/2014/main" id="{D3540F0D-986D-46D7-8CB5-375F18FDA0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09F48F-202E-4F76-B145-CDF76C0C917A}"/>
              </a:ext>
            </a:extLst>
          </p:cNvPr>
          <p:cNvSpPr>
            <a:spLocks noGrp="1"/>
          </p:cNvSpPr>
          <p:nvPr>
            <p:ph type="sldNum" sz="quarter" idx="12"/>
          </p:nvPr>
        </p:nvSpPr>
        <p:spPr/>
        <p:txBody>
          <a:bodyPr/>
          <a:lstStyle/>
          <a:p>
            <a:fld id="{22453A5C-AE17-4817-844E-11D597AA28D1}" type="slidenum">
              <a:rPr lang="en-US" smtClean="0"/>
              <a:t>‹#›</a:t>
            </a:fld>
            <a:endParaRPr lang="en-US"/>
          </a:p>
        </p:txBody>
      </p:sp>
    </p:spTree>
    <p:extLst>
      <p:ext uri="{BB962C8B-B14F-4D97-AF65-F5344CB8AC3E}">
        <p14:creationId xmlns:p14="http://schemas.microsoft.com/office/powerpoint/2010/main" val="412625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3C69F-B06F-4108-85AA-14A57A5864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219700-0E49-422B-ACBC-E74F7C68FA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55F8E8-DC52-4D44-BEAF-521A911893B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BB982F-DE9B-4B4F-B72C-D72FEF2ACD7E}"/>
              </a:ext>
            </a:extLst>
          </p:cNvPr>
          <p:cNvSpPr>
            <a:spLocks noGrp="1"/>
          </p:cNvSpPr>
          <p:nvPr>
            <p:ph type="dt" sz="half" idx="10"/>
          </p:nvPr>
        </p:nvSpPr>
        <p:spPr/>
        <p:txBody>
          <a:bodyPr/>
          <a:lstStyle/>
          <a:p>
            <a:fld id="{028BC95B-D7EF-45F6-AFAD-C75F63351343}" type="datetimeFigureOut">
              <a:rPr lang="en-US" smtClean="0"/>
              <a:t>10/31/2019</a:t>
            </a:fld>
            <a:endParaRPr lang="en-US"/>
          </a:p>
        </p:txBody>
      </p:sp>
      <p:sp>
        <p:nvSpPr>
          <p:cNvPr id="6" name="Footer Placeholder 5">
            <a:extLst>
              <a:ext uri="{FF2B5EF4-FFF2-40B4-BE49-F238E27FC236}">
                <a16:creationId xmlns:a16="http://schemas.microsoft.com/office/drawing/2014/main" id="{ABB9109C-0233-480B-88D6-41A5FEDF56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D7FF5F-3AA5-4CBB-919B-B15BB9874D34}"/>
              </a:ext>
            </a:extLst>
          </p:cNvPr>
          <p:cNvSpPr>
            <a:spLocks noGrp="1"/>
          </p:cNvSpPr>
          <p:nvPr>
            <p:ph type="sldNum" sz="quarter" idx="12"/>
          </p:nvPr>
        </p:nvSpPr>
        <p:spPr/>
        <p:txBody>
          <a:bodyPr/>
          <a:lstStyle/>
          <a:p>
            <a:fld id="{22453A5C-AE17-4817-844E-11D597AA28D1}" type="slidenum">
              <a:rPr lang="en-US" smtClean="0"/>
              <a:t>‹#›</a:t>
            </a:fld>
            <a:endParaRPr lang="en-US"/>
          </a:p>
        </p:txBody>
      </p:sp>
    </p:spTree>
    <p:extLst>
      <p:ext uri="{BB962C8B-B14F-4D97-AF65-F5344CB8AC3E}">
        <p14:creationId xmlns:p14="http://schemas.microsoft.com/office/powerpoint/2010/main" val="2304086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F6B9D-DF4B-4194-BCB2-749FD161839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36B6D14-B509-4189-9CB4-5D4D23A2A0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1F870C-F54D-4B50-8092-695B1A12F0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F5B6E31-063B-4594-A1EE-2B49F0CDED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4202D2-4A6E-4EF8-B590-4FEE4C8CE1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AC32AA-7A08-418B-8244-3E1324361B30}"/>
              </a:ext>
            </a:extLst>
          </p:cNvPr>
          <p:cNvSpPr>
            <a:spLocks noGrp="1"/>
          </p:cNvSpPr>
          <p:nvPr>
            <p:ph type="dt" sz="half" idx="10"/>
          </p:nvPr>
        </p:nvSpPr>
        <p:spPr/>
        <p:txBody>
          <a:bodyPr/>
          <a:lstStyle/>
          <a:p>
            <a:fld id="{028BC95B-D7EF-45F6-AFAD-C75F63351343}" type="datetimeFigureOut">
              <a:rPr lang="en-US" smtClean="0"/>
              <a:t>10/31/2019</a:t>
            </a:fld>
            <a:endParaRPr lang="en-US"/>
          </a:p>
        </p:txBody>
      </p:sp>
      <p:sp>
        <p:nvSpPr>
          <p:cNvPr id="8" name="Footer Placeholder 7">
            <a:extLst>
              <a:ext uri="{FF2B5EF4-FFF2-40B4-BE49-F238E27FC236}">
                <a16:creationId xmlns:a16="http://schemas.microsoft.com/office/drawing/2014/main" id="{2C9211AE-5AEC-41D3-BDA0-04D4B6C7D22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E4704FB-A77E-4131-A905-F41B08230935}"/>
              </a:ext>
            </a:extLst>
          </p:cNvPr>
          <p:cNvSpPr>
            <a:spLocks noGrp="1"/>
          </p:cNvSpPr>
          <p:nvPr>
            <p:ph type="sldNum" sz="quarter" idx="12"/>
          </p:nvPr>
        </p:nvSpPr>
        <p:spPr/>
        <p:txBody>
          <a:bodyPr/>
          <a:lstStyle/>
          <a:p>
            <a:fld id="{22453A5C-AE17-4817-844E-11D597AA28D1}" type="slidenum">
              <a:rPr lang="en-US" smtClean="0"/>
              <a:t>‹#›</a:t>
            </a:fld>
            <a:endParaRPr lang="en-US"/>
          </a:p>
        </p:txBody>
      </p:sp>
    </p:spTree>
    <p:extLst>
      <p:ext uri="{BB962C8B-B14F-4D97-AF65-F5344CB8AC3E}">
        <p14:creationId xmlns:p14="http://schemas.microsoft.com/office/powerpoint/2010/main" val="1245686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A7612-BEF5-4BEB-BFAC-0C2BED92F87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A506C53-146D-4462-BC9A-EB97A577CC9F}"/>
              </a:ext>
            </a:extLst>
          </p:cNvPr>
          <p:cNvSpPr>
            <a:spLocks noGrp="1"/>
          </p:cNvSpPr>
          <p:nvPr>
            <p:ph type="dt" sz="half" idx="10"/>
          </p:nvPr>
        </p:nvSpPr>
        <p:spPr/>
        <p:txBody>
          <a:bodyPr/>
          <a:lstStyle/>
          <a:p>
            <a:fld id="{028BC95B-D7EF-45F6-AFAD-C75F63351343}" type="datetimeFigureOut">
              <a:rPr lang="en-US" smtClean="0"/>
              <a:t>10/31/2019</a:t>
            </a:fld>
            <a:endParaRPr lang="en-US"/>
          </a:p>
        </p:txBody>
      </p:sp>
      <p:sp>
        <p:nvSpPr>
          <p:cNvPr id="4" name="Footer Placeholder 3">
            <a:extLst>
              <a:ext uri="{FF2B5EF4-FFF2-40B4-BE49-F238E27FC236}">
                <a16:creationId xmlns:a16="http://schemas.microsoft.com/office/drawing/2014/main" id="{92691DE3-E7EE-4178-9E21-5848DECE893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C1CCBE-8076-4593-A4AC-298FFF73DA5C}"/>
              </a:ext>
            </a:extLst>
          </p:cNvPr>
          <p:cNvSpPr>
            <a:spLocks noGrp="1"/>
          </p:cNvSpPr>
          <p:nvPr>
            <p:ph type="sldNum" sz="quarter" idx="12"/>
          </p:nvPr>
        </p:nvSpPr>
        <p:spPr/>
        <p:txBody>
          <a:bodyPr/>
          <a:lstStyle/>
          <a:p>
            <a:fld id="{22453A5C-AE17-4817-844E-11D597AA28D1}" type="slidenum">
              <a:rPr lang="en-US" smtClean="0"/>
              <a:t>‹#›</a:t>
            </a:fld>
            <a:endParaRPr lang="en-US"/>
          </a:p>
        </p:txBody>
      </p:sp>
    </p:spTree>
    <p:extLst>
      <p:ext uri="{BB962C8B-B14F-4D97-AF65-F5344CB8AC3E}">
        <p14:creationId xmlns:p14="http://schemas.microsoft.com/office/powerpoint/2010/main" val="2977848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A86675-4AA0-4BB3-94E4-5D6FBA613B01}"/>
              </a:ext>
            </a:extLst>
          </p:cNvPr>
          <p:cNvSpPr>
            <a:spLocks noGrp="1"/>
          </p:cNvSpPr>
          <p:nvPr>
            <p:ph type="dt" sz="half" idx="10"/>
          </p:nvPr>
        </p:nvSpPr>
        <p:spPr/>
        <p:txBody>
          <a:bodyPr/>
          <a:lstStyle/>
          <a:p>
            <a:fld id="{028BC95B-D7EF-45F6-AFAD-C75F63351343}" type="datetimeFigureOut">
              <a:rPr lang="en-US" smtClean="0"/>
              <a:t>10/31/2019</a:t>
            </a:fld>
            <a:endParaRPr lang="en-US"/>
          </a:p>
        </p:txBody>
      </p:sp>
      <p:sp>
        <p:nvSpPr>
          <p:cNvPr id="3" name="Footer Placeholder 2">
            <a:extLst>
              <a:ext uri="{FF2B5EF4-FFF2-40B4-BE49-F238E27FC236}">
                <a16:creationId xmlns:a16="http://schemas.microsoft.com/office/drawing/2014/main" id="{235AAEF4-A6A5-44D0-AA47-143972EB6E3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2CA0608-5037-4793-B899-4EF48F475750}"/>
              </a:ext>
            </a:extLst>
          </p:cNvPr>
          <p:cNvSpPr>
            <a:spLocks noGrp="1"/>
          </p:cNvSpPr>
          <p:nvPr>
            <p:ph type="sldNum" sz="quarter" idx="12"/>
          </p:nvPr>
        </p:nvSpPr>
        <p:spPr/>
        <p:txBody>
          <a:bodyPr/>
          <a:lstStyle/>
          <a:p>
            <a:fld id="{22453A5C-AE17-4817-844E-11D597AA28D1}" type="slidenum">
              <a:rPr lang="en-US" smtClean="0"/>
              <a:t>‹#›</a:t>
            </a:fld>
            <a:endParaRPr lang="en-US"/>
          </a:p>
        </p:txBody>
      </p:sp>
    </p:spTree>
    <p:extLst>
      <p:ext uri="{BB962C8B-B14F-4D97-AF65-F5344CB8AC3E}">
        <p14:creationId xmlns:p14="http://schemas.microsoft.com/office/powerpoint/2010/main" val="2471336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9EB63-4278-4B32-9938-5783327275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A58B50C-03F1-4190-A322-D0860CEBEF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407E4A9-2C03-43F7-A009-28FCD34ABD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707616-F543-4E6B-819B-C771782DA2FE}"/>
              </a:ext>
            </a:extLst>
          </p:cNvPr>
          <p:cNvSpPr>
            <a:spLocks noGrp="1"/>
          </p:cNvSpPr>
          <p:nvPr>
            <p:ph type="dt" sz="half" idx="10"/>
          </p:nvPr>
        </p:nvSpPr>
        <p:spPr/>
        <p:txBody>
          <a:bodyPr/>
          <a:lstStyle/>
          <a:p>
            <a:fld id="{028BC95B-D7EF-45F6-AFAD-C75F63351343}" type="datetimeFigureOut">
              <a:rPr lang="en-US" smtClean="0"/>
              <a:t>10/31/2019</a:t>
            </a:fld>
            <a:endParaRPr lang="en-US"/>
          </a:p>
        </p:txBody>
      </p:sp>
      <p:sp>
        <p:nvSpPr>
          <p:cNvPr id="6" name="Footer Placeholder 5">
            <a:extLst>
              <a:ext uri="{FF2B5EF4-FFF2-40B4-BE49-F238E27FC236}">
                <a16:creationId xmlns:a16="http://schemas.microsoft.com/office/drawing/2014/main" id="{D7DF0898-16BC-40C3-B239-E50892EFF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72FA43-347E-4055-8651-47D8EA021376}"/>
              </a:ext>
            </a:extLst>
          </p:cNvPr>
          <p:cNvSpPr>
            <a:spLocks noGrp="1"/>
          </p:cNvSpPr>
          <p:nvPr>
            <p:ph type="sldNum" sz="quarter" idx="12"/>
          </p:nvPr>
        </p:nvSpPr>
        <p:spPr/>
        <p:txBody>
          <a:bodyPr/>
          <a:lstStyle/>
          <a:p>
            <a:fld id="{22453A5C-AE17-4817-844E-11D597AA28D1}" type="slidenum">
              <a:rPr lang="en-US" smtClean="0"/>
              <a:t>‹#›</a:t>
            </a:fld>
            <a:endParaRPr lang="en-US"/>
          </a:p>
        </p:txBody>
      </p:sp>
    </p:spTree>
    <p:extLst>
      <p:ext uri="{BB962C8B-B14F-4D97-AF65-F5344CB8AC3E}">
        <p14:creationId xmlns:p14="http://schemas.microsoft.com/office/powerpoint/2010/main" val="3471729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AAE71-B0D4-47FD-AD3F-0FFEA372D3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8A82E2F-076A-45B9-BF9B-59979BD847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0D319ED-E6BB-44C2-836F-3488DEAEB5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CB67D6-6FF1-4D86-B0DF-A228913359D2}"/>
              </a:ext>
            </a:extLst>
          </p:cNvPr>
          <p:cNvSpPr>
            <a:spLocks noGrp="1"/>
          </p:cNvSpPr>
          <p:nvPr>
            <p:ph type="dt" sz="half" idx="10"/>
          </p:nvPr>
        </p:nvSpPr>
        <p:spPr/>
        <p:txBody>
          <a:bodyPr/>
          <a:lstStyle/>
          <a:p>
            <a:fld id="{028BC95B-D7EF-45F6-AFAD-C75F63351343}" type="datetimeFigureOut">
              <a:rPr lang="en-US" smtClean="0"/>
              <a:t>10/31/2019</a:t>
            </a:fld>
            <a:endParaRPr lang="en-US"/>
          </a:p>
        </p:txBody>
      </p:sp>
      <p:sp>
        <p:nvSpPr>
          <p:cNvPr id="6" name="Footer Placeholder 5">
            <a:extLst>
              <a:ext uri="{FF2B5EF4-FFF2-40B4-BE49-F238E27FC236}">
                <a16:creationId xmlns:a16="http://schemas.microsoft.com/office/drawing/2014/main" id="{AD4FA184-E7BF-4019-9661-A922064EBA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E791C7-166C-4EAF-A88A-4EA08344EE5E}"/>
              </a:ext>
            </a:extLst>
          </p:cNvPr>
          <p:cNvSpPr>
            <a:spLocks noGrp="1"/>
          </p:cNvSpPr>
          <p:nvPr>
            <p:ph type="sldNum" sz="quarter" idx="12"/>
          </p:nvPr>
        </p:nvSpPr>
        <p:spPr/>
        <p:txBody>
          <a:bodyPr/>
          <a:lstStyle/>
          <a:p>
            <a:fld id="{22453A5C-AE17-4817-844E-11D597AA28D1}" type="slidenum">
              <a:rPr lang="en-US" smtClean="0"/>
              <a:t>‹#›</a:t>
            </a:fld>
            <a:endParaRPr lang="en-US"/>
          </a:p>
        </p:txBody>
      </p:sp>
    </p:spTree>
    <p:extLst>
      <p:ext uri="{BB962C8B-B14F-4D97-AF65-F5344CB8AC3E}">
        <p14:creationId xmlns:p14="http://schemas.microsoft.com/office/powerpoint/2010/main" val="3902345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27246F-4A90-4095-8B62-865986A382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34F5C3E-5FA9-4AEA-A365-A243AA24AC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5FB684-225E-44CE-9848-B00C87EFC4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8BC95B-D7EF-45F6-AFAD-C75F63351343}" type="datetimeFigureOut">
              <a:rPr lang="en-US" smtClean="0"/>
              <a:t>10/31/2019</a:t>
            </a:fld>
            <a:endParaRPr lang="en-US"/>
          </a:p>
        </p:txBody>
      </p:sp>
      <p:sp>
        <p:nvSpPr>
          <p:cNvPr id="5" name="Footer Placeholder 4">
            <a:extLst>
              <a:ext uri="{FF2B5EF4-FFF2-40B4-BE49-F238E27FC236}">
                <a16:creationId xmlns:a16="http://schemas.microsoft.com/office/drawing/2014/main" id="{FD68FA07-20D5-498B-ACB1-24CBA96F05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9FB8BE7-6752-4C00-9C58-E632FE785A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453A5C-AE17-4817-844E-11D597AA28D1}" type="slidenum">
              <a:rPr lang="en-US" smtClean="0"/>
              <a:t>‹#›</a:t>
            </a:fld>
            <a:endParaRPr lang="en-US"/>
          </a:p>
        </p:txBody>
      </p:sp>
    </p:spTree>
    <p:extLst>
      <p:ext uri="{BB962C8B-B14F-4D97-AF65-F5344CB8AC3E}">
        <p14:creationId xmlns:p14="http://schemas.microsoft.com/office/powerpoint/2010/main" val="11900464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MarkFuller1/BNU/issue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github.com/MarkFuller1/BNU/" TargetMode="Externa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github.com/MarkFuller1/BNU/issues" TargetMode="Externa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hyperlink" Target="https://github.com/MarkFuller1/BNU/issues" TargetMode="Externa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B492A-1831-4446-B897-5D33106F1CD9}"/>
              </a:ext>
            </a:extLst>
          </p:cNvPr>
          <p:cNvSpPr>
            <a:spLocks noGrp="1"/>
          </p:cNvSpPr>
          <p:nvPr>
            <p:ph type="ctrTitle"/>
          </p:nvPr>
        </p:nvSpPr>
        <p:spPr/>
        <p:txBody>
          <a:bodyPr/>
          <a:lstStyle/>
          <a:p>
            <a:r>
              <a:rPr lang="en-US" dirty="0">
                <a:latin typeface="Arial" panose="020B0604020202020204" pitchFamily="34" charset="0"/>
                <a:cs typeface="Arial" panose="020B0604020202020204" pitchFamily="34" charset="0"/>
              </a:rPr>
              <a:t>BCC Iteration 2</a:t>
            </a:r>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A70DF30B-5780-487C-A1A1-B5EE3B9EDF30}"/>
              </a:ext>
            </a:extLst>
          </p:cNvPr>
          <p:cNvSpPr>
            <a:spLocks noGrp="1"/>
          </p:cNvSpPr>
          <p:nvPr>
            <p:ph type="subTitle" idx="1"/>
          </p:nvPr>
        </p:nvSpPr>
        <p:spPr/>
        <p:txBody>
          <a:bodyPr/>
          <a:lstStyle/>
          <a:p>
            <a:r>
              <a:rPr lang="en-US" dirty="0">
                <a:latin typeface="Arial" panose="020B0604020202020204" pitchFamily="34" charset="0"/>
                <a:cs typeface="Arial" panose="020B0604020202020204" pitchFamily="34" charset="0"/>
              </a:rPr>
              <a:t>Mark Fuller</a:t>
            </a:r>
          </a:p>
          <a:p>
            <a:r>
              <a:rPr lang="en-US" dirty="0">
                <a:latin typeface="Arial" panose="020B0604020202020204" pitchFamily="34" charset="0"/>
                <a:cs typeface="Arial" panose="020B0604020202020204" pitchFamily="34" charset="0"/>
              </a:rPr>
              <a:t>Kevin </a:t>
            </a:r>
            <a:r>
              <a:rPr lang="en-US" dirty="0" err="1">
                <a:latin typeface="Arial" panose="020B0604020202020204" pitchFamily="34" charset="0"/>
                <a:cs typeface="Arial" panose="020B0604020202020204" pitchFamily="34" charset="0"/>
              </a:rPr>
              <a:t>Kulda</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Connor </a:t>
            </a:r>
            <a:r>
              <a:rPr lang="en-US" dirty="0" err="1">
                <a:latin typeface="Arial" panose="020B0604020202020204" pitchFamily="34" charset="0"/>
                <a:cs typeface="Arial" panose="020B0604020202020204" pitchFamily="34" charset="0"/>
              </a:rPr>
              <a:t>Woodahl</a:t>
            </a:r>
            <a:endParaRPr lang="en-US" dirty="0">
              <a:latin typeface="Arial" panose="020B0604020202020204" pitchFamily="34" charset="0"/>
              <a:cs typeface="Arial" panose="020B0604020202020204" pitchFamily="34" charset="0"/>
            </a:endParaRPr>
          </a:p>
          <a:p>
            <a:endParaRPr lang="en-US" dirty="0"/>
          </a:p>
        </p:txBody>
      </p:sp>
      <p:sp>
        <p:nvSpPr>
          <p:cNvPr id="4" name="Subtitle 2">
            <a:extLst>
              <a:ext uri="{FF2B5EF4-FFF2-40B4-BE49-F238E27FC236}">
                <a16:creationId xmlns:a16="http://schemas.microsoft.com/office/drawing/2014/main" id="{C8DCCAAA-A6DB-42B4-9D3F-55243766CE52}"/>
              </a:ext>
            </a:extLst>
          </p:cNvPr>
          <p:cNvSpPr txBox="1">
            <a:spLocks/>
          </p:cNvSpPr>
          <p:nvPr/>
        </p:nvSpPr>
        <p:spPr>
          <a:xfrm>
            <a:off x="1524000" y="5882594"/>
            <a:ext cx="9144000" cy="58306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latin typeface="Arial" panose="020B0604020202020204" pitchFamily="34" charset="0"/>
                <a:cs typeface="Arial" panose="020B0604020202020204" pitchFamily="34" charset="0"/>
              </a:rPr>
              <a:t>Project Repository: </a:t>
            </a:r>
            <a:r>
              <a:rPr lang="en-US" dirty="0">
                <a:latin typeface="Arial" panose="020B0604020202020204" pitchFamily="34" charset="0"/>
                <a:cs typeface="Arial" panose="020B0604020202020204" pitchFamily="34" charset="0"/>
                <a:hlinkClick r:id="rId2"/>
              </a:rPr>
              <a:t>https://github.com/MarkFuller1/BNU</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679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C958AA0-4CE7-4937-9C63-87B5B5DA62EB}"/>
              </a:ext>
            </a:extLst>
          </p:cNvPr>
          <p:cNvSpPr txBox="1"/>
          <p:nvPr/>
        </p:nvSpPr>
        <p:spPr>
          <a:xfrm>
            <a:off x="0" y="-1"/>
            <a:ext cx="3675926" cy="1938992"/>
          </a:xfrm>
          <a:prstGeom prst="rect">
            <a:avLst/>
          </a:prstGeom>
          <a:noFill/>
        </p:spPr>
        <p:txBody>
          <a:bodyPr wrap="square" rtlCol="0">
            <a:spAutoFit/>
          </a:bodyPr>
          <a:lstStyle/>
          <a:p>
            <a:r>
              <a:rPr lang="en-US" sz="6000" dirty="0">
                <a:latin typeface="Arial" panose="020B0604020202020204" pitchFamily="34" charset="0"/>
                <a:cs typeface="Arial" panose="020B0604020202020204" pitchFamily="34" charset="0"/>
              </a:rPr>
              <a:t>Message Board</a:t>
            </a:r>
          </a:p>
        </p:txBody>
      </p:sp>
      <p:pic>
        <p:nvPicPr>
          <p:cNvPr id="3" name="Picture 2">
            <a:extLst>
              <a:ext uri="{FF2B5EF4-FFF2-40B4-BE49-F238E27FC236}">
                <a16:creationId xmlns:a16="http://schemas.microsoft.com/office/drawing/2014/main" id="{415C7CC3-9B73-46AE-908D-2FB07C21A4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7321" y="0"/>
            <a:ext cx="8574679" cy="6858000"/>
          </a:xfrm>
          <a:prstGeom prst="rect">
            <a:avLst/>
          </a:prstGeom>
        </p:spPr>
      </p:pic>
    </p:spTree>
    <p:extLst>
      <p:ext uri="{BB962C8B-B14F-4D97-AF65-F5344CB8AC3E}">
        <p14:creationId xmlns:p14="http://schemas.microsoft.com/office/powerpoint/2010/main" val="2404630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E0C40D8-F7A9-402E-B785-8288172B66CF}"/>
              </a:ext>
            </a:extLst>
          </p:cNvPr>
          <p:cNvSpPr>
            <a:spLocks noGrp="1"/>
          </p:cNvSpPr>
          <p:nvPr>
            <p:ph type="ctrTitle"/>
          </p:nvPr>
        </p:nvSpPr>
        <p:spPr>
          <a:xfrm>
            <a:off x="1524000" y="1631042"/>
            <a:ext cx="9144000" cy="2387600"/>
          </a:xfrm>
        </p:spPr>
        <p:txBody>
          <a:bodyPr/>
          <a:lstStyle/>
          <a:p>
            <a:r>
              <a:rPr lang="en-US" dirty="0">
                <a:latin typeface="Arial" panose="020B0604020202020204" pitchFamily="34" charset="0"/>
                <a:cs typeface="Arial" panose="020B0604020202020204" pitchFamily="34" charset="0"/>
              </a:rPr>
              <a:t>Sequence Diagrams</a:t>
            </a:r>
          </a:p>
        </p:txBody>
      </p:sp>
    </p:spTree>
    <p:extLst>
      <p:ext uri="{BB962C8B-B14F-4D97-AF65-F5344CB8AC3E}">
        <p14:creationId xmlns:p14="http://schemas.microsoft.com/office/powerpoint/2010/main" val="2394213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6E44167-5188-4BCD-9605-9C9C42FF60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619226"/>
          </a:xfrm>
          <a:prstGeom prst="rect">
            <a:avLst/>
          </a:prstGeom>
        </p:spPr>
      </p:pic>
    </p:spTree>
    <p:extLst>
      <p:ext uri="{BB962C8B-B14F-4D97-AF65-F5344CB8AC3E}">
        <p14:creationId xmlns:p14="http://schemas.microsoft.com/office/powerpoint/2010/main" val="2125320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DA53092-AA55-4075-955A-6374A8B4C0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1535255" cy="6858000"/>
          </a:xfrm>
          <a:prstGeom prst="rect">
            <a:avLst/>
          </a:prstGeom>
        </p:spPr>
      </p:pic>
    </p:spTree>
    <p:extLst>
      <p:ext uri="{BB962C8B-B14F-4D97-AF65-F5344CB8AC3E}">
        <p14:creationId xmlns:p14="http://schemas.microsoft.com/office/powerpoint/2010/main" val="3587992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D247A2F-8BDE-4910-8728-52780CE11A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550" y="261157"/>
            <a:ext cx="11772900" cy="6083553"/>
          </a:xfrm>
          <a:prstGeom prst="rect">
            <a:avLst/>
          </a:prstGeom>
        </p:spPr>
      </p:pic>
    </p:spTree>
    <p:extLst>
      <p:ext uri="{BB962C8B-B14F-4D97-AF65-F5344CB8AC3E}">
        <p14:creationId xmlns:p14="http://schemas.microsoft.com/office/powerpoint/2010/main" val="32240776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74420A0-FFF4-49ED-9C5A-9602B68A96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37820"/>
            <a:ext cx="12192000" cy="5582359"/>
          </a:xfrm>
          <a:prstGeom prst="rect">
            <a:avLst/>
          </a:prstGeom>
        </p:spPr>
      </p:pic>
    </p:spTree>
    <p:extLst>
      <p:ext uri="{BB962C8B-B14F-4D97-AF65-F5344CB8AC3E}">
        <p14:creationId xmlns:p14="http://schemas.microsoft.com/office/powerpoint/2010/main" val="28144951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2343E4E-6CCB-454C-B18A-3603EF40A8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732763"/>
          </a:xfrm>
          <a:prstGeom prst="rect">
            <a:avLst/>
          </a:prstGeom>
        </p:spPr>
      </p:pic>
    </p:spTree>
    <p:extLst>
      <p:ext uri="{BB962C8B-B14F-4D97-AF65-F5344CB8AC3E}">
        <p14:creationId xmlns:p14="http://schemas.microsoft.com/office/powerpoint/2010/main" val="22560395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8114DAC-A168-4747-A870-44F843E321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95485"/>
            <a:ext cx="12192000" cy="5067030"/>
          </a:xfrm>
          <a:prstGeom prst="rect">
            <a:avLst/>
          </a:prstGeom>
        </p:spPr>
      </p:pic>
    </p:spTree>
    <p:extLst>
      <p:ext uri="{BB962C8B-B14F-4D97-AF65-F5344CB8AC3E}">
        <p14:creationId xmlns:p14="http://schemas.microsoft.com/office/powerpoint/2010/main" val="40682052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6E77F8A-ED31-4C7C-B20B-4CB58910C3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36497"/>
            <a:ext cx="12192000" cy="4385006"/>
          </a:xfrm>
          <a:prstGeom prst="rect">
            <a:avLst/>
          </a:prstGeom>
        </p:spPr>
      </p:pic>
    </p:spTree>
    <p:extLst>
      <p:ext uri="{BB962C8B-B14F-4D97-AF65-F5344CB8AC3E}">
        <p14:creationId xmlns:p14="http://schemas.microsoft.com/office/powerpoint/2010/main" val="41796632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12C71A2-8AC3-4812-A1F4-B2E83C374CC7}"/>
              </a:ext>
            </a:extLst>
          </p:cNvPr>
          <p:cNvSpPr>
            <a:spLocks noGrp="1"/>
          </p:cNvSpPr>
          <p:nvPr>
            <p:ph type="ctrTitle"/>
          </p:nvPr>
        </p:nvSpPr>
        <p:spPr>
          <a:xfrm>
            <a:off x="1524000" y="1631042"/>
            <a:ext cx="9144000" cy="2387600"/>
          </a:xfrm>
        </p:spPr>
        <p:txBody>
          <a:bodyPr/>
          <a:lstStyle/>
          <a:p>
            <a:r>
              <a:rPr lang="en-US" dirty="0">
                <a:latin typeface="Arial" panose="020B0604020202020204" pitchFamily="34" charset="0"/>
                <a:cs typeface="Arial" panose="020B0604020202020204" pitchFamily="34" charset="0"/>
              </a:rPr>
              <a:t>Connor’s Diagrams Here</a:t>
            </a:r>
          </a:p>
        </p:txBody>
      </p:sp>
    </p:spTree>
    <p:extLst>
      <p:ext uri="{BB962C8B-B14F-4D97-AF65-F5344CB8AC3E}">
        <p14:creationId xmlns:p14="http://schemas.microsoft.com/office/powerpoint/2010/main" val="203492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E0C40D8-F7A9-402E-B785-8288172B66CF}"/>
              </a:ext>
            </a:extLst>
          </p:cNvPr>
          <p:cNvSpPr>
            <a:spLocks noGrp="1"/>
          </p:cNvSpPr>
          <p:nvPr>
            <p:ph type="ctrTitle"/>
          </p:nvPr>
        </p:nvSpPr>
        <p:spPr>
          <a:xfrm>
            <a:off x="1524000" y="1631042"/>
            <a:ext cx="9144000" cy="2387600"/>
          </a:xfrm>
        </p:spPr>
        <p:txBody>
          <a:bodyPr/>
          <a:lstStyle/>
          <a:p>
            <a:r>
              <a:rPr lang="en-US" dirty="0">
                <a:latin typeface="Arial" panose="020B0604020202020204" pitchFamily="34" charset="0"/>
                <a:cs typeface="Arial" panose="020B0604020202020204" pitchFamily="34" charset="0"/>
              </a:rPr>
              <a:t>Application Interface</a:t>
            </a:r>
          </a:p>
        </p:txBody>
      </p:sp>
    </p:spTree>
    <p:extLst>
      <p:ext uri="{BB962C8B-B14F-4D97-AF65-F5344CB8AC3E}">
        <p14:creationId xmlns:p14="http://schemas.microsoft.com/office/powerpoint/2010/main" val="16841231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12C71A2-8AC3-4812-A1F4-B2E83C374CC7}"/>
              </a:ext>
            </a:extLst>
          </p:cNvPr>
          <p:cNvSpPr>
            <a:spLocks noGrp="1"/>
          </p:cNvSpPr>
          <p:nvPr>
            <p:ph type="ctrTitle"/>
          </p:nvPr>
        </p:nvSpPr>
        <p:spPr>
          <a:xfrm>
            <a:off x="1524000" y="1631042"/>
            <a:ext cx="9144000" cy="2387600"/>
          </a:xfrm>
        </p:spPr>
        <p:txBody>
          <a:bodyPr/>
          <a:lstStyle/>
          <a:p>
            <a:r>
              <a:rPr lang="en-US" dirty="0">
                <a:latin typeface="Arial" panose="020B0604020202020204" pitchFamily="34" charset="0"/>
                <a:cs typeface="Arial" panose="020B0604020202020204" pitchFamily="34" charset="0"/>
              </a:rPr>
              <a:t>Connor’s Diagrams Here</a:t>
            </a:r>
          </a:p>
        </p:txBody>
      </p:sp>
    </p:spTree>
    <p:extLst>
      <p:ext uri="{BB962C8B-B14F-4D97-AF65-F5344CB8AC3E}">
        <p14:creationId xmlns:p14="http://schemas.microsoft.com/office/powerpoint/2010/main" val="22623763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12C71A2-8AC3-4812-A1F4-B2E83C374CC7}"/>
              </a:ext>
            </a:extLst>
          </p:cNvPr>
          <p:cNvSpPr>
            <a:spLocks noGrp="1"/>
          </p:cNvSpPr>
          <p:nvPr>
            <p:ph type="ctrTitle"/>
          </p:nvPr>
        </p:nvSpPr>
        <p:spPr>
          <a:xfrm>
            <a:off x="1524000" y="1631042"/>
            <a:ext cx="9144000" cy="2387600"/>
          </a:xfrm>
        </p:spPr>
        <p:txBody>
          <a:bodyPr/>
          <a:lstStyle/>
          <a:p>
            <a:r>
              <a:rPr lang="en-US" dirty="0">
                <a:latin typeface="Arial" panose="020B0604020202020204" pitchFamily="34" charset="0"/>
                <a:cs typeface="Arial" panose="020B0604020202020204" pitchFamily="34" charset="0"/>
              </a:rPr>
              <a:t>Connor’s Diagrams Here</a:t>
            </a:r>
          </a:p>
        </p:txBody>
      </p:sp>
    </p:spTree>
    <p:extLst>
      <p:ext uri="{BB962C8B-B14F-4D97-AF65-F5344CB8AC3E}">
        <p14:creationId xmlns:p14="http://schemas.microsoft.com/office/powerpoint/2010/main" val="39257148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12C71A2-8AC3-4812-A1F4-B2E83C374CC7}"/>
              </a:ext>
            </a:extLst>
          </p:cNvPr>
          <p:cNvSpPr>
            <a:spLocks noGrp="1"/>
          </p:cNvSpPr>
          <p:nvPr>
            <p:ph type="ctrTitle"/>
          </p:nvPr>
        </p:nvSpPr>
        <p:spPr>
          <a:xfrm>
            <a:off x="1524000" y="1631042"/>
            <a:ext cx="9144000" cy="2387600"/>
          </a:xfrm>
        </p:spPr>
        <p:txBody>
          <a:bodyPr/>
          <a:lstStyle/>
          <a:p>
            <a:r>
              <a:rPr lang="en-US" dirty="0">
                <a:latin typeface="Arial" panose="020B0604020202020204" pitchFamily="34" charset="0"/>
                <a:cs typeface="Arial" panose="020B0604020202020204" pitchFamily="34" charset="0"/>
              </a:rPr>
              <a:t>Design Class Diagram</a:t>
            </a:r>
          </a:p>
        </p:txBody>
      </p:sp>
    </p:spTree>
    <p:extLst>
      <p:ext uri="{BB962C8B-B14F-4D97-AF65-F5344CB8AC3E}">
        <p14:creationId xmlns:p14="http://schemas.microsoft.com/office/powerpoint/2010/main" val="15605911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5DC9F8C-8007-4C61-B629-DF6D3660D8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193" y="0"/>
            <a:ext cx="11473613" cy="6869940"/>
          </a:xfrm>
          <a:prstGeom prst="rect">
            <a:avLst/>
          </a:prstGeom>
        </p:spPr>
      </p:pic>
      <p:sp>
        <p:nvSpPr>
          <p:cNvPr id="6" name="Title 1">
            <a:extLst>
              <a:ext uri="{FF2B5EF4-FFF2-40B4-BE49-F238E27FC236}">
                <a16:creationId xmlns:a16="http://schemas.microsoft.com/office/drawing/2014/main" id="{14CE199E-A334-4225-BC06-5B940C476BA9}"/>
              </a:ext>
            </a:extLst>
          </p:cNvPr>
          <p:cNvSpPr>
            <a:spLocks noGrp="1"/>
          </p:cNvSpPr>
          <p:nvPr>
            <p:ph type="ctrTitle"/>
          </p:nvPr>
        </p:nvSpPr>
        <p:spPr>
          <a:xfrm>
            <a:off x="359193" y="227358"/>
            <a:ext cx="7451558" cy="2387600"/>
          </a:xfrm>
        </p:spPr>
        <p:txBody>
          <a:bodyPr anchor="t">
            <a:normAutofit/>
          </a:bodyPr>
          <a:lstStyle/>
          <a:p>
            <a:pPr algn="l"/>
            <a:r>
              <a:rPr lang="en-US" sz="2800" dirty="0">
                <a:latin typeface="Arial" panose="020B0604020202020204" pitchFamily="34" charset="0"/>
                <a:cs typeface="Arial" panose="020B0604020202020204" pitchFamily="34" charset="0"/>
              </a:rPr>
              <a:t>BCC Application</a:t>
            </a:r>
          </a:p>
        </p:txBody>
      </p:sp>
    </p:spTree>
    <p:extLst>
      <p:ext uri="{BB962C8B-B14F-4D97-AF65-F5344CB8AC3E}">
        <p14:creationId xmlns:p14="http://schemas.microsoft.com/office/powerpoint/2010/main" val="15902246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12C71A2-8AC3-4812-A1F4-B2E83C374CC7}"/>
              </a:ext>
            </a:extLst>
          </p:cNvPr>
          <p:cNvSpPr>
            <a:spLocks noGrp="1"/>
          </p:cNvSpPr>
          <p:nvPr>
            <p:ph type="ctrTitle"/>
          </p:nvPr>
        </p:nvSpPr>
        <p:spPr>
          <a:xfrm>
            <a:off x="1524000" y="1631042"/>
            <a:ext cx="9144000" cy="2387600"/>
          </a:xfrm>
        </p:spPr>
        <p:txBody>
          <a:bodyPr/>
          <a:lstStyle/>
          <a:p>
            <a:r>
              <a:rPr lang="en-US" dirty="0">
                <a:latin typeface="Arial" panose="020B0604020202020204" pitchFamily="34" charset="0"/>
                <a:cs typeface="Arial" panose="020B0604020202020204" pitchFamily="34" charset="0"/>
              </a:rPr>
              <a:t>Package Diagram</a:t>
            </a:r>
          </a:p>
        </p:txBody>
      </p:sp>
    </p:spTree>
    <p:extLst>
      <p:ext uri="{BB962C8B-B14F-4D97-AF65-F5344CB8AC3E}">
        <p14:creationId xmlns:p14="http://schemas.microsoft.com/office/powerpoint/2010/main" val="29366438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545DB93-0C50-4067-B4A7-01A82C57AE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86" y="151942"/>
            <a:ext cx="12022228" cy="6554115"/>
          </a:xfrm>
          <a:prstGeom prst="rect">
            <a:avLst/>
          </a:prstGeom>
        </p:spPr>
      </p:pic>
    </p:spTree>
    <p:extLst>
      <p:ext uri="{BB962C8B-B14F-4D97-AF65-F5344CB8AC3E}">
        <p14:creationId xmlns:p14="http://schemas.microsoft.com/office/powerpoint/2010/main" val="36784932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12C71A2-8AC3-4812-A1F4-B2E83C374CC7}"/>
              </a:ext>
            </a:extLst>
          </p:cNvPr>
          <p:cNvSpPr>
            <a:spLocks noGrp="1"/>
          </p:cNvSpPr>
          <p:nvPr>
            <p:ph type="ctrTitle"/>
          </p:nvPr>
        </p:nvSpPr>
        <p:spPr>
          <a:xfrm>
            <a:off x="130628" y="1631042"/>
            <a:ext cx="11821885" cy="2387600"/>
          </a:xfrm>
        </p:spPr>
        <p:txBody>
          <a:bodyPr/>
          <a:lstStyle/>
          <a:p>
            <a:r>
              <a:rPr lang="en-US" dirty="0" err="1">
                <a:latin typeface="Arial" panose="020B0604020202020204" pitchFamily="34" charset="0"/>
                <a:cs typeface="Arial" panose="020B0604020202020204" pitchFamily="34" charset="0"/>
              </a:rPr>
              <a:t>Doxygen</a:t>
            </a:r>
            <a:r>
              <a:rPr lang="en-US" dirty="0">
                <a:latin typeface="Arial" panose="020B0604020202020204" pitchFamily="34" charset="0"/>
                <a:cs typeface="Arial" panose="020B0604020202020204" pitchFamily="34" charset="0"/>
              </a:rPr>
              <a:t> Project Documentation</a:t>
            </a:r>
          </a:p>
        </p:txBody>
      </p:sp>
    </p:spTree>
    <p:extLst>
      <p:ext uri="{BB962C8B-B14F-4D97-AF65-F5344CB8AC3E}">
        <p14:creationId xmlns:p14="http://schemas.microsoft.com/office/powerpoint/2010/main" val="29949411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BDA1388-8B19-48D7-9FAC-C84B1BAA93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6973957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7713335-D497-493C-8EA3-622533EDCB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6338562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1E12490-04DB-4087-AFCF-6F0A0C0775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033882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E0C40D8-F7A9-402E-B785-8288172B66CF}"/>
              </a:ext>
            </a:extLst>
          </p:cNvPr>
          <p:cNvSpPr>
            <a:spLocks noGrp="1"/>
          </p:cNvSpPr>
          <p:nvPr>
            <p:ph type="ctrTitle"/>
          </p:nvPr>
        </p:nvSpPr>
        <p:spPr>
          <a:xfrm>
            <a:off x="0" y="0"/>
            <a:ext cx="7298871" cy="996043"/>
          </a:xfrm>
        </p:spPr>
        <p:txBody>
          <a:bodyPr/>
          <a:lstStyle/>
          <a:p>
            <a:pPr algn="l"/>
            <a:r>
              <a:rPr lang="en-US" dirty="0">
                <a:latin typeface="Arial" panose="020B0604020202020204" pitchFamily="34" charset="0"/>
                <a:cs typeface="Arial" panose="020B0604020202020204" pitchFamily="34" charset="0"/>
              </a:rPr>
              <a:t>Login</a:t>
            </a:r>
          </a:p>
        </p:txBody>
      </p:sp>
      <p:pic>
        <p:nvPicPr>
          <p:cNvPr id="3" name="Picture 2">
            <a:extLst>
              <a:ext uri="{FF2B5EF4-FFF2-40B4-BE49-F238E27FC236}">
                <a16:creationId xmlns:a16="http://schemas.microsoft.com/office/drawing/2014/main" id="{3E7AC96B-B999-4228-8856-E07640A31B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1337" y="54354"/>
            <a:ext cx="8450663" cy="6803646"/>
          </a:xfrm>
          <a:prstGeom prst="rect">
            <a:avLst/>
          </a:prstGeom>
        </p:spPr>
      </p:pic>
    </p:spTree>
    <p:extLst>
      <p:ext uri="{BB962C8B-B14F-4D97-AF65-F5344CB8AC3E}">
        <p14:creationId xmlns:p14="http://schemas.microsoft.com/office/powerpoint/2010/main" val="7287774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12C71A2-8AC3-4812-A1F4-B2E83C374CC7}"/>
              </a:ext>
            </a:extLst>
          </p:cNvPr>
          <p:cNvSpPr>
            <a:spLocks noGrp="1"/>
          </p:cNvSpPr>
          <p:nvPr>
            <p:ph type="ctrTitle"/>
          </p:nvPr>
        </p:nvSpPr>
        <p:spPr>
          <a:xfrm>
            <a:off x="130628" y="1631042"/>
            <a:ext cx="11821885" cy="2387600"/>
          </a:xfrm>
        </p:spPr>
        <p:txBody>
          <a:bodyPr/>
          <a:lstStyle/>
          <a:p>
            <a:r>
              <a:rPr lang="en-US" dirty="0">
                <a:latin typeface="Arial" panose="020B0604020202020204" pitchFamily="34" charset="0"/>
                <a:cs typeface="Arial" panose="020B0604020202020204" pitchFamily="34" charset="0"/>
              </a:rPr>
              <a:t>Project Planning</a:t>
            </a:r>
          </a:p>
        </p:txBody>
      </p:sp>
    </p:spTree>
    <p:extLst>
      <p:ext uri="{BB962C8B-B14F-4D97-AF65-F5344CB8AC3E}">
        <p14:creationId xmlns:p14="http://schemas.microsoft.com/office/powerpoint/2010/main" val="33229612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8">
            <a:extLst>
              <a:ext uri="{FF2B5EF4-FFF2-40B4-BE49-F238E27FC236}">
                <a16:creationId xmlns:a16="http://schemas.microsoft.com/office/drawing/2014/main" id="{F46DC8CA-EBA9-4B50-BCB9-7D35105BF248}"/>
              </a:ext>
            </a:extLst>
          </p:cNvPr>
          <p:cNvPicPr>
            <a:picLocks noChangeAspect="1"/>
          </p:cNvPicPr>
          <p:nvPr/>
        </p:nvPicPr>
        <p:blipFill>
          <a:blip r:embed="rId2"/>
          <a:stretch>
            <a:fillRect/>
          </a:stretch>
        </p:blipFill>
        <p:spPr>
          <a:xfrm>
            <a:off x="0" y="1747679"/>
            <a:ext cx="12192000" cy="3362642"/>
          </a:xfrm>
          <a:prstGeom prst="rect">
            <a:avLst/>
          </a:prstGeom>
        </p:spPr>
      </p:pic>
    </p:spTree>
    <p:extLst>
      <p:ext uri="{BB962C8B-B14F-4D97-AF65-F5344CB8AC3E}">
        <p14:creationId xmlns:p14="http://schemas.microsoft.com/office/powerpoint/2010/main" val="12127700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12C71A2-8AC3-4812-A1F4-B2E83C374CC7}"/>
              </a:ext>
            </a:extLst>
          </p:cNvPr>
          <p:cNvSpPr>
            <a:spLocks noGrp="1"/>
          </p:cNvSpPr>
          <p:nvPr>
            <p:ph type="ctrTitle"/>
          </p:nvPr>
        </p:nvSpPr>
        <p:spPr>
          <a:xfrm>
            <a:off x="130628" y="0"/>
            <a:ext cx="11821885" cy="1306286"/>
          </a:xfrm>
        </p:spPr>
        <p:txBody>
          <a:bodyPr/>
          <a:lstStyle/>
          <a:p>
            <a:r>
              <a:rPr lang="en-US" dirty="0">
                <a:latin typeface="Arial" panose="020B0604020202020204" pitchFamily="34" charset="0"/>
                <a:cs typeface="Arial" panose="020B0604020202020204" pitchFamily="34" charset="0"/>
              </a:rPr>
              <a:t>Grasp Justification</a:t>
            </a:r>
          </a:p>
        </p:txBody>
      </p:sp>
      <p:sp>
        <p:nvSpPr>
          <p:cNvPr id="3" name="TextBox 2">
            <a:extLst>
              <a:ext uri="{FF2B5EF4-FFF2-40B4-BE49-F238E27FC236}">
                <a16:creationId xmlns:a16="http://schemas.microsoft.com/office/drawing/2014/main" id="{2185C70A-3910-4CF4-B351-C8FB07BCF6C2}"/>
              </a:ext>
            </a:extLst>
          </p:cNvPr>
          <p:cNvSpPr txBox="1"/>
          <p:nvPr/>
        </p:nvSpPr>
        <p:spPr>
          <a:xfrm>
            <a:off x="1141413" y="1885950"/>
            <a:ext cx="9905998" cy="3970318"/>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Each page is an individual package containing all the functionality needed required to load that page. Using the MVC model we are able to atomize the datatypes, logic, and view of each page.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Each pages Controller contains instances of the view, model, and panel that that page will display, as well as a reference to the database where data can be fetched for displaying.</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Each Model contains the datatypes required to build the page. If the model represents a Java Swing pane then it contains mostly the </a:t>
            </a:r>
            <a:r>
              <a:rPr lang="en-US" dirty="0" err="1">
                <a:latin typeface="Arial" panose="020B0604020202020204" pitchFamily="34" charset="0"/>
                <a:cs typeface="Arial" panose="020B0604020202020204" pitchFamily="34" charset="0"/>
              </a:rPr>
              <a:t>JComponents</a:t>
            </a:r>
            <a:r>
              <a:rPr lang="en-US" dirty="0">
                <a:latin typeface="Arial" panose="020B0604020202020204" pitchFamily="34" charset="0"/>
                <a:cs typeface="Arial" panose="020B0604020202020204" pitchFamily="34" charset="0"/>
              </a:rPr>
              <a:t> that will be displayed on that page.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Each View builds the model </a:t>
            </a:r>
            <a:r>
              <a:rPr lang="en-US" dirty="0" err="1">
                <a:latin typeface="Arial" panose="020B0604020202020204" pitchFamily="34" charset="0"/>
                <a:cs typeface="Arial" panose="020B0604020202020204" pitchFamily="34" charset="0"/>
              </a:rPr>
              <a:t>JComponents</a:t>
            </a:r>
            <a:r>
              <a:rPr lang="en-US" dirty="0">
                <a:latin typeface="Arial" panose="020B0604020202020204" pitchFamily="34" charset="0"/>
                <a:cs typeface="Arial" panose="020B0604020202020204" pitchFamily="34" charset="0"/>
              </a:rPr>
              <a:t> into the pane that is stored by the Controller.</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database is currently wrapped with an API that will mimic the database when it is fully implemented. However it is currently hard-coded.</a:t>
            </a:r>
          </a:p>
        </p:txBody>
      </p:sp>
    </p:spTree>
    <p:extLst>
      <p:ext uri="{BB962C8B-B14F-4D97-AF65-F5344CB8AC3E}">
        <p14:creationId xmlns:p14="http://schemas.microsoft.com/office/powerpoint/2010/main" val="35745751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12C71A2-8AC3-4812-A1F4-B2E83C374CC7}"/>
              </a:ext>
            </a:extLst>
          </p:cNvPr>
          <p:cNvSpPr>
            <a:spLocks noGrp="1"/>
          </p:cNvSpPr>
          <p:nvPr>
            <p:ph type="ctrTitle"/>
          </p:nvPr>
        </p:nvSpPr>
        <p:spPr>
          <a:xfrm>
            <a:off x="130628" y="0"/>
            <a:ext cx="11821885" cy="1306286"/>
          </a:xfrm>
        </p:spPr>
        <p:txBody>
          <a:bodyPr/>
          <a:lstStyle/>
          <a:p>
            <a:r>
              <a:rPr lang="en-US" dirty="0">
                <a:latin typeface="Arial" panose="020B0604020202020204" pitchFamily="34" charset="0"/>
                <a:cs typeface="Arial" panose="020B0604020202020204" pitchFamily="34" charset="0"/>
              </a:rPr>
              <a:t>Coverage Plan</a:t>
            </a:r>
          </a:p>
        </p:txBody>
      </p:sp>
      <p:sp>
        <p:nvSpPr>
          <p:cNvPr id="3" name="TextBox 2">
            <a:extLst>
              <a:ext uri="{FF2B5EF4-FFF2-40B4-BE49-F238E27FC236}">
                <a16:creationId xmlns:a16="http://schemas.microsoft.com/office/drawing/2014/main" id="{2185C70A-3910-4CF4-B351-C8FB07BCF6C2}"/>
              </a:ext>
            </a:extLst>
          </p:cNvPr>
          <p:cNvSpPr txBox="1"/>
          <p:nvPr/>
        </p:nvSpPr>
        <p:spPr>
          <a:xfrm>
            <a:off x="1141413" y="1885950"/>
            <a:ext cx="9905998" cy="2585323"/>
          </a:xfrm>
          <a:prstGeom prst="rect">
            <a:avLst/>
          </a:prstGeom>
          <a:noFill/>
        </p:spPr>
        <p:txBody>
          <a:bodyPr wrap="square" rtlCol="0">
            <a:spAutoFit/>
          </a:bodyPr>
          <a:lstStyle/>
          <a:p>
            <a:r>
              <a:rPr lang="en-US" dirty="0"/>
              <a:t>Each Controller and View will have test classes dedicated to them.</a:t>
            </a:r>
          </a:p>
          <a:p>
            <a:endParaRPr lang="en-US" dirty="0"/>
          </a:p>
          <a:p>
            <a:r>
              <a:rPr lang="en-US" dirty="0"/>
              <a:t>The Model currently has no implementation other than getters and setters, therefore does not need a testing suite.</a:t>
            </a:r>
          </a:p>
          <a:p>
            <a:endParaRPr lang="en-US" dirty="0"/>
          </a:p>
          <a:p>
            <a:r>
              <a:rPr lang="en-US" dirty="0"/>
              <a:t>The View of each page will be tested for loading errors by mocking the Controller for values.</a:t>
            </a:r>
          </a:p>
          <a:p>
            <a:endParaRPr lang="en-US" dirty="0"/>
          </a:p>
          <a:p>
            <a:r>
              <a:rPr lang="en-US" dirty="0"/>
              <a:t>The Controller will be tested using a mocked view to check for valid GUI generation and exception handling, It will also have tests for the functionality it contains within itself for database query routing.</a:t>
            </a:r>
          </a:p>
        </p:txBody>
      </p:sp>
    </p:spTree>
    <p:extLst>
      <p:ext uri="{BB962C8B-B14F-4D97-AF65-F5344CB8AC3E}">
        <p14:creationId xmlns:p14="http://schemas.microsoft.com/office/powerpoint/2010/main" val="7617729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12C71A2-8AC3-4812-A1F4-B2E83C374CC7}"/>
              </a:ext>
            </a:extLst>
          </p:cNvPr>
          <p:cNvSpPr>
            <a:spLocks noGrp="1"/>
          </p:cNvSpPr>
          <p:nvPr>
            <p:ph type="ctrTitle"/>
          </p:nvPr>
        </p:nvSpPr>
        <p:spPr>
          <a:xfrm>
            <a:off x="130628" y="0"/>
            <a:ext cx="11821885" cy="1306286"/>
          </a:xfrm>
        </p:spPr>
        <p:txBody>
          <a:bodyPr/>
          <a:lstStyle/>
          <a:p>
            <a:r>
              <a:rPr lang="en-US" dirty="0">
                <a:latin typeface="Arial" panose="020B0604020202020204" pitchFamily="34" charset="0"/>
                <a:cs typeface="Arial" panose="020B0604020202020204" pitchFamily="34" charset="0"/>
              </a:rPr>
              <a:t>Git Repository</a:t>
            </a:r>
          </a:p>
        </p:txBody>
      </p:sp>
      <p:sp>
        <p:nvSpPr>
          <p:cNvPr id="3" name="TextBox 2">
            <a:extLst>
              <a:ext uri="{FF2B5EF4-FFF2-40B4-BE49-F238E27FC236}">
                <a16:creationId xmlns:a16="http://schemas.microsoft.com/office/drawing/2014/main" id="{2185C70A-3910-4CF4-B351-C8FB07BCF6C2}"/>
              </a:ext>
            </a:extLst>
          </p:cNvPr>
          <p:cNvSpPr txBox="1"/>
          <p:nvPr/>
        </p:nvSpPr>
        <p:spPr>
          <a:xfrm>
            <a:off x="130628" y="6376309"/>
            <a:ext cx="9905998"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Repository Link: </a:t>
            </a:r>
            <a:r>
              <a:rPr lang="en-US" dirty="0">
                <a:latin typeface="Arial" panose="020B0604020202020204" pitchFamily="34" charset="0"/>
                <a:cs typeface="Arial" panose="020B0604020202020204" pitchFamily="34" charset="0"/>
                <a:hlinkClick r:id="rId2"/>
              </a:rPr>
              <a:t>https://github.com/MarkFuller1/BNU/</a:t>
            </a:r>
            <a:endParaRPr lang="en-US" dirty="0">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F8529A5B-A548-479B-986A-0743FD129C1B}"/>
              </a:ext>
            </a:extLst>
          </p:cNvPr>
          <p:cNvPicPr>
            <a:picLocks noChangeAspect="1"/>
          </p:cNvPicPr>
          <p:nvPr/>
        </p:nvPicPr>
        <p:blipFill>
          <a:blip r:embed="rId3"/>
          <a:stretch>
            <a:fillRect/>
          </a:stretch>
        </p:blipFill>
        <p:spPr>
          <a:xfrm>
            <a:off x="0" y="1306286"/>
            <a:ext cx="11716727" cy="4582132"/>
          </a:xfrm>
          <a:prstGeom prst="rect">
            <a:avLst/>
          </a:prstGeom>
        </p:spPr>
      </p:pic>
    </p:spTree>
    <p:extLst>
      <p:ext uri="{BB962C8B-B14F-4D97-AF65-F5344CB8AC3E}">
        <p14:creationId xmlns:p14="http://schemas.microsoft.com/office/powerpoint/2010/main" val="34145342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12C71A2-8AC3-4812-A1F4-B2E83C374CC7}"/>
              </a:ext>
            </a:extLst>
          </p:cNvPr>
          <p:cNvSpPr>
            <a:spLocks noGrp="1"/>
          </p:cNvSpPr>
          <p:nvPr>
            <p:ph type="ctrTitle"/>
          </p:nvPr>
        </p:nvSpPr>
        <p:spPr>
          <a:xfrm>
            <a:off x="130628" y="0"/>
            <a:ext cx="11821885" cy="1306286"/>
          </a:xfrm>
        </p:spPr>
        <p:txBody>
          <a:bodyPr/>
          <a:lstStyle/>
          <a:p>
            <a:r>
              <a:rPr lang="en-US" dirty="0">
                <a:latin typeface="Arial" panose="020B0604020202020204" pitchFamily="34" charset="0"/>
                <a:cs typeface="Arial" panose="020B0604020202020204" pitchFamily="34" charset="0"/>
              </a:rPr>
              <a:t>Issue Tracking</a:t>
            </a:r>
          </a:p>
        </p:txBody>
      </p:sp>
      <p:sp>
        <p:nvSpPr>
          <p:cNvPr id="3" name="TextBox 2">
            <a:extLst>
              <a:ext uri="{FF2B5EF4-FFF2-40B4-BE49-F238E27FC236}">
                <a16:creationId xmlns:a16="http://schemas.microsoft.com/office/drawing/2014/main" id="{2185C70A-3910-4CF4-B351-C8FB07BCF6C2}"/>
              </a:ext>
            </a:extLst>
          </p:cNvPr>
          <p:cNvSpPr txBox="1"/>
          <p:nvPr/>
        </p:nvSpPr>
        <p:spPr>
          <a:xfrm>
            <a:off x="130628" y="6376309"/>
            <a:ext cx="9905998"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Repository Link: </a:t>
            </a:r>
            <a:r>
              <a:rPr lang="en-US" dirty="0">
                <a:latin typeface="Arial" panose="020B0604020202020204" pitchFamily="34" charset="0"/>
                <a:cs typeface="Arial" panose="020B0604020202020204" pitchFamily="34" charset="0"/>
                <a:hlinkClick r:id="rId2"/>
              </a:rPr>
              <a:t>https://github.com/MarkFuller1/BNU/issues</a:t>
            </a:r>
            <a:endParaRPr lang="en-US" dirty="0">
              <a:latin typeface="Arial" panose="020B0604020202020204" pitchFamily="34" charset="0"/>
              <a:cs typeface="Arial" panose="020B0604020202020204" pitchFamily="34" charset="0"/>
            </a:endParaRPr>
          </a:p>
        </p:txBody>
      </p:sp>
      <p:pic>
        <p:nvPicPr>
          <p:cNvPr id="6" name="Content Placeholder 4">
            <a:extLst>
              <a:ext uri="{FF2B5EF4-FFF2-40B4-BE49-F238E27FC236}">
                <a16:creationId xmlns:a16="http://schemas.microsoft.com/office/drawing/2014/main" id="{9FC6FC66-FB2A-4E22-9EB6-96F43D53C124}"/>
              </a:ext>
            </a:extLst>
          </p:cNvPr>
          <p:cNvPicPr>
            <a:picLocks noChangeAspect="1"/>
          </p:cNvPicPr>
          <p:nvPr/>
        </p:nvPicPr>
        <p:blipFill>
          <a:blip r:embed="rId3"/>
          <a:stretch>
            <a:fillRect/>
          </a:stretch>
        </p:blipFill>
        <p:spPr>
          <a:xfrm>
            <a:off x="130628" y="1306286"/>
            <a:ext cx="12133509" cy="5067300"/>
          </a:xfrm>
          <a:prstGeom prst="rect">
            <a:avLst/>
          </a:prstGeom>
        </p:spPr>
      </p:pic>
    </p:spTree>
    <p:extLst>
      <p:ext uri="{BB962C8B-B14F-4D97-AF65-F5344CB8AC3E}">
        <p14:creationId xmlns:p14="http://schemas.microsoft.com/office/powerpoint/2010/main" val="11836522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12C71A2-8AC3-4812-A1F4-B2E83C374CC7}"/>
              </a:ext>
            </a:extLst>
          </p:cNvPr>
          <p:cNvSpPr>
            <a:spLocks noGrp="1"/>
          </p:cNvSpPr>
          <p:nvPr>
            <p:ph type="ctrTitle"/>
          </p:nvPr>
        </p:nvSpPr>
        <p:spPr>
          <a:xfrm>
            <a:off x="130628" y="555170"/>
            <a:ext cx="11821885" cy="1779816"/>
          </a:xfrm>
        </p:spPr>
        <p:txBody>
          <a:bodyPr>
            <a:normAutofit/>
          </a:bodyPr>
          <a:lstStyle/>
          <a:p>
            <a:r>
              <a:rPr lang="en-US" dirty="0">
                <a:latin typeface="Arial" panose="020B0604020202020204" pitchFamily="34" charset="0"/>
                <a:cs typeface="Arial" panose="020B0604020202020204" pitchFamily="34" charset="0"/>
              </a:rPr>
              <a:t>Document some issues we’ve been having</a:t>
            </a:r>
          </a:p>
        </p:txBody>
      </p:sp>
      <p:sp>
        <p:nvSpPr>
          <p:cNvPr id="3" name="TextBox 2">
            <a:extLst>
              <a:ext uri="{FF2B5EF4-FFF2-40B4-BE49-F238E27FC236}">
                <a16:creationId xmlns:a16="http://schemas.microsoft.com/office/drawing/2014/main" id="{2185C70A-3910-4CF4-B351-C8FB07BCF6C2}"/>
              </a:ext>
            </a:extLst>
          </p:cNvPr>
          <p:cNvSpPr txBox="1"/>
          <p:nvPr/>
        </p:nvSpPr>
        <p:spPr>
          <a:xfrm>
            <a:off x="130628" y="6376309"/>
            <a:ext cx="9905998"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Repository Link: </a:t>
            </a:r>
            <a:r>
              <a:rPr lang="en-US" dirty="0">
                <a:latin typeface="Arial" panose="020B0604020202020204" pitchFamily="34" charset="0"/>
                <a:cs typeface="Arial" panose="020B0604020202020204" pitchFamily="34" charset="0"/>
                <a:hlinkClick r:id="rId2"/>
              </a:rPr>
              <a:t>https://github.com/MarkFuller1/BNU/issues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815200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12C71A2-8AC3-4812-A1F4-B2E83C374CC7}"/>
              </a:ext>
            </a:extLst>
          </p:cNvPr>
          <p:cNvSpPr>
            <a:spLocks noGrp="1"/>
          </p:cNvSpPr>
          <p:nvPr>
            <p:ph type="ctrTitle"/>
          </p:nvPr>
        </p:nvSpPr>
        <p:spPr>
          <a:xfrm>
            <a:off x="130628" y="1631042"/>
            <a:ext cx="11821885" cy="2387600"/>
          </a:xfrm>
        </p:spPr>
        <p:txBody>
          <a:bodyPr/>
          <a:lstStyle/>
          <a:p>
            <a:r>
              <a:rPr lang="en-US" dirty="0">
                <a:latin typeface="Arial" panose="020B0604020202020204" pitchFamily="34" charset="0"/>
                <a:cs typeface="Arial" panose="020B0604020202020204" pitchFamily="34" charset="0"/>
              </a:rPr>
              <a:t>Please See Revised Iteration 1 </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In Separate File</a:t>
            </a:r>
          </a:p>
        </p:txBody>
      </p:sp>
      <p:sp>
        <p:nvSpPr>
          <p:cNvPr id="3" name="TextBox 2">
            <a:extLst>
              <a:ext uri="{FF2B5EF4-FFF2-40B4-BE49-F238E27FC236}">
                <a16:creationId xmlns:a16="http://schemas.microsoft.com/office/drawing/2014/main" id="{F21EA032-C49D-4DBB-A19A-8700B77CBF85}"/>
              </a:ext>
            </a:extLst>
          </p:cNvPr>
          <p:cNvSpPr txBox="1"/>
          <p:nvPr/>
        </p:nvSpPr>
        <p:spPr>
          <a:xfrm>
            <a:off x="2667001" y="4637314"/>
            <a:ext cx="6493328"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Revised Sequence Diagrams and Revised Use Case Diagram</a:t>
            </a:r>
          </a:p>
        </p:txBody>
      </p:sp>
    </p:spTree>
    <p:extLst>
      <p:ext uri="{BB962C8B-B14F-4D97-AF65-F5344CB8AC3E}">
        <p14:creationId xmlns:p14="http://schemas.microsoft.com/office/powerpoint/2010/main" val="29707003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12C71A2-8AC3-4812-A1F4-B2E83C374CC7}"/>
              </a:ext>
            </a:extLst>
          </p:cNvPr>
          <p:cNvSpPr>
            <a:spLocks noGrp="1"/>
          </p:cNvSpPr>
          <p:nvPr>
            <p:ph type="ctrTitle"/>
          </p:nvPr>
        </p:nvSpPr>
        <p:spPr>
          <a:xfrm>
            <a:off x="0" y="0"/>
            <a:ext cx="12192000" cy="1306286"/>
          </a:xfrm>
        </p:spPr>
        <p:txBody>
          <a:bodyPr/>
          <a:lstStyle/>
          <a:p>
            <a:r>
              <a:rPr lang="en-US" dirty="0">
                <a:latin typeface="Arial" panose="020B0604020202020204" pitchFamily="34" charset="0"/>
                <a:cs typeface="Arial" panose="020B0604020202020204" pitchFamily="34" charset="0"/>
              </a:rPr>
              <a:t>Point Redistribution</a:t>
            </a:r>
          </a:p>
        </p:txBody>
      </p:sp>
      <p:sp>
        <p:nvSpPr>
          <p:cNvPr id="5" name="TextBox 4">
            <a:extLst>
              <a:ext uri="{FF2B5EF4-FFF2-40B4-BE49-F238E27FC236}">
                <a16:creationId xmlns:a16="http://schemas.microsoft.com/office/drawing/2014/main" id="{933BC2C9-C914-4373-97E3-3B8C89ED0E3A}"/>
              </a:ext>
            </a:extLst>
          </p:cNvPr>
          <p:cNvSpPr txBox="1"/>
          <p:nvPr/>
        </p:nvSpPr>
        <p:spPr>
          <a:xfrm>
            <a:off x="2732317" y="2645229"/>
            <a:ext cx="6493328" cy="2554545"/>
          </a:xfrm>
          <a:prstGeom prst="rect">
            <a:avLst/>
          </a:prstGeom>
          <a:noFill/>
        </p:spPr>
        <p:txBody>
          <a:bodyPr wrap="square" rtlCol="0">
            <a:spAutoFit/>
          </a:bodyPr>
          <a:lstStyle/>
          <a:p>
            <a:r>
              <a:rPr lang="en-US" sz="3200" dirty="0">
                <a:latin typeface="Arial" panose="020B0604020202020204" pitchFamily="34" charset="0"/>
                <a:cs typeface="Arial" panose="020B0604020202020204" pitchFamily="34" charset="0"/>
              </a:rPr>
              <a:t>Mark Fuller: 33.4%</a:t>
            </a:r>
          </a:p>
          <a:p>
            <a:endParaRPr lang="en-US" sz="3200" dirty="0">
              <a:latin typeface="Arial" panose="020B0604020202020204" pitchFamily="34" charset="0"/>
              <a:cs typeface="Arial" panose="020B0604020202020204" pitchFamily="34" charset="0"/>
            </a:endParaRPr>
          </a:p>
          <a:p>
            <a:r>
              <a:rPr lang="en-US" sz="3200" dirty="0">
                <a:latin typeface="Arial" panose="020B0604020202020204" pitchFamily="34" charset="0"/>
                <a:cs typeface="Arial" panose="020B0604020202020204" pitchFamily="34" charset="0"/>
              </a:rPr>
              <a:t>Kevin </a:t>
            </a:r>
            <a:r>
              <a:rPr lang="en-US" sz="3200" dirty="0" err="1">
                <a:latin typeface="Arial" panose="020B0604020202020204" pitchFamily="34" charset="0"/>
                <a:cs typeface="Arial" panose="020B0604020202020204" pitchFamily="34" charset="0"/>
              </a:rPr>
              <a:t>Kulda</a:t>
            </a:r>
            <a:r>
              <a:rPr lang="en-US" sz="3200" dirty="0">
                <a:latin typeface="Arial" panose="020B0604020202020204" pitchFamily="34" charset="0"/>
                <a:cs typeface="Arial" panose="020B0604020202020204" pitchFamily="34" charset="0"/>
              </a:rPr>
              <a:t>: 33.3%</a:t>
            </a:r>
          </a:p>
          <a:p>
            <a:endParaRPr lang="en-US" sz="3200" dirty="0">
              <a:latin typeface="Arial" panose="020B0604020202020204" pitchFamily="34" charset="0"/>
              <a:cs typeface="Arial" panose="020B0604020202020204" pitchFamily="34" charset="0"/>
            </a:endParaRPr>
          </a:p>
          <a:p>
            <a:r>
              <a:rPr lang="en-US" sz="3200" dirty="0">
                <a:latin typeface="Arial" panose="020B0604020202020204" pitchFamily="34" charset="0"/>
                <a:cs typeface="Arial" panose="020B0604020202020204" pitchFamily="34" charset="0"/>
              </a:rPr>
              <a:t>Connor </a:t>
            </a:r>
            <a:r>
              <a:rPr lang="en-US" sz="3200" dirty="0" err="1">
                <a:latin typeface="Arial" panose="020B0604020202020204" pitchFamily="34" charset="0"/>
                <a:cs typeface="Arial" panose="020B0604020202020204" pitchFamily="34" charset="0"/>
              </a:rPr>
              <a:t>Wookahl</a:t>
            </a:r>
            <a:r>
              <a:rPr lang="en-US" sz="3200" dirty="0">
                <a:latin typeface="Arial" panose="020B0604020202020204" pitchFamily="34" charset="0"/>
                <a:cs typeface="Arial" panose="020B0604020202020204" pitchFamily="34" charset="0"/>
              </a:rPr>
              <a:t>: 33.3%</a:t>
            </a:r>
          </a:p>
        </p:txBody>
      </p:sp>
    </p:spTree>
    <p:extLst>
      <p:ext uri="{BB962C8B-B14F-4D97-AF65-F5344CB8AC3E}">
        <p14:creationId xmlns:p14="http://schemas.microsoft.com/office/powerpoint/2010/main" val="31384328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12C71A2-8AC3-4812-A1F4-B2E83C374CC7}"/>
              </a:ext>
            </a:extLst>
          </p:cNvPr>
          <p:cNvSpPr>
            <a:spLocks noGrp="1"/>
          </p:cNvSpPr>
          <p:nvPr>
            <p:ph type="ctrTitle"/>
          </p:nvPr>
        </p:nvSpPr>
        <p:spPr>
          <a:xfrm>
            <a:off x="0" y="0"/>
            <a:ext cx="12192000" cy="1306286"/>
          </a:xfrm>
        </p:spPr>
        <p:txBody>
          <a:bodyPr/>
          <a:lstStyle/>
          <a:p>
            <a:r>
              <a:rPr lang="en-US" dirty="0">
                <a:latin typeface="Arial" panose="020B0604020202020204" pitchFamily="34" charset="0"/>
                <a:cs typeface="Arial" panose="020B0604020202020204" pitchFamily="34" charset="0"/>
              </a:rPr>
              <a:t>Timecard</a:t>
            </a:r>
          </a:p>
        </p:txBody>
      </p:sp>
      <p:sp>
        <p:nvSpPr>
          <p:cNvPr id="5" name="TextBox 4">
            <a:extLst>
              <a:ext uri="{FF2B5EF4-FFF2-40B4-BE49-F238E27FC236}">
                <a16:creationId xmlns:a16="http://schemas.microsoft.com/office/drawing/2014/main" id="{933BC2C9-C914-4373-97E3-3B8C89ED0E3A}"/>
              </a:ext>
            </a:extLst>
          </p:cNvPr>
          <p:cNvSpPr txBox="1"/>
          <p:nvPr/>
        </p:nvSpPr>
        <p:spPr>
          <a:xfrm>
            <a:off x="2732317" y="2645229"/>
            <a:ext cx="6493328" cy="2554545"/>
          </a:xfrm>
          <a:prstGeom prst="rect">
            <a:avLst/>
          </a:prstGeom>
          <a:noFill/>
        </p:spPr>
        <p:txBody>
          <a:bodyPr wrap="square" rtlCol="0">
            <a:spAutoFit/>
          </a:bodyPr>
          <a:lstStyle/>
          <a:p>
            <a:r>
              <a:rPr lang="en-US" sz="3200" dirty="0">
                <a:latin typeface="Arial" panose="020B0604020202020204" pitchFamily="34" charset="0"/>
                <a:cs typeface="Arial" panose="020B0604020202020204" pitchFamily="34" charset="0"/>
              </a:rPr>
              <a:t>Mark Fuller: </a:t>
            </a:r>
            <a:r>
              <a:rPr lang="en-US" sz="3200" dirty="0">
                <a:solidFill>
                  <a:srgbClr val="FF0000"/>
                </a:solidFill>
                <a:latin typeface="Arial" panose="020B0604020202020204" pitchFamily="34" charset="0"/>
                <a:cs typeface="Arial" panose="020B0604020202020204" pitchFamily="34" charset="0"/>
              </a:rPr>
              <a:t>Please Fill In</a:t>
            </a:r>
          </a:p>
          <a:p>
            <a:endParaRPr lang="en-US" sz="3200" dirty="0">
              <a:latin typeface="Arial" panose="020B0604020202020204" pitchFamily="34" charset="0"/>
              <a:cs typeface="Arial" panose="020B0604020202020204" pitchFamily="34" charset="0"/>
            </a:endParaRPr>
          </a:p>
          <a:p>
            <a:r>
              <a:rPr lang="en-US" sz="3200" dirty="0">
                <a:latin typeface="Arial" panose="020B0604020202020204" pitchFamily="34" charset="0"/>
                <a:cs typeface="Arial" panose="020B0604020202020204" pitchFamily="34" charset="0"/>
              </a:rPr>
              <a:t>Kevin </a:t>
            </a:r>
            <a:r>
              <a:rPr lang="en-US" sz="3200" dirty="0" err="1">
                <a:latin typeface="Arial" panose="020B0604020202020204" pitchFamily="34" charset="0"/>
                <a:cs typeface="Arial" panose="020B0604020202020204" pitchFamily="34" charset="0"/>
              </a:rPr>
              <a:t>Kulda</a:t>
            </a:r>
            <a:r>
              <a:rPr lang="en-US" sz="3200" dirty="0">
                <a:latin typeface="Arial" panose="020B0604020202020204" pitchFamily="34" charset="0"/>
                <a:cs typeface="Arial" panose="020B0604020202020204" pitchFamily="34" charset="0"/>
              </a:rPr>
              <a:t>: 28 hours</a:t>
            </a:r>
          </a:p>
          <a:p>
            <a:endParaRPr lang="en-US" sz="3200" dirty="0">
              <a:latin typeface="Arial" panose="020B0604020202020204" pitchFamily="34" charset="0"/>
              <a:cs typeface="Arial" panose="020B0604020202020204" pitchFamily="34" charset="0"/>
            </a:endParaRPr>
          </a:p>
          <a:p>
            <a:r>
              <a:rPr lang="en-US" sz="3200" dirty="0">
                <a:latin typeface="Arial" panose="020B0604020202020204" pitchFamily="34" charset="0"/>
                <a:cs typeface="Arial" panose="020B0604020202020204" pitchFamily="34" charset="0"/>
              </a:rPr>
              <a:t>Connor </a:t>
            </a:r>
            <a:r>
              <a:rPr lang="en-US" sz="3200" dirty="0" err="1">
                <a:latin typeface="Arial" panose="020B0604020202020204" pitchFamily="34" charset="0"/>
                <a:cs typeface="Arial" panose="020B0604020202020204" pitchFamily="34" charset="0"/>
              </a:rPr>
              <a:t>Woodahl</a:t>
            </a:r>
            <a:r>
              <a:rPr lang="en-US" sz="3200" dirty="0">
                <a:latin typeface="Arial" panose="020B0604020202020204" pitchFamily="34" charset="0"/>
                <a:cs typeface="Arial" panose="020B0604020202020204" pitchFamily="34" charset="0"/>
              </a:rPr>
              <a:t>: </a:t>
            </a:r>
            <a:r>
              <a:rPr lang="en-US" sz="3200" dirty="0">
                <a:solidFill>
                  <a:srgbClr val="FF0000"/>
                </a:solidFill>
                <a:latin typeface="Arial" panose="020B0604020202020204" pitchFamily="34" charset="0"/>
                <a:cs typeface="Arial" panose="020B0604020202020204" pitchFamily="34" charset="0"/>
              </a:rPr>
              <a:t>Please Fill In</a:t>
            </a:r>
          </a:p>
        </p:txBody>
      </p:sp>
    </p:spTree>
    <p:extLst>
      <p:ext uri="{BB962C8B-B14F-4D97-AF65-F5344CB8AC3E}">
        <p14:creationId xmlns:p14="http://schemas.microsoft.com/office/powerpoint/2010/main" val="1712188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E0C40D8-F7A9-402E-B785-8288172B66CF}"/>
              </a:ext>
            </a:extLst>
          </p:cNvPr>
          <p:cNvSpPr>
            <a:spLocks noGrp="1"/>
          </p:cNvSpPr>
          <p:nvPr>
            <p:ph type="ctrTitle"/>
          </p:nvPr>
        </p:nvSpPr>
        <p:spPr>
          <a:xfrm>
            <a:off x="0" y="1"/>
            <a:ext cx="7298871" cy="914400"/>
          </a:xfrm>
        </p:spPr>
        <p:txBody>
          <a:bodyPr/>
          <a:lstStyle/>
          <a:p>
            <a:pPr algn="l"/>
            <a:r>
              <a:rPr lang="en-US" dirty="0">
                <a:latin typeface="Arial" panose="020B0604020202020204" pitchFamily="34" charset="0"/>
                <a:cs typeface="Arial" panose="020B0604020202020204" pitchFamily="34" charset="0"/>
              </a:rPr>
              <a:t>Register</a:t>
            </a:r>
          </a:p>
        </p:txBody>
      </p:sp>
      <p:pic>
        <p:nvPicPr>
          <p:cNvPr id="3" name="Picture 2">
            <a:extLst>
              <a:ext uri="{FF2B5EF4-FFF2-40B4-BE49-F238E27FC236}">
                <a16:creationId xmlns:a16="http://schemas.microsoft.com/office/drawing/2014/main" id="{B6F9736B-3763-43D0-B089-22C2CF504A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3216" y="0"/>
            <a:ext cx="8524755" cy="6858000"/>
          </a:xfrm>
          <a:prstGeom prst="rect">
            <a:avLst/>
          </a:prstGeom>
        </p:spPr>
      </p:pic>
    </p:spTree>
    <p:extLst>
      <p:ext uri="{BB962C8B-B14F-4D97-AF65-F5344CB8AC3E}">
        <p14:creationId xmlns:p14="http://schemas.microsoft.com/office/powerpoint/2010/main" val="3440832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4C18B83-94D9-4C24-9943-1E34A1821C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5926" y="-1"/>
            <a:ext cx="8516074" cy="6858000"/>
          </a:xfrm>
          <a:prstGeom prst="rect">
            <a:avLst/>
          </a:prstGeom>
        </p:spPr>
      </p:pic>
      <p:sp>
        <p:nvSpPr>
          <p:cNvPr id="6" name="TextBox 5">
            <a:extLst>
              <a:ext uri="{FF2B5EF4-FFF2-40B4-BE49-F238E27FC236}">
                <a16:creationId xmlns:a16="http://schemas.microsoft.com/office/drawing/2014/main" id="{EC958AA0-4CE7-4937-9C63-87B5B5DA62EB}"/>
              </a:ext>
            </a:extLst>
          </p:cNvPr>
          <p:cNvSpPr txBox="1"/>
          <p:nvPr/>
        </p:nvSpPr>
        <p:spPr>
          <a:xfrm>
            <a:off x="0" y="-1"/>
            <a:ext cx="3675926" cy="1938992"/>
          </a:xfrm>
          <a:prstGeom prst="rect">
            <a:avLst/>
          </a:prstGeom>
          <a:noFill/>
        </p:spPr>
        <p:txBody>
          <a:bodyPr wrap="square" rtlCol="0">
            <a:spAutoFit/>
          </a:bodyPr>
          <a:lstStyle/>
          <a:p>
            <a:r>
              <a:rPr lang="en-US" sz="6000" dirty="0">
                <a:latin typeface="Arial" panose="020B0604020202020204" pitchFamily="34" charset="0"/>
                <a:cs typeface="Arial" panose="020B0604020202020204" pitchFamily="34" charset="0"/>
              </a:rPr>
              <a:t>Main</a:t>
            </a:r>
          </a:p>
          <a:p>
            <a:r>
              <a:rPr lang="en-US" sz="6000" dirty="0">
                <a:latin typeface="Arial" panose="020B0604020202020204" pitchFamily="34" charset="0"/>
                <a:cs typeface="Arial" panose="020B0604020202020204" pitchFamily="34" charset="0"/>
              </a:rPr>
              <a:t>Page</a:t>
            </a:r>
          </a:p>
        </p:txBody>
      </p:sp>
    </p:spTree>
    <p:extLst>
      <p:ext uri="{BB962C8B-B14F-4D97-AF65-F5344CB8AC3E}">
        <p14:creationId xmlns:p14="http://schemas.microsoft.com/office/powerpoint/2010/main" val="3530040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C958AA0-4CE7-4937-9C63-87B5B5DA62EB}"/>
              </a:ext>
            </a:extLst>
          </p:cNvPr>
          <p:cNvSpPr txBox="1"/>
          <p:nvPr/>
        </p:nvSpPr>
        <p:spPr>
          <a:xfrm>
            <a:off x="0" y="-1"/>
            <a:ext cx="3675926" cy="1938992"/>
          </a:xfrm>
          <a:prstGeom prst="rect">
            <a:avLst/>
          </a:prstGeom>
          <a:noFill/>
        </p:spPr>
        <p:txBody>
          <a:bodyPr wrap="square" rtlCol="0">
            <a:spAutoFit/>
          </a:bodyPr>
          <a:lstStyle/>
          <a:p>
            <a:r>
              <a:rPr lang="en-US" sz="6000" dirty="0">
                <a:latin typeface="Arial" panose="020B0604020202020204" pitchFamily="34" charset="0"/>
                <a:cs typeface="Arial" panose="020B0604020202020204" pitchFamily="34" charset="0"/>
              </a:rPr>
              <a:t>Search by Class</a:t>
            </a:r>
          </a:p>
        </p:txBody>
      </p:sp>
      <p:pic>
        <p:nvPicPr>
          <p:cNvPr id="3" name="Picture 2">
            <a:extLst>
              <a:ext uri="{FF2B5EF4-FFF2-40B4-BE49-F238E27FC236}">
                <a16:creationId xmlns:a16="http://schemas.microsoft.com/office/drawing/2014/main" id="{7B6F3D01-BA48-44EA-887F-C5517A9C76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5926" y="0"/>
            <a:ext cx="8528984" cy="6858000"/>
          </a:xfrm>
          <a:prstGeom prst="rect">
            <a:avLst/>
          </a:prstGeom>
        </p:spPr>
      </p:pic>
    </p:spTree>
    <p:extLst>
      <p:ext uri="{BB962C8B-B14F-4D97-AF65-F5344CB8AC3E}">
        <p14:creationId xmlns:p14="http://schemas.microsoft.com/office/powerpoint/2010/main" val="3098362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C958AA0-4CE7-4937-9C63-87B5B5DA62EB}"/>
              </a:ext>
            </a:extLst>
          </p:cNvPr>
          <p:cNvSpPr txBox="1"/>
          <p:nvPr/>
        </p:nvSpPr>
        <p:spPr>
          <a:xfrm>
            <a:off x="0" y="-1"/>
            <a:ext cx="3675926" cy="1938992"/>
          </a:xfrm>
          <a:prstGeom prst="rect">
            <a:avLst/>
          </a:prstGeom>
          <a:noFill/>
        </p:spPr>
        <p:txBody>
          <a:bodyPr wrap="square" rtlCol="0">
            <a:spAutoFit/>
          </a:bodyPr>
          <a:lstStyle/>
          <a:p>
            <a:r>
              <a:rPr lang="en-US" sz="6000" dirty="0">
                <a:latin typeface="Arial" panose="020B0604020202020204" pitchFamily="34" charset="0"/>
                <a:cs typeface="Arial" panose="020B0604020202020204" pitchFamily="34" charset="0"/>
              </a:rPr>
              <a:t>Search by Professor</a:t>
            </a:r>
          </a:p>
        </p:txBody>
      </p:sp>
      <p:pic>
        <p:nvPicPr>
          <p:cNvPr id="3" name="Picture 2">
            <a:extLst>
              <a:ext uri="{FF2B5EF4-FFF2-40B4-BE49-F238E27FC236}">
                <a16:creationId xmlns:a16="http://schemas.microsoft.com/office/drawing/2014/main" id="{E3E9F6AC-7A23-4D1A-B3B2-DD09235262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3862" y="-1"/>
            <a:ext cx="8568138" cy="6858000"/>
          </a:xfrm>
          <a:prstGeom prst="rect">
            <a:avLst/>
          </a:prstGeom>
        </p:spPr>
      </p:pic>
    </p:spTree>
    <p:extLst>
      <p:ext uri="{BB962C8B-B14F-4D97-AF65-F5344CB8AC3E}">
        <p14:creationId xmlns:p14="http://schemas.microsoft.com/office/powerpoint/2010/main" val="2604829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C958AA0-4CE7-4937-9C63-87B5B5DA62EB}"/>
              </a:ext>
            </a:extLst>
          </p:cNvPr>
          <p:cNvSpPr txBox="1"/>
          <p:nvPr/>
        </p:nvSpPr>
        <p:spPr>
          <a:xfrm>
            <a:off x="0" y="-1"/>
            <a:ext cx="3675926" cy="1938992"/>
          </a:xfrm>
          <a:prstGeom prst="rect">
            <a:avLst/>
          </a:prstGeom>
          <a:noFill/>
        </p:spPr>
        <p:txBody>
          <a:bodyPr wrap="square" rtlCol="0">
            <a:spAutoFit/>
          </a:bodyPr>
          <a:lstStyle/>
          <a:p>
            <a:r>
              <a:rPr lang="en-US" sz="6000" dirty="0">
                <a:latin typeface="Arial" panose="020B0604020202020204" pitchFamily="34" charset="0"/>
                <a:cs typeface="Arial" panose="020B0604020202020204" pitchFamily="34" charset="0"/>
              </a:rPr>
              <a:t>User Reviews</a:t>
            </a:r>
          </a:p>
        </p:txBody>
      </p:sp>
      <p:pic>
        <p:nvPicPr>
          <p:cNvPr id="3" name="Picture 2">
            <a:extLst>
              <a:ext uri="{FF2B5EF4-FFF2-40B4-BE49-F238E27FC236}">
                <a16:creationId xmlns:a16="http://schemas.microsoft.com/office/drawing/2014/main" id="{5BC5C842-8555-4F3E-B8F5-BDA5DAE39F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9883" y="0"/>
            <a:ext cx="8542117" cy="6858000"/>
          </a:xfrm>
          <a:prstGeom prst="rect">
            <a:avLst/>
          </a:prstGeom>
        </p:spPr>
      </p:pic>
    </p:spTree>
    <p:extLst>
      <p:ext uri="{BB962C8B-B14F-4D97-AF65-F5344CB8AC3E}">
        <p14:creationId xmlns:p14="http://schemas.microsoft.com/office/powerpoint/2010/main" val="436206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C958AA0-4CE7-4937-9C63-87B5B5DA62EB}"/>
              </a:ext>
            </a:extLst>
          </p:cNvPr>
          <p:cNvSpPr txBox="1"/>
          <p:nvPr/>
        </p:nvSpPr>
        <p:spPr>
          <a:xfrm>
            <a:off x="0" y="-1"/>
            <a:ext cx="3675926" cy="1938992"/>
          </a:xfrm>
          <a:prstGeom prst="rect">
            <a:avLst/>
          </a:prstGeom>
          <a:noFill/>
        </p:spPr>
        <p:txBody>
          <a:bodyPr wrap="square" rtlCol="0">
            <a:spAutoFit/>
          </a:bodyPr>
          <a:lstStyle/>
          <a:p>
            <a:r>
              <a:rPr lang="en-US" sz="6000" dirty="0">
                <a:latin typeface="Arial" panose="020B0604020202020204" pitchFamily="34" charset="0"/>
                <a:cs typeface="Arial" panose="020B0604020202020204" pitchFamily="34" charset="0"/>
              </a:rPr>
              <a:t>Class Reviews</a:t>
            </a:r>
          </a:p>
        </p:txBody>
      </p:sp>
      <p:pic>
        <p:nvPicPr>
          <p:cNvPr id="3" name="Picture 2">
            <a:extLst>
              <a:ext uri="{FF2B5EF4-FFF2-40B4-BE49-F238E27FC236}">
                <a16:creationId xmlns:a16="http://schemas.microsoft.com/office/drawing/2014/main" id="{01A44540-A7F1-4861-856B-DB7C749BDC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5926" y="-1"/>
            <a:ext cx="8518175" cy="6858000"/>
          </a:xfrm>
          <a:prstGeom prst="rect">
            <a:avLst/>
          </a:prstGeom>
        </p:spPr>
      </p:pic>
    </p:spTree>
    <p:extLst>
      <p:ext uri="{BB962C8B-B14F-4D97-AF65-F5344CB8AC3E}">
        <p14:creationId xmlns:p14="http://schemas.microsoft.com/office/powerpoint/2010/main" val="3140697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397</Words>
  <Application>Microsoft Office PowerPoint</Application>
  <PresentationFormat>Widescreen</PresentationFormat>
  <Paragraphs>62</Paragraphs>
  <Slides>39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Calibri</vt:lpstr>
      <vt:lpstr>Calibri Light</vt:lpstr>
      <vt:lpstr>Office Theme</vt:lpstr>
      <vt:lpstr>BCC Iteration 2 </vt:lpstr>
      <vt:lpstr>Application Interface</vt:lpstr>
      <vt:lpstr>Login</vt:lpstr>
      <vt:lpstr>Register</vt:lpstr>
      <vt:lpstr>PowerPoint Presentation</vt:lpstr>
      <vt:lpstr>PowerPoint Presentation</vt:lpstr>
      <vt:lpstr>PowerPoint Presentation</vt:lpstr>
      <vt:lpstr>PowerPoint Presentation</vt:lpstr>
      <vt:lpstr>PowerPoint Presentation</vt:lpstr>
      <vt:lpstr>PowerPoint Presentation</vt:lpstr>
      <vt:lpstr>Sequence Diagrams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Connor’s Diagrams Here</vt:lpstr>
      <vt:lpstr>Connor’s Diagrams Here</vt:lpstr>
      <vt:lpstr>Connor’s Diagrams Here</vt:lpstr>
      <vt:lpstr>Design Class Diagram</vt:lpstr>
      <vt:lpstr>BCC Application</vt:lpstr>
      <vt:lpstr>Package Diagram</vt:lpstr>
      <vt:lpstr>PowerPoint Presentation</vt:lpstr>
      <vt:lpstr>Doxygen Project Documentation</vt:lpstr>
      <vt:lpstr>PowerPoint Presentation</vt:lpstr>
      <vt:lpstr>PowerPoint Presentation</vt:lpstr>
      <vt:lpstr>PowerPoint Presentation</vt:lpstr>
      <vt:lpstr>Project Planning</vt:lpstr>
      <vt:lpstr>PowerPoint Presentation</vt:lpstr>
      <vt:lpstr>Grasp Justification</vt:lpstr>
      <vt:lpstr>Coverage Plan</vt:lpstr>
      <vt:lpstr>Git Repository</vt:lpstr>
      <vt:lpstr>Issue Tracking</vt:lpstr>
      <vt:lpstr>Document some issues we’ve been having</vt:lpstr>
      <vt:lpstr>Please See Revised Iteration 1  In Separate File</vt:lpstr>
      <vt:lpstr>Point Redistribution</vt:lpstr>
      <vt:lpstr>Timecard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BCC Iteration 2</dc:title>
  <dc:creator>Kevin Andrew</dc:creator>
  <cp:lastModifiedBy>Kevin Andrew</cp:lastModifiedBy>
  <cp:revision>5</cp:revision>
  <dcterms:created xsi:type="dcterms:W3CDTF">2019-10-31T21:13:36Z</dcterms:created>
  <dcterms:modified xsi:type="dcterms:W3CDTF">2019-10-31T21:52:22Z</dcterms:modified>
</cp:coreProperties>
</file>