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8" r:id="rId10"/>
    <p:sldMasterId id="2147483929" r:id="rId11"/>
  </p:sldMasterIdLst>
  <p:notesMasterIdLst>
    <p:notesMasterId r:id="rId35"/>
  </p:notesMasterIdLst>
  <p:handoutMasterIdLst>
    <p:handoutMasterId r:id="rId36"/>
  </p:handoutMasterIdLst>
  <p:sldIdLst>
    <p:sldId id="256" r:id="rId12"/>
    <p:sldId id="257" r:id="rId13"/>
    <p:sldId id="259" r:id="rId14"/>
    <p:sldId id="271" r:id="rId15"/>
    <p:sldId id="279" r:id="rId16"/>
    <p:sldId id="260" r:id="rId17"/>
    <p:sldId id="272" r:id="rId18"/>
    <p:sldId id="273" r:id="rId19"/>
    <p:sldId id="274" r:id="rId20"/>
    <p:sldId id="277" r:id="rId21"/>
    <p:sldId id="275" r:id="rId22"/>
    <p:sldId id="278" r:id="rId23"/>
    <p:sldId id="276" r:id="rId24"/>
    <p:sldId id="261" r:id="rId25"/>
    <p:sldId id="262" r:id="rId26"/>
    <p:sldId id="263" r:id="rId27"/>
    <p:sldId id="270" r:id="rId28"/>
    <p:sldId id="264" r:id="rId29"/>
    <p:sldId id="265" r:id="rId30"/>
    <p:sldId id="266" r:id="rId31"/>
    <p:sldId id="267" r:id="rId32"/>
    <p:sldId id="268" r:id="rId33"/>
    <p:sldId id="269" r:id="rId34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ight Theme" id="{84838A68-D0B8-4779-B032-27756BAAC1A4}">
          <p14:sldIdLst>
            <p14:sldId id="256"/>
            <p14:sldId id="257"/>
            <p14:sldId id="259"/>
            <p14:sldId id="271"/>
            <p14:sldId id="279"/>
            <p14:sldId id="260"/>
            <p14:sldId id="272"/>
            <p14:sldId id="273"/>
            <p14:sldId id="274"/>
            <p14:sldId id="277"/>
            <p14:sldId id="275"/>
            <p14:sldId id="278"/>
            <p14:sldId id="276"/>
            <p14:sldId id="261"/>
            <p14:sldId id="262"/>
          </p14:sldIdLst>
        </p14:section>
        <p14:section name="Dark Theme" id="{90E59638-8AAC-4764-848B-E8B025767EC3}">
          <p14:sldIdLst>
            <p14:sldId id="263"/>
            <p14:sldId id="270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2E3"/>
    <a:srgbClr val="0069A7"/>
    <a:srgbClr val="0082CA"/>
    <a:srgbClr val="0073A2"/>
    <a:srgbClr val="2293C7"/>
    <a:srgbClr val="00B4E5"/>
    <a:srgbClr val="0086C3"/>
    <a:srgbClr val="00B5E6"/>
    <a:srgbClr val="00B3E6"/>
    <a:srgbClr val="994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5B1C5C-7031-4CFD-9724-AAAD22726AC5}" v="5" dt="2023-06-05T14:06:28.696"/>
    <p1510:client id="{A4E23AF5-7413-4FBA-A380-F928C533FA41}" vWet="4" dt="2023-06-05T13:55:03.117"/>
    <p1510:client id="{A8295F6E-D816-42F0-BA78-1946DE251FD2}" v="17" dt="2023-06-05T14:03:49.1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976" autoAdjust="0"/>
  </p:normalViewPr>
  <p:slideViewPr>
    <p:cSldViewPr snapToGrid="0">
      <p:cViewPr varScale="1">
        <p:scale>
          <a:sx n="90" d="100"/>
          <a:sy n="90" d="100"/>
        </p:scale>
        <p:origin x="13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theme" Target="theme/theme1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42" Type="http://schemas.microsoft.com/office/2015/10/relationships/revisionInfo" Target="revisionInfo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2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handoutMaster" Target="handoutMasters/handoutMaster1.xml"/><Relationship Id="rId10" Type="http://schemas.openxmlformats.org/officeDocument/2006/relationships/slideMaster" Target="slideMasters/slideMaster1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notesMaster" Target="notesMasters/notesMaster1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an Barghil" userId="S::eranbg@codevalue.com::ef023396-9110-4746-b92d-c7bb092479d5" providerId="AD" clId="Web-{8B5B1C5C-7031-4CFD-9724-AAAD22726AC5}"/>
    <pc:docChg chg="modSld">
      <pc:chgData name="Eran Barghil" userId="S::eranbg@codevalue.com::ef023396-9110-4746-b92d-c7bb092479d5" providerId="AD" clId="Web-{8B5B1C5C-7031-4CFD-9724-AAAD22726AC5}" dt="2023-06-05T14:06:25.149" v="6" actId="20577"/>
      <pc:docMkLst>
        <pc:docMk/>
      </pc:docMkLst>
      <pc:sldChg chg="modSp">
        <pc:chgData name="Eran Barghil" userId="S::eranbg@codevalue.com::ef023396-9110-4746-b92d-c7bb092479d5" providerId="AD" clId="Web-{8B5B1C5C-7031-4CFD-9724-AAAD22726AC5}" dt="2023-06-05T14:06:25.149" v="6" actId="20577"/>
        <pc:sldMkLst>
          <pc:docMk/>
          <pc:sldMk cId="3657899056" sldId="256"/>
        </pc:sldMkLst>
        <pc:spChg chg="mod">
          <ac:chgData name="Eran Barghil" userId="S::eranbg@codevalue.com::ef023396-9110-4746-b92d-c7bb092479d5" providerId="AD" clId="Web-{8B5B1C5C-7031-4CFD-9724-AAAD22726AC5}" dt="2023-06-05T14:06:25.149" v="6" actId="20577"/>
          <ac:spMkLst>
            <pc:docMk/>
            <pc:sldMk cId="3657899056" sldId="256"/>
            <ac:spMk id="4" creationId="{12A9DF8D-7041-4442-A4BB-1F53946BD640}"/>
          </ac:spMkLst>
        </pc:spChg>
      </pc:sldChg>
    </pc:docChg>
  </pc:docChgLst>
  <pc:docChgLst>
    <pc:chgData name="Eran Barghil" userId="S::eranbg@codevalue.com::ef023396-9110-4746-b92d-c7bb092479d5" providerId="AD" clId="Web-{A8295F6E-D816-42F0-BA78-1946DE251FD2}"/>
    <pc:docChg chg="modSld">
      <pc:chgData name="Eran Barghil" userId="S::eranbg@codevalue.com::ef023396-9110-4746-b92d-c7bb092479d5" providerId="AD" clId="Web-{A8295F6E-D816-42F0-BA78-1946DE251FD2}" dt="2023-06-05T14:03:49.109" v="17"/>
      <pc:docMkLst>
        <pc:docMk/>
      </pc:docMkLst>
      <pc:sldChg chg="addSp delSp modSp">
        <pc:chgData name="Eran Barghil" userId="S::eranbg@codevalue.com::ef023396-9110-4746-b92d-c7bb092479d5" providerId="AD" clId="Web-{A8295F6E-D816-42F0-BA78-1946DE251FD2}" dt="2023-06-05T14:03:49.109" v="17"/>
        <pc:sldMkLst>
          <pc:docMk/>
          <pc:sldMk cId="3657899056" sldId="256"/>
        </pc:sldMkLst>
        <pc:spChg chg="mod">
          <ac:chgData name="Eran Barghil" userId="S::eranbg@codevalue.com::ef023396-9110-4746-b92d-c7bb092479d5" providerId="AD" clId="Web-{A8295F6E-D816-42F0-BA78-1946DE251FD2}" dt="2023-06-05T13:58:46.131" v="9" actId="20577"/>
          <ac:spMkLst>
            <pc:docMk/>
            <pc:sldMk cId="3657899056" sldId="256"/>
            <ac:spMk id="4" creationId="{12A9DF8D-7041-4442-A4BB-1F53946BD640}"/>
          </ac:spMkLst>
        </pc:spChg>
        <pc:spChg chg="add del mod">
          <ac:chgData name="Eran Barghil" userId="S::eranbg@codevalue.com::ef023396-9110-4746-b92d-c7bb092479d5" providerId="AD" clId="Web-{A8295F6E-D816-42F0-BA78-1946DE251FD2}" dt="2023-06-05T14:03:49.109" v="17"/>
          <ac:spMkLst>
            <pc:docMk/>
            <pc:sldMk cId="3657899056" sldId="256"/>
            <ac:spMk id="6" creationId="{23DF363B-E8DF-DB70-FC59-B9F872F38989}"/>
          </ac:spMkLst>
        </pc:spChg>
        <pc:spChg chg="add del mod">
          <ac:chgData name="Eran Barghil" userId="S::eranbg@codevalue.com::ef023396-9110-4746-b92d-c7bb092479d5" providerId="AD" clId="Web-{A8295F6E-D816-42F0-BA78-1946DE251FD2}" dt="2023-06-05T14:03:45.078" v="15"/>
          <ac:spMkLst>
            <pc:docMk/>
            <pc:sldMk cId="3657899056" sldId="256"/>
            <ac:spMk id="10" creationId="{5B786331-F050-5A59-5138-8919034C02B2}"/>
          </ac:spMkLst>
        </pc:spChg>
        <pc:picChg chg="add del mod ord">
          <ac:chgData name="Eran Barghil" userId="S::eranbg@codevalue.com::ef023396-9110-4746-b92d-c7bb092479d5" providerId="AD" clId="Web-{A8295F6E-D816-42F0-BA78-1946DE251FD2}" dt="2023-06-05T14:03:46.406" v="16"/>
          <ac:picMkLst>
            <pc:docMk/>
            <pc:sldMk cId="3657899056" sldId="256"/>
            <ac:picMk id="7" creationId="{53EA935F-32FA-2DED-4C6E-10BB9DAC8F80}"/>
          </ac:picMkLst>
        </pc:picChg>
        <pc:picChg chg="add del">
          <ac:chgData name="Eran Barghil" userId="S::eranbg@codevalue.com::ef023396-9110-4746-b92d-c7bb092479d5" providerId="AD" clId="Web-{A8295F6E-D816-42F0-BA78-1946DE251FD2}" dt="2023-06-05T14:03:49.109" v="17"/>
          <ac:picMkLst>
            <pc:docMk/>
            <pc:sldMk cId="3657899056" sldId="256"/>
            <ac:picMk id="8" creationId="{07A60E7C-56DD-4954-90EF-E1B3730B2399}"/>
          </ac:picMkLst>
        </pc:picChg>
        <pc:picChg chg="add del mod ord">
          <ac:chgData name="Eran Barghil" userId="S::eranbg@codevalue.com::ef023396-9110-4746-b92d-c7bb092479d5" providerId="AD" clId="Web-{A8295F6E-D816-42F0-BA78-1946DE251FD2}" dt="2023-06-05T14:03:43.390" v="14"/>
          <ac:picMkLst>
            <pc:docMk/>
            <pc:sldMk cId="3657899056" sldId="256"/>
            <ac:picMk id="11" creationId="{C29F364E-5EA6-F8E0-4883-EAF25041E30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AC39-44E6-425E-AF49-CF7D189F346F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0F472-929B-459B-8D82-2FABCC5B3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F2775BC-6312-42C7-B7C5-EA6783C2D9CA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67F715A1-4ADC-44E0-9587-804FF39D6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28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נראה מה זה </a:t>
            </a:r>
            <a:r>
              <a:rPr lang="en-US" dirty="0"/>
              <a:t>Vibe Coding</a:t>
            </a:r>
          </a:p>
          <a:p>
            <a:pPr algn="r" rtl="1"/>
            <a:r>
              <a:rPr lang="he-IL" dirty="0"/>
              <a:t>נעבור על הכלים ושיטות של </a:t>
            </a:r>
            <a:r>
              <a:rPr lang="en-US" dirty="0"/>
              <a:t>Vibe Coding</a:t>
            </a:r>
            <a:r>
              <a:rPr lang="he-IL" dirty="0"/>
              <a:t> המודרני ... כן, היום האסיסטנטים מלפני שנה נראים די מיושנים</a:t>
            </a:r>
          </a:p>
          <a:p>
            <a:pPr algn="r" rtl="1"/>
            <a:r>
              <a:rPr lang="he-IL" dirty="0"/>
              <a:t>נראה דוגמה של פתרון שנבנה בגישה נאיבית, וגם כזה אחרי שלמדתי על הטעויות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38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- אז מה קורה לאחרונה בעולם הפיתוח ?</a:t>
            </a:r>
          </a:p>
          <a:p>
            <a:pPr marL="171450" indent="-171450" algn="r" rtl="1">
              <a:buFontTx/>
              <a:buChar char="-"/>
            </a:pPr>
            <a:r>
              <a:rPr lang="he-IL" dirty="0"/>
              <a:t>עוד לפני שנתיים, אנדרי </a:t>
            </a:r>
            <a:r>
              <a:rPr lang="he-IL" dirty="0" err="1"/>
              <a:t>קרפטי</a:t>
            </a:r>
            <a:r>
              <a:rPr lang="he-IL" dirty="0"/>
              <a:t> (אחד </a:t>
            </a:r>
            <a:r>
              <a:rPr lang="he-IL" dirty="0" err="1"/>
              <a:t>הממיסדי</a:t>
            </a:r>
            <a:r>
              <a:rPr lang="he-IL" dirty="0"/>
              <a:t> </a:t>
            </a:r>
            <a:r>
              <a:rPr lang="en-US" dirty="0"/>
              <a:t>OpenAI</a:t>
            </a:r>
            <a:r>
              <a:rPr lang="he-IL" dirty="0"/>
              <a:t>) אמר ששפת פיתוח הטובה ביותר הולכת להיות אנגלית</a:t>
            </a:r>
          </a:p>
          <a:p>
            <a:pPr marL="171450" indent="-171450" algn="r" rtl="1">
              <a:buFontTx/>
              <a:buChar char="-"/>
            </a:pPr>
            <a:r>
              <a:rPr lang="he-IL" dirty="0" err="1"/>
              <a:t>גנסן</a:t>
            </a:r>
            <a:r>
              <a:rPr lang="he-IL" dirty="0"/>
              <a:t> </a:t>
            </a:r>
            <a:r>
              <a:rPr lang="he-IL" dirty="0" err="1"/>
              <a:t>חואנג</a:t>
            </a:r>
            <a:r>
              <a:rPr lang="he-IL" dirty="0"/>
              <a:t>  בטוח ששנת 2025 הולכת להיות שנת  </a:t>
            </a:r>
            <a:r>
              <a:rPr lang="en-US" dirty="0"/>
              <a:t>Agent</a:t>
            </a:r>
            <a:r>
              <a:rPr lang="he-IL" dirty="0"/>
              <a:t>ים</a:t>
            </a:r>
          </a:p>
          <a:p>
            <a:pPr marL="171450" indent="-171450" algn="r" rtl="1">
              <a:buFontTx/>
              <a:buChar char="-"/>
            </a:pPr>
            <a:r>
              <a:rPr lang="he-IL" dirty="0"/>
              <a:t>אפל </a:t>
            </a:r>
            <a:r>
              <a:rPr lang="he-IL" dirty="0" err="1"/>
              <a:t>ואנטרופיק</a:t>
            </a:r>
            <a:r>
              <a:rPr lang="he-IL" dirty="0"/>
              <a:t> עובדים על פלטפורמת </a:t>
            </a:r>
            <a:r>
              <a:rPr lang="en-US" dirty="0"/>
              <a:t>Vibe Coding</a:t>
            </a:r>
            <a:r>
              <a:rPr lang="he-IL" dirty="0"/>
              <a:t> חדשה</a:t>
            </a:r>
          </a:p>
          <a:p>
            <a:pPr marL="171450" indent="-171450" algn="r" rtl="1">
              <a:buFontTx/>
              <a:buChar char="-"/>
            </a:pPr>
            <a:r>
              <a:rPr lang="en-US" dirty="0"/>
              <a:t>OpenAI</a:t>
            </a:r>
            <a:r>
              <a:rPr lang="he-IL" dirty="0"/>
              <a:t> רוכשת את </a:t>
            </a:r>
            <a:r>
              <a:rPr lang="en-US" dirty="0" err="1"/>
              <a:t>WindSurf</a:t>
            </a:r>
            <a:r>
              <a:rPr lang="he-IL" dirty="0"/>
              <a:t> – אחד הכלי פיתוח הפופולריים ב-3 מיליארד </a:t>
            </a:r>
          </a:p>
          <a:p>
            <a:pPr marL="171450" indent="-171450" algn="r" rtl="1">
              <a:buFontTx/>
              <a:buChar char="-"/>
            </a:pPr>
            <a:r>
              <a:rPr lang="en-US" dirty="0"/>
              <a:t>Cursor</a:t>
            </a:r>
            <a:r>
              <a:rPr lang="he-IL" dirty="0"/>
              <a:t> מגייסת לפי שווי של 10 מיליארד</a:t>
            </a:r>
          </a:p>
          <a:p>
            <a:pPr marL="171450" indent="-171450" algn="r" rtl="1">
              <a:buFontTx/>
              <a:buChar char="-"/>
            </a:pPr>
            <a:r>
              <a:rPr lang="he-IL" dirty="0"/>
              <a:t>ורשימה עוד ארוכה</a:t>
            </a:r>
          </a:p>
          <a:p>
            <a:pPr marL="171450" indent="-171450" algn="r" rtl="1">
              <a:buFontTx/>
              <a:buChar char="-"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13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DCE50-D09C-15CF-28DC-78DD1DF895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14DA3C-8846-A1EB-3008-4C1971BD2F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77A854-EC45-E99B-726F-1411EC2E73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- אז מה זה כל ה-</a:t>
            </a:r>
            <a:r>
              <a:rPr lang="en-US" dirty="0"/>
              <a:t>Vibe</a:t>
            </a:r>
            <a:r>
              <a:rPr lang="he-IL" dirty="0"/>
              <a:t> זה ? מה זה </a:t>
            </a:r>
            <a:r>
              <a:rPr lang="en-US" dirty="0"/>
              <a:t>Vibe Coding</a:t>
            </a:r>
            <a:r>
              <a:rPr lang="he-IL" dirty="0"/>
              <a:t> ?</a:t>
            </a:r>
          </a:p>
          <a:p>
            <a:pPr marL="171450" indent="-171450" algn="r" rtl="1">
              <a:buFontTx/>
              <a:buChar char="-"/>
            </a:pPr>
            <a:r>
              <a:rPr lang="he-IL" dirty="0"/>
              <a:t>לפי ויקיפדיה - זו גישה לייצור תוכנה המתבססת על בינה מלאכותית, שבה אדם מתאר בעיה בכמה משפטים </a:t>
            </a:r>
            <a:r>
              <a:rPr lang="he-IL" dirty="0" err="1"/>
              <a:t>כ־פרומפט</a:t>
            </a:r>
            <a:r>
              <a:rPr lang="he-IL" dirty="0"/>
              <a:t> ל-</a:t>
            </a:r>
            <a:r>
              <a:rPr lang="en-US" dirty="0"/>
              <a:t>LLM</a:t>
            </a:r>
            <a:r>
              <a:rPr lang="he-IL" dirty="0"/>
              <a:t> המותאם לתכנות. </a:t>
            </a:r>
            <a:endParaRPr lang="en-US" dirty="0"/>
          </a:p>
          <a:p>
            <a:pPr marL="171450" indent="-171450" algn="r" rtl="1">
              <a:buFontTx/>
              <a:buChar char="-"/>
            </a:pPr>
            <a:r>
              <a:rPr lang="he-IL" dirty="0"/>
              <a:t>המודל מייצר תוכנה על סמך התיאור, ומעביר את תפקיד המתכנת מתכנות ידנית להנחיה, בדיקה ושיפור הקוד שהופק על ידי הבינה המלאכותית.</a:t>
            </a:r>
            <a:endParaRPr lang="en-US" dirty="0"/>
          </a:p>
          <a:p>
            <a:pPr marL="171450" indent="-171450" algn="r" rtl="1">
              <a:buFontTx/>
              <a:buChar char="-"/>
            </a:pPr>
            <a:r>
              <a:rPr lang="he-IL" dirty="0"/>
              <a:t>מציאות – איכות התשובה שמודל מחזיר, תלוי באיכות השאלה שמשתמש שאל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CF294-8BE9-C0F7-DC89-545279CEEA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60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image" Target="../media/image33.svg"/><Relationship Id="rId3" Type="http://schemas.openxmlformats.org/officeDocument/2006/relationships/image" Target="../media/image3.emf"/><Relationship Id="rId7" Type="http://schemas.openxmlformats.org/officeDocument/2006/relationships/image" Target="../media/image8.emf"/><Relationship Id="rId12" Type="http://schemas.openxmlformats.org/officeDocument/2006/relationships/image" Target="../media/image13.pn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5" Type="http://schemas.openxmlformats.org/officeDocument/2006/relationships/image" Target="../media/image34.svg"/><Relationship Id="rId10" Type="http://schemas.openxmlformats.org/officeDocument/2006/relationships/image" Target="../media/image11.emf"/><Relationship Id="rId4" Type="http://schemas.openxmlformats.org/officeDocument/2006/relationships/image" Target="../media/image4.emf"/><Relationship Id="rId9" Type="http://schemas.openxmlformats.org/officeDocument/2006/relationships/image" Target="../media/image10.emf"/><Relationship Id="rId14" Type="http://schemas.openxmlformats.org/officeDocument/2006/relationships/image" Target="../media/image15.png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sv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21.svg"/><Relationship Id="rId12" Type="http://schemas.openxmlformats.org/officeDocument/2006/relationships/image" Target="../media/image26.png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7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image" Target="../media/image19.sv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emf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png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2" Type="http://schemas.openxmlformats.org/officeDocument/2006/relationships/image" Target="../media/image2.png"/><Relationship Id="rId16" Type="http://schemas.openxmlformats.org/officeDocument/2006/relationships/image" Target="../media/image16.sv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png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Relationship Id="rId14" Type="http://schemas.openxmlformats.org/officeDocument/2006/relationships/image" Target="../media/image14.sv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4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emf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(One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49C634-3699-432F-AB94-56C6E2802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33375"/>
            <a:ext cx="9289429" cy="2015506"/>
          </a:xfrm>
        </p:spPr>
        <p:txBody>
          <a:bodyPr anchor="b" anchorCtr="0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83F194B-169A-4769-96FA-CCE6DE750340}"/>
              </a:ext>
            </a:extLst>
          </p:cNvPr>
          <p:cNvGrpSpPr/>
          <p:nvPr userDrawn="1"/>
        </p:nvGrpSpPr>
        <p:grpSpPr>
          <a:xfrm>
            <a:off x="8057309" y="0"/>
            <a:ext cx="4134691" cy="6896099"/>
            <a:chOff x="8057309" y="0"/>
            <a:chExt cx="4134691" cy="689609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D270966-EC05-4C09-8CA3-17A00542EFE7}"/>
                </a:ext>
              </a:extLst>
            </p:cNvPr>
            <p:cNvGrpSpPr/>
            <p:nvPr userDrawn="1"/>
          </p:nvGrpSpPr>
          <p:grpSpPr>
            <a:xfrm>
              <a:off x="9406226" y="0"/>
              <a:ext cx="2785774" cy="3409476"/>
              <a:chOff x="9406226" y="0"/>
              <a:chExt cx="2785774" cy="3409476"/>
            </a:xfrm>
          </p:grpSpPr>
          <p:sp>
            <p:nvSpPr>
              <p:cNvPr id="8" name="Right Triangle 7">
                <a:extLst>
                  <a:ext uri="{FF2B5EF4-FFF2-40B4-BE49-F238E27FC236}">
                    <a16:creationId xmlns:a16="http://schemas.microsoft.com/office/drawing/2014/main" id="{37081331-C4A3-45CF-89B1-4AAB80596F4B}"/>
                  </a:ext>
                </a:extLst>
              </p:cNvPr>
              <p:cNvSpPr/>
              <p:nvPr userDrawn="1"/>
            </p:nvSpPr>
            <p:spPr>
              <a:xfrm rot="16200000" flipH="1">
                <a:off x="9094375" y="311851"/>
                <a:ext cx="3409476" cy="2785774"/>
              </a:xfrm>
              <a:prstGeom prst="rtTriangle">
                <a:avLst/>
              </a:prstGeom>
              <a:solidFill>
                <a:srgbClr val="00B2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/>
              </a:p>
            </p:txBody>
          </p:sp>
          <p:sp>
            <p:nvSpPr>
              <p:cNvPr id="9" name="Right Triangle 22">
                <a:extLst>
                  <a:ext uri="{FF2B5EF4-FFF2-40B4-BE49-F238E27FC236}">
                    <a16:creationId xmlns:a16="http://schemas.microsoft.com/office/drawing/2014/main" id="{7F4D5A30-C1FB-4A37-B842-AEA4594BF973}"/>
                  </a:ext>
                </a:extLst>
              </p:cNvPr>
              <p:cNvSpPr/>
              <p:nvPr userDrawn="1"/>
            </p:nvSpPr>
            <p:spPr>
              <a:xfrm rot="16200000">
                <a:off x="10556636" y="343514"/>
                <a:ext cx="1949080" cy="1319941"/>
              </a:xfrm>
              <a:custGeom>
                <a:avLst/>
                <a:gdLst>
                  <a:gd name="connsiteX0" fmla="*/ 0 w 12187240"/>
                  <a:gd name="connsiteY0" fmla="*/ 1345677 h 1345677"/>
                  <a:gd name="connsiteX1" fmla="*/ 0 w 12187240"/>
                  <a:gd name="connsiteY1" fmla="*/ 0 h 1345677"/>
                  <a:gd name="connsiteX2" fmla="*/ 12187240 w 12187240"/>
                  <a:gd name="connsiteY2" fmla="*/ 1345677 h 1345677"/>
                  <a:gd name="connsiteX3" fmla="*/ 0 w 12187240"/>
                  <a:gd name="connsiteY3" fmla="*/ 1345677 h 1345677"/>
                  <a:gd name="connsiteX0" fmla="*/ 9131644 w 12187240"/>
                  <a:gd name="connsiteY0" fmla="*/ 925547 h 1345677"/>
                  <a:gd name="connsiteX1" fmla="*/ 0 w 12187240"/>
                  <a:gd name="connsiteY1" fmla="*/ 0 h 1345677"/>
                  <a:gd name="connsiteX2" fmla="*/ 12187240 w 12187240"/>
                  <a:gd name="connsiteY2" fmla="*/ 1345677 h 1345677"/>
                  <a:gd name="connsiteX3" fmla="*/ 9131644 w 12187240"/>
                  <a:gd name="connsiteY3" fmla="*/ 925547 h 1345677"/>
                  <a:gd name="connsiteX0" fmla="*/ 395416 w 3451012"/>
                  <a:gd name="connsiteY0" fmla="*/ 0 h 420130"/>
                  <a:gd name="connsiteX1" fmla="*/ 0 w 3451012"/>
                  <a:gd name="connsiteY1" fmla="*/ 1210 h 420130"/>
                  <a:gd name="connsiteX2" fmla="*/ 3451012 w 3451012"/>
                  <a:gd name="connsiteY2" fmla="*/ 420130 h 420130"/>
                  <a:gd name="connsiteX3" fmla="*/ 395416 w 3451012"/>
                  <a:gd name="connsiteY3" fmla="*/ 0 h 420130"/>
                  <a:gd name="connsiteX0" fmla="*/ 493692 w 3549288"/>
                  <a:gd name="connsiteY0" fmla="*/ 0 h 420130"/>
                  <a:gd name="connsiteX1" fmla="*/ 0 w 3549288"/>
                  <a:gd name="connsiteY1" fmla="*/ 26847 h 420130"/>
                  <a:gd name="connsiteX2" fmla="*/ 3549288 w 3549288"/>
                  <a:gd name="connsiteY2" fmla="*/ 420130 h 420130"/>
                  <a:gd name="connsiteX3" fmla="*/ 493692 w 3549288"/>
                  <a:gd name="connsiteY3" fmla="*/ 0 h 420130"/>
                  <a:gd name="connsiteX0" fmla="*/ 493692 w 3549288"/>
                  <a:gd name="connsiteY0" fmla="*/ 0 h 454313"/>
                  <a:gd name="connsiteX1" fmla="*/ 0 w 3549288"/>
                  <a:gd name="connsiteY1" fmla="*/ 61030 h 454313"/>
                  <a:gd name="connsiteX2" fmla="*/ 3549288 w 3549288"/>
                  <a:gd name="connsiteY2" fmla="*/ 454313 h 454313"/>
                  <a:gd name="connsiteX3" fmla="*/ 493692 w 3549288"/>
                  <a:gd name="connsiteY3" fmla="*/ 0 h 454313"/>
                  <a:gd name="connsiteX0" fmla="*/ 506510 w 3549288"/>
                  <a:gd name="connsiteY0" fmla="*/ 0 h 432949"/>
                  <a:gd name="connsiteX1" fmla="*/ 0 w 3549288"/>
                  <a:gd name="connsiteY1" fmla="*/ 39666 h 432949"/>
                  <a:gd name="connsiteX2" fmla="*/ 3549288 w 3549288"/>
                  <a:gd name="connsiteY2" fmla="*/ 432949 h 432949"/>
                  <a:gd name="connsiteX3" fmla="*/ 506510 w 3549288"/>
                  <a:gd name="connsiteY3" fmla="*/ 0 h 432949"/>
                  <a:gd name="connsiteX0" fmla="*/ 503335 w 3549288"/>
                  <a:gd name="connsiteY0" fmla="*/ 0 h 448824"/>
                  <a:gd name="connsiteX1" fmla="*/ 0 w 3549288"/>
                  <a:gd name="connsiteY1" fmla="*/ 55541 h 448824"/>
                  <a:gd name="connsiteX2" fmla="*/ 3549288 w 3549288"/>
                  <a:gd name="connsiteY2" fmla="*/ 448824 h 448824"/>
                  <a:gd name="connsiteX3" fmla="*/ 503335 w 3549288"/>
                  <a:gd name="connsiteY3" fmla="*/ 0 h 448824"/>
                  <a:gd name="connsiteX0" fmla="*/ 503335 w 3567593"/>
                  <a:gd name="connsiteY0" fmla="*/ 0 h 423606"/>
                  <a:gd name="connsiteX1" fmla="*/ 0 w 3567593"/>
                  <a:gd name="connsiteY1" fmla="*/ 55541 h 423606"/>
                  <a:gd name="connsiteX2" fmla="*/ 3567593 w 3567593"/>
                  <a:gd name="connsiteY2" fmla="*/ 423606 h 423606"/>
                  <a:gd name="connsiteX3" fmla="*/ 503335 w 3567593"/>
                  <a:gd name="connsiteY3" fmla="*/ 0 h 423606"/>
                  <a:gd name="connsiteX0" fmla="*/ 420970 w 3485228"/>
                  <a:gd name="connsiteY0" fmla="*/ 0 h 423606"/>
                  <a:gd name="connsiteX1" fmla="*/ 0 w 3485228"/>
                  <a:gd name="connsiteY1" fmla="*/ 40410 h 423606"/>
                  <a:gd name="connsiteX2" fmla="*/ 3485228 w 3485228"/>
                  <a:gd name="connsiteY2" fmla="*/ 423606 h 423606"/>
                  <a:gd name="connsiteX3" fmla="*/ 420970 w 3485228"/>
                  <a:gd name="connsiteY3" fmla="*/ 0 h 423606"/>
                  <a:gd name="connsiteX0" fmla="*/ 347756 w 3485228"/>
                  <a:gd name="connsiteY0" fmla="*/ 0 h 437056"/>
                  <a:gd name="connsiteX1" fmla="*/ 0 w 3485228"/>
                  <a:gd name="connsiteY1" fmla="*/ 53860 h 437056"/>
                  <a:gd name="connsiteX2" fmla="*/ 3485228 w 3485228"/>
                  <a:gd name="connsiteY2" fmla="*/ 437056 h 437056"/>
                  <a:gd name="connsiteX3" fmla="*/ 347756 w 3485228"/>
                  <a:gd name="connsiteY3" fmla="*/ 0 h 437056"/>
                  <a:gd name="connsiteX0" fmla="*/ 353423 w 3485228"/>
                  <a:gd name="connsiteY0" fmla="*/ 0 h 432890"/>
                  <a:gd name="connsiteX1" fmla="*/ 0 w 3485228"/>
                  <a:gd name="connsiteY1" fmla="*/ 49694 h 432890"/>
                  <a:gd name="connsiteX2" fmla="*/ 3485228 w 3485228"/>
                  <a:gd name="connsiteY2" fmla="*/ 432890 h 432890"/>
                  <a:gd name="connsiteX3" fmla="*/ 353423 w 3485228"/>
                  <a:gd name="connsiteY3" fmla="*/ 0 h 432890"/>
                  <a:gd name="connsiteX0" fmla="*/ 319414 w 3451219"/>
                  <a:gd name="connsiteY0" fmla="*/ 0 h 432890"/>
                  <a:gd name="connsiteX1" fmla="*/ 0 w 3451219"/>
                  <a:gd name="connsiteY1" fmla="*/ 51777 h 432890"/>
                  <a:gd name="connsiteX2" fmla="*/ 3451219 w 3451219"/>
                  <a:gd name="connsiteY2" fmla="*/ 432890 h 432890"/>
                  <a:gd name="connsiteX3" fmla="*/ 319414 w 3451219"/>
                  <a:gd name="connsiteY3" fmla="*/ 0 h 432890"/>
                  <a:gd name="connsiteX0" fmla="*/ 347755 w 3479560"/>
                  <a:gd name="connsiteY0" fmla="*/ 0 h 432890"/>
                  <a:gd name="connsiteX1" fmla="*/ 0 w 3479560"/>
                  <a:gd name="connsiteY1" fmla="*/ 51777 h 432890"/>
                  <a:gd name="connsiteX2" fmla="*/ 3479560 w 3479560"/>
                  <a:gd name="connsiteY2" fmla="*/ 432890 h 432890"/>
                  <a:gd name="connsiteX3" fmla="*/ 347755 w 3479560"/>
                  <a:gd name="connsiteY3" fmla="*/ 0 h 432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9560" h="432890">
                    <a:moveTo>
                      <a:pt x="347755" y="0"/>
                    </a:moveTo>
                    <a:lnTo>
                      <a:pt x="0" y="51777"/>
                    </a:lnTo>
                    <a:lnTo>
                      <a:pt x="3479560" y="432890"/>
                    </a:lnTo>
                    <a:lnTo>
                      <a:pt x="347755" y="0"/>
                    </a:lnTo>
                    <a:close/>
                  </a:path>
                </a:pathLst>
              </a:custGeom>
              <a:solidFill>
                <a:srgbClr val="006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/>
              </a:p>
            </p:txBody>
          </p:sp>
        </p:grpSp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A647898D-A558-472B-A065-3F53D3C04C34}"/>
                </a:ext>
              </a:extLst>
            </p:cNvPr>
            <p:cNvSpPr/>
            <p:nvPr userDrawn="1"/>
          </p:nvSpPr>
          <p:spPr>
            <a:xfrm rot="16200000">
              <a:off x="6685071" y="1389170"/>
              <a:ext cx="6879167" cy="4134691"/>
            </a:xfrm>
            <a:prstGeom prst="rtTriangle">
              <a:avLst/>
            </a:prstGeom>
            <a:solidFill>
              <a:srgbClr val="008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0863DF6-07AD-4DEC-93B0-C44A6CB3D81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92906" y="3639889"/>
            <a:ext cx="4464496" cy="5253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Speaker Name</a:t>
            </a:r>
            <a:endParaRPr lang="LID4096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B14FDE4-1C78-4146-BA5F-A6DEB5789B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92906" y="4221088"/>
            <a:ext cx="4464496" cy="1944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Speaker Info</a:t>
            </a:r>
            <a:endParaRPr lang="LID4096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BB0251-8003-499A-8E0E-5BCBC105B476}"/>
              </a:ext>
            </a:extLst>
          </p:cNvPr>
          <p:cNvSpPr/>
          <p:nvPr userDrawn="1"/>
        </p:nvSpPr>
        <p:spPr>
          <a:xfrm>
            <a:off x="338112" y="3639889"/>
            <a:ext cx="1661319" cy="1661319"/>
          </a:xfrm>
          <a:prstGeom prst="ellipse">
            <a:avLst/>
          </a:prstGeom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67">
            <a:extLst>
              <a:ext uri="{FF2B5EF4-FFF2-40B4-BE49-F238E27FC236}">
                <a16:creationId xmlns:a16="http://schemas.microsoft.com/office/drawing/2014/main" id="{990F1EBE-D6E9-42AB-A563-897A6AC9B1C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1587" y="3733364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903200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A8C5-9144-4058-BDCE-AC4BBA2C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8A90-DD52-4915-BBA7-7BDFC249F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412776"/>
            <a:ext cx="11522075" cy="4764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B13E0-F092-45A4-AD9A-8A50F55B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9248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10522-7417-4637-B4CC-EA17F3941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709738"/>
            <a:ext cx="907126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A3266-541E-4259-9502-C26DC35DB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3" y="4589463"/>
            <a:ext cx="9071263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5ACE8-71BF-4E79-8D62-EA30624B2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6CE0E77-0703-43B9-9560-AD0DF0F274D3}"/>
              </a:ext>
            </a:extLst>
          </p:cNvPr>
          <p:cNvGrpSpPr/>
          <p:nvPr userDrawn="1"/>
        </p:nvGrpSpPr>
        <p:grpSpPr>
          <a:xfrm>
            <a:off x="8057309" y="0"/>
            <a:ext cx="4134691" cy="6896099"/>
            <a:chOff x="8057309" y="0"/>
            <a:chExt cx="4134691" cy="689609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4E60CF2-B923-481F-B2CF-9BC6F2D3F2C4}"/>
                </a:ext>
              </a:extLst>
            </p:cNvPr>
            <p:cNvGrpSpPr/>
            <p:nvPr userDrawn="1"/>
          </p:nvGrpSpPr>
          <p:grpSpPr>
            <a:xfrm>
              <a:off x="9406226" y="0"/>
              <a:ext cx="2785774" cy="3409476"/>
              <a:chOff x="9406226" y="0"/>
              <a:chExt cx="2785774" cy="3409476"/>
            </a:xfrm>
          </p:grpSpPr>
          <p:sp>
            <p:nvSpPr>
              <p:cNvPr id="10" name="Right Triangle 9">
                <a:extLst>
                  <a:ext uri="{FF2B5EF4-FFF2-40B4-BE49-F238E27FC236}">
                    <a16:creationId xmlns:a16="http://schemas.microsoft.com/office/drawing/2014/main" id="{A991A126-BF93-4A53-8B10-498B79714F9B}"/>
                  </a:ext>
                </a:extLst>
              </p:cNvPr>
              <p:cNvSpPr/>
              <p:nvPr userDrawn="1"/>
            </p:nvSpPr>
            <p:spPr>
              <a:xfrm rot="16200000" flipH="1">
                <a:off x="9094375" y="311851"/>
                <a:ext cx="3409476" cy="2785774"/>
              </a:xfrm>
              <a:prstGeom prst="rtTriangle">
                <a:avLst/>
              </a:prstGeom>
              <a:solidFill>
                <a:srgbClr val="00B2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/>
              </a:p>
            </p:txBody>
          </p:sp>
          <p:sp>
            <p:nvSpPr>
              <p:cNvPr id="11" name="Right Triangle 22">
                <a:extLst>
                  <a:ext uri="{FF2B5EF4-FFF2-40B4-BE49-F238E27FC236}">
                    <a16:creationId xmlns:a16="http://schemas.microsoft.com/office/drawing/2014/main" id="{87A294F2-DB0F-47B8-B50C-79F12C78EEAB}"/>
                  </a:ext>
                </a:extLst>
              </p:cNvPr>
              <p:cNvSpPr/>
              <p:nvPr userDrawn="1"/>
            </p:nvSpPr>
            <p:spPr>
              <a:xfrm rot="16200000">
                <a:off x="10556636" y="343514"/>
                <a:ext cx="1949080" cy="1319941"/>
              </a:xfrm>
              <a:custGeom>
                <a:avLst/>
                <a:gdLst>
                  <a:gd name="connsiteX0" fmla="*/ 0 w 12187240"/>
                  <a:gd name="connsiteY0" fmla="*/ 1345677 h 1345677"/>
                  <a:gd name="connsiteX1" fmla="*/ 0 w 12187240"/>
                  <a:gd name="connsiteY1" fmla="*/ 0 h 1345677"/>
                  <a:gd name="connsiteX2" fmla="*/ 12187240 w 12187240"/>
                  <a:gd name="connsiteY2" fmla="*/ 1345677 h 1345677"/>
                  <a:gd name="connsiteX3" fmla="*/ 0 w 12187240"/>
                  <a:gd name="connsiteY3" fmla="*/ 1345677 h 1345677"/>
                  <a:gd name="connsiteX0" fmla="*/ 9131644 w 12187240"/>
                  <a:gd name="connsiteY0" fmla="*/ 925547 h 1345677"/>
                  <a:gd name="connsiteX1" fmla="*/ 0 w 12187240"/>
                  <a:gd name="connsiteY1" fmla="*/ 0 h 1345677"/>
                  <a:gd name="connsiteX2" fmla="*/ 12187240 w 12187240"/>
                  <a:gd name="connsiteY2" fmla="*/ 1345677 h 1345677"/>
                  <a:gd name="connsiteX3" fmla="*/ 9131644 w 12187240"/>
                  <a:gd name="connsiteY3" fmla="*/ 925547 h 1345677"/>
                  <a:gd name="connsiteX0" fmla="*/ 395416 w 3451012"/>
                  <a:gd name="connsiteY0" fmla="*/ 0 h 420130"/>
                  <a:gd name="connsiteX1" fmla="*/ 0 w 3451012"/>
                  <a:gd name="connsiteY1" fmla="*/ 1210 h 420130"/>
                  <a:gd name="connsiteX2" fmla="*/ 3451012 w 3451012"/>
                  <a:gd name="connsiteY2" fmla="*/ 420130 h 420130"/>
                  <a:gd name="connsiteX3" fmla="*/ 395416 w 3451012"/>
                  <a:gd name="connsiteY3" fmla="*/ 0 h 420130"/>
                  <a:gd name="connsiteX0" fmla="*/ 493692 w 3549288"/>
                  <a:gd name="connsiteY0" fmla="*/ 0 h 420130"/>
                  <a:gd name="connsiteX1" fmla="*/ 0 w 3549288"/>
                  <a:gd name="connsiteY1" fmla="*/ 26847 h 420130"/>
                  <a:gd name="connsiteX2" fmla="*/ 3549288 w 3549288"/>
                  <a:gd name="connsiteY2" fmla="*/ 420130 h 420130"/>
                  <a:gd name="connsiteX3" fmla="*/ 493692 w 3549288"/>
                  <a:gd name="connsiteY3" fmla="*/ 0 h 420130"/>
                  <a:gd name="connsiteX0" fmla="*/ 493692 w 3549288"/>
                  <a:gd name="connsiteY0" fmla="*/ 0 h 454313"/>
                  <a:gd name="connsiteX1" fmla="*/ 0 w 3549288"/>
                  <a:gd name="connsiteY1" fmla="*/ 61030 h 454313"/>
                  <a:gd name="connsiteX2" fmla="*/ 3549288 w 3549288"/>
                  <a:gd name="connsiteY2" fmla="*/ 454313 h 454313"/>
                  <a:gd name="connsiteX3" fmla="*/ 493692 w 3549288"/>
                  <a:gd name="connsiteY3" fmla="*/ 0 h 454313"/>
                  <a:gd name="connsiteX0" fmla="*/ 506510 w 3549288"/>
                  <a:gd name="connsiteY0" fmla="*/ 0 h 432949"/>
                  <a:gd name="connsiteX1" fmla="*/ 0 w 3549288"/>
                  <a:gd name="connsiteY1" fmla="*/ 39666 h 432949"/>
                  <a:gd name="connsiteX2" fmla="*/ 3549288 w 3549288"/>
                  <a:gd name="connsiteY2" fmla="*/ 432949 h 432949"/>
                  <a:gd name="connsiteX3" fmla="*/ 506510 w 3549288"/>
                  <a:gd name="connsiteY3" fmla="*/ 0 h 432949"/>
                  <a:gd name="connsiteX0" fmla="*/ 503335 w 3549288"/>
                  <a:gd name="connsiteY0" fmla="*/ 0 h 448824"/>
                  <a:gd name="connsiteX1" fmla="*/ 0 w 3549288"/>
                  <a:gd name="connsiteY1" fmla="*/ 55541 h 448824"/>
                  <a:gd name="connsiteX2" fmla="*/ 3549288 w 3549288"/>
                  <a:gd name="connsiteY2" fmla="*/ 448824 h 448824"/>
                  <a:gd name="connsiteX3" fmla="*/ 503335 w 3549288"/>
                  <a:gd name="connsiteY3" fmla="*/ 0 h 448824"/>
                  <a:gd name="connsiteX0" fmla="*/ 503335 w 3567593"/>
                  <a:gd name="connsiteY0" fmla="*/ 0 h 423606"/>
                  <a:gd name="connsiteX1" fmla="*/ 0 w 3567593"/>
                  <a:gd name="connsiteY1" fmla="*/ 55541 h 423606"/>
                  <a:gd name="connsiteX2" fmla="*/ 3567593 w 3567593"/>
                  <a:gd name="connsiteY2" fmla="*/ 423606 h 423606"/>
                  <a:gd name="connsiteX3" fmla="*/ 503335 w 3567593"/>
                  <a:gd name="connsiteY3" fmla="*/ 0 h 423606"/>
                  <a:gd name="connsiteX0" fmla="*/ 420970 w 3485228"/>
                  <a:gd name="connsiteY0" fmla="*/ 0 h 423606"/>
                  <a:gd name="connsiteX1" fmla="*/ 0 w 3485228"/>
                  <a:gd name="connsiteY1" fmla="*/ 40410 h 423606"/>
                  <a:gd name="connsiteX2" fmla="*/ 3485228 w 3485228"/>
                  <a:gd name="connsiteY2" fmla="*/ 423606 h 423606"/>
                  <a:gd name="connsiteX3" fmla="*/ 420970 w 3485228"/>
                  <a:gd name="connsiteY3" fmla="*/ 0 h 423606"/>
                  <a:gd name="connsiteX0" fmla="*/ 347756 w 3485228"/>
                  <a:gd name="connsiteY0" fmla="*/ 0 h 437056"/>
                  <a:gd name="connsiteX1" fmla="*/ 0 w 3485228"/>
                  <a:gd name="connsiteY1" fmla="*/ 53860 h 437056"/>
                  <a:gd name="connsiteX2" fmla="*/ 3485228 w 3485228"/>
                  <a:gd name="connsiteY2" fmla="*/ 437056 h 437056"/>
                  <a:gd name="connsiteX3" fmla="*/ 347756 w 3485228"/>
                  <a:gd name="connsiteY3" fmla="*/ 0 h 437056"/>
                  <a:gd name="connsiteX0" fmla="*/ 353423 w 3485228"/>
                  <a:gd name="connsiteY0" fmla="*/ 0 h 432890"/>
                  <a:gd name="connsiteX1" fmla="*/ 0 w 3485228"/>
                  <a:gd name="connsiteY1" fmla="*/ 49694 h 432890"/>
                  <a:gd name="connsiteX2" fmla="*/ 3485228 w 3485228"/>
                  <a:gd name="connsiteY2" fmla="*/ 432890 h 432890"/>
                  <a:gd name="connsiteX3" fmla="*/ 353423 w 3485228"/>
                  <a:gd name="connsiteY3" fmla="*/ 0 h 432890"/>
                  <a:gd name="connsiteX0" fmla="*/ 319414 w 3451219"/>
                  <a:gd name="connsiteY0" fmla="*/ 0 h 432890"/>
                  <a:gd name="connsiteX1" fmla="*/ 0 w 3451219"/>
                  <a:gd name="connsiteY1" fmla="*/ 51777 h 432890"/>
                  <a:gd name="connsiteX2" fmla="*/ 3451219 w 3451219"/>
                  <a:gd name="connsiteY2" fmla="*/ 432890 h 432890"/>
                  <a:gd name="connsiteX3" fmla="*/ 319414 w 3451219"/>
                  <a:gd name="connsiteY3" fmla="*/ 0 h 432890"/>
                  <a:gd name="connsiteX0" fmla="*/ 347755 w 3479560"/>
                  <a:gd name="connsiteY0" fmla="*/ 0 h 432890"/>
                  <a:gd name="connsiteX1" fmla="*/ 0 w 3479560"/>
                  <a:gd name="connsiteY1" fmla="*/ 51777 h 432890"/>
                  <a:gd name="connsiteX2" fmla="*/ 3479560 w 3479560"/>
                  <a:gd name="connsiteY2" fmla="*/ 432890 h 432890"/>
                  <a:gd name="connsiteX3" fmla="*/ 347755 w 3479560"/>
                  <a:gd name="connsiteY3" fmla="*/ 0 h 432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9560" h="432890">
                    <a:moveTo>
                      <a:pt x="347755" y="0"/>
                    </a:moveTo>
                    <a:lnTo>
                      <a:pt x="0" y="51777"/>
                    </a:lnTo>
                    <a:lnTo>
                      <a:pt x="3479560" y="432890"/>
                    </a:lnTo>
                    <a:lnTo>
                      <a:pt x="347755" y="0"/>
                    </a:lnTo>
                    <a:close/>
                  </a:path>
                </a:pathLst>
              </a:custGeom>
              <a:solidFill>
                <a:srgbClr val="006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/>
              </a:p>
            </p:txBody>
          </p:sp>
        </p:grpSp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DE39CF17-83B5-4037-94E7-AA5BDB3FD236}"/>
                </a:ext>
              </a:extLst>
            </p:cNvPr>
            <p:cNvSpPr/>
            <p:nvPr userDrawn="1"/>
          </p:nvSpPr>
          <p:spPr>
            <a:xfrm rot="16200000">
              <a:off x="6685071" y="1389170"/>
              <a:ext cx="6879167" cy="4134691"/>
            </a:xfrm>
            <a:prstGeom prst="rtTriangle">
              <a:avLst/>
            </a:prstGeom>
            <a:solidFill>
              <a:srgbClr val="008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8674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8A90-DD52-4915-BBA7-7BDFC249F8D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4963" y="1412776"/>
            <a:ext cx="2952725" cy="47530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Demo Name</a:t>
            </a:r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B13E0-F092-45A4-AD9A-8A50F55B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70349E7-D397-45C5-8E3C-C82D2CFE29AE}"/>
              </a:ext>
            </a:extLst>
          </p:cNvPr>
          <p:cNvGrpSpPr/>
          <p:nvPr userDrawn="1"/>
        </p:nvGrpSpPr>
        <p:grpSpPr>
          <a:xfrm>
            <a:off x="3505200" y="1447471"/>
            <a:ext cx="8153400" cy="4782041"/>
            <a:chOff x="5183595" y="1752600"/>
            <a:chExt cx="6145705" cy="3810000"/>
          </a:xfrm>
        </p:grpSpPr>
        <p:sp>
          <p:nvSpPr>
            <p:cNvPr id="7" name="Round Same Side Corner Rectangle 21">
              <a:extLst>
                <a:ext uri="{FF2B5EF4-FFF2-40B4-BE49-F238E27FC236}">
                  <a16:creationId xmlns:a16="http://schemas.microsoft.com/office/drawing/2014/main" id="{CE207EFB-8DD7-4ABA-9A14-556FB650AD37}"/>
                </a:ext>
              </a:extLst>
            </p:cNvPr>
            <p:cNvSpPr/>
            <p:nvPr userDrawn="1"/>
          </p:nvSpPr>
          <p:spPr>
            <a:xfrm>
              <a:off x="5842024" y="1752600"/>
              <a:ext cx="4797443" cy="3168617"/>
            </a:xfrm>
            <a:prstGeom prst="round2SameRect">
              <a:avLst>
                <a:gd name="adj1" fmla="val 3811"/>
                <a:gd name="adj2" fmla="val 0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5686287-2173-4BE7-8A6A-CEC3F689B0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183595" y="4923358"/>
              <a:ext cx="6145705" cy="639242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14CBB73-0B2F-4F19-904B-B041CD9B28D5}"/>
              </a:ext>
            </a:extLst>
          </p:cNvPr>
          <p:cNvSpPr txBox="1"/>
          <p:nvPr userDrawn="1"/>
        </p:nvSpPr>
        <p:spPr>
          <a:xfrm>
            <a:off x="334962" y="333375"/>
            <a:ext cx="11522075" cy="712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lang="en-US" sz="4800" spc="-50" baseline="0" dirty="0" smtClean="0">
                <a:solidFill>
                  <a:srgbClr val="0073A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Demo</a:t>
            </a:r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55071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40E78-CEF4-4712-8E8B-12E96F18D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2C0D0-D203-486E-BC61-6EF9C642CB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963" y="1412776"/>
            <a:ext cx="5684837" cy="4764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5B04E-B806-4440-8F79-383ACE427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12776"/>
            <a:ext cx="5684838" cy="4764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EE70D-8DBB-4ABE-B2C5-F5D292FD5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20062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DAAB2-521E-44FD-ADA4-8C11C4944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33375"/>
            <a:ext cx="11522075" cy="712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72FB5-97EB-42E3-8E9E-F75923C9D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8646" y="1363669"/>
            <a:ext cx="565943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8C7EA7-57C8-4130-B64C-B8A5E793B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365" y="2187581"/>
            <a:ext cx="5659435" cy="40020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EED2F4-E507-4494-BFCE-2400BE0C7F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63669"/>
            <a:ext cx="5659435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BD7ACB-F8B0-4236-94EB-CBA619EB0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87581"/>
            <a:ext cx="5684838" cy="40020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B8CDC6-F8DA-4F58-B822-AFD1E248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69005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7C028-A8B3-46A4-89FD-2917450A9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3E30E-11A9-474C-903B-A59339D7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9803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00C3C-82F7-406D-890C-A4D2534E1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304179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A8C5-9144-4058-BDCE-AC4BBA2C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B13E0-F092-45A4-AD9A-8A50F55B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C4DCCC-7975-4D4A-8B78-5964F0CCCBE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4963" y="1403050"/>
            <a:ext cx="11522076" cy="47628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if (</a:t>
            </a:r>
            <a:r>
              <a:rPr lang="en-US" err="1"/>
              <a:t>your_code_goes_here</a:t>
            </a:r>
            <a:r>
              <a:rPr lang="en-US"/>
              <a:t>)</a:t>
            </a:r>
            <a:br>
              <a:rPr lang="en-US"/>
            </a:br>
            <a:r>
              <a:rPr lang="en-US"/>
              <a:t>{</a:t>
            </a:r>
            <a:br>
              <a:rPr lang="en-US"/>
            </a:br>
            <a:r>
              <a:rPr lang="en-US"/>
              <a:t>    </a:t>
            </a:r>
            <a:r>
              <a:rPr lang="en-US" err="1"/>
              <a:t>Yay_for_you</a:t>
            </a:r>
            <a:r>
              <a:rPr lang="en-US"/>
              <a:t> = true;</a:t>
            </a:r>
            <a:br>
              <a:rPr lang="en-US"/>
            </a:br>
            <a:r>
              <a:rPr lang="en-US"/>
              <a:t>}</a:t>
            </a:r>
          </a:p>
          <a:p>
            <a:pPr lvl="0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965102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7C028-A8B3-46A4-89FD-2917450A9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3E30E-11A9-474C-903B-A59339D7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F54B600-0940-46F9-867F-B4687E3B9F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4962" y="1412776"/>
            <a:ext cx="11522075" cy="475307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4000" b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800000000000000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“World famous quote here”</a:t>
            </a:r>
          </a:p>
        </p:txBody>
      </p:sp>
    </p:spTree>
    <p:extLst>
      <p:ext uri="{BB962C8B-B14F-4D97-AF65-F5344CB8AC3E}">
        <p14:creationId xmlns:p14="http://schemas.microsoft.com/office/powerpoint/2010/main" val="24697148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5D557-93E3-4B62-8A38-4858A7383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4" y="333375"/>
            <a:ext cx="4437062" cy="17240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2A389-3B80-462A-9717-AE2DBFD84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5880" y="333375"/>
            <a:ext cx="6841158" cy="583247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23D599-27C3-44F7-AD50-2DF611DE3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4963" y="2057400"/>
            <a:ext cx="4437063" cy="4108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1358D-E59F-49DE-9301-AD6B95E4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61137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(Two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49C634-3699-432F-AB94-56C6E2802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33375"/>
            <a:ext cx="9289429" cy="2015506"/>
          </a:xfrm>
        </p:spPr>
        <p:txBody>
          <a:bodyPr anchor="b" anchorCtr="0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83F194B-169A-4769-96FA-CCE6DE750340}"/>
              </a:ext>
            </a:extLst>
          </p:cNvPr>
          <p:cNvGrpSpPr/>
          <p:nvPr userDrawn="1"/>
        </p:nvGrpSpPr>
        <p:grpSpPr>
          <a:xfrm>
            <a:off x="8057309" y="0"/>
            <a:ext cx="4134691" cy="6896099"/>
            <a:chOff x="8057309" y="0"/>
            <a:chExt cx="4134691" cy="689609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D270966-EC05-4C09-8CA3-17A00542EFE7}"/>
                </a:ext>
              </a:extLst>
            </p:cNvPr>
            <p:cNvGrpSpPr/>
            <p:nvPr userDrawn="1"/>
          </p:nvGrpSpPr>
          <p:grpSpPr>
            <a:xfrm>
              <a:off x="9406226" y="0"/>
              <a:ext cx="2785774" cy="3409476"/>
              <a:chOff x="9406226" y="0"/>
              <a:chExt cx="2785774" cy="3409476"/>
            </a:xfrm>
          </p:grpSpPr>
          <p:sp>
            <p:nvSpPr>
              <p:cNvPr id="8" name="Right Triangle 7">
                <a:extLst>
                  <a:ext uri="{FF2B5EF4-FFF2-40B4-BE49-F238E27FC236}">
                    <a16:creationId xmlns:a16="http://schemas.microsoft.com/office/drawing/2014/main" id="{37081331-C4A3-45CF-89B1-4AAB80596F4B}"/>
                  </a:ext>
                </a:extLst>
              </p:cNvPr>
              <p:cNvSpPr/>
              <p:nvPr userDrawn="1"/>
            </p:nvSpPr>
            <p:spPr>
              <a:xfrm rot="16200000" flipH="1">
                <a:off x="9094375" y="311851"/>
                <a:ext cx="3409476" cy="2785774"/>
              </a:xfrm>
              <a:prstGeom prst="rtTriangle">
                <a:avLst/>
              </a:prstGeom>
              <a:solidFill>
                <a:srgbClr val="00B2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/>
              </a:p>
            </p:txBody>
          </p:sp>
          <p:sp>
            <p:nvSpPr>
              <p:cNvPr id="9" name="Right Triangle 22">
                <a:extLst>
                  <a:ext uri="{FF2B5EF4-FFF2-40B4-BE49-F238E27FC236}">
                    <a16:creationId xmlns:a16="http://schemas.microsoft.com/office/drawing/2014/main" id="{7F4D5A30-C1FB-4A37-B842-AEA4594BF973}"/>
                  </a:ext>
                </a:extLst>
              </p:cNvPr>
              <p:cNvSpPr/>
              <p:nvPr userDrawn="1"/>
            </p:nvSpPr>
            <p:spPr>
              <a:xfrm rot="16200000">
                <a:off x="10556636" y="343514"/>
                <a:ext cx="1949080" cy="1319941"/>
              </a:xfrm>
              <a:custGeom>
                <a:avLst/>
                <a:gdLst>
                  <a:gd name="connsiteX0" fmla="*/ 0 w 12187240"/>
                  <a:gd name="connsiteY0" fmla="*/ 1345677 h 1345677"/>
                  <a:gd name="connsiteX1" fmla="*/ 0 w 12187240"/>
                  <a:gd name="connsiteY1" fmla="*/ 0 h 1345677"/>
                  <a:gd name="connsiteX2" fmla="*/ 12187240 w 12187240"/>
                  <a:gd name="connsiteY2" fmla="*/ 1345677 h 1345677"/>
                  <a:gd name="connsiteX3" fmla="*/ 0 w 12187240"/>
                  <a:gd name="connsiteY3" fmla="*/ 1345677 h 1345677"/>
                  <a:gd name="connsiteX0" fmla="*/ 9131644 w 12187240"/>
                  <a:gd name="connsiteY0" fmla="*/ 925547 h 1345677"/>
                  <a:gd name="connsiteX1" fmla="*/ 0 w 12187240"/>
                  <a:gd name="connsiteY1" fmla="*/ 0 h 1345677"/>
                  <a:gd name="connsiteX2" fmla="*/ 12187240 w 12187240"/>
                  <a:gd name="connsiteY2" fmla="*/ 1345677 h 1345677"/>
                  <a:gd name="connsiteX3" fmla="*/ 9131644 w 12187240"/>
                  <a:gd name="connsiteY3" fmla="*/ 925547 h 1345677"/>
                  <a:gd name="connsiteX0" fmla="*/ 395416 w 3451012"/>
                  <a:gd name="connsiteY0" fmla="*/ 0 h 420130"/>
                  <a:gd name="connsiteX1" fmla="*/ 0 w 3451012"/>
                  <a:gd name="connsiteY1" fmla="*/ 1210 h 420130"/>
                  <a:gd name="connsiteX2" fmla="*/ 3451012 w 3451012"/>
                  <a:gd name="connsiteY2" fmla="*/ 420130 h 420130"/>
                  <a:gd name="connsiteX3" fmla="*/ 395416 w 3451012"/>
                  <a:gd name="connsiteY3" fmla="*/ 0 h 420130"/>
                  <a:gd name="connsiteX0" fmla="*/ 493692 w 3549288"/>
                  <a:gd name="connsiteY0" fmla="*/ 0 h 420130"/>
                  <a:gd name="connsiteX1" fmla="*/ 0 w 3549288"/>
                  <a:gd name="connsiteY1" fmla="*/ 26847 h 420130"/>
                  <a:gd name="connsiteX2" fmla="*/ 3549288 w 3549288"/>
                  <a:gd name="connsiteY2" fmla="*/ 420130 h 420130"/>
                  <a:gd name="connsiteX3" fmla="*/ 493692 w 3549288"/>
                  <a:gd name="connsiteY3" fmla="*/ 0 h 420130"/>
                  <a:gd name="connsiteX0" fmla="*/ 493692 w 3549288"/>
                  <a:gd name="connsiteY0" fmla="*/ 0 h 454313"/>
                  <a:gd name="connsiteX1" fmla="*/ 0 w 3549288"/>
                  <a:gd name="connsiteY1" fmla="*/ 61030 h 454313"/>
                  <a:gd name="connsiteX2" fmla="*/ 3549288 w 3549288"/>
                  <a:gd name="connsiteY2" fmla="*/ 454313 h 454313"/>
                  <a:gd name="connsiteX3" fmla="*/ 493692 w 3549288"/>
                  <a:gd name="connsiteY3" fmla="*/ 0 h 454313"/>
                  <a:gd name="connsiteX0" fmla="*/ 506510 w 3549288"/>
                  <a:gd name="connsiteY0" fmla="*/ 0 h 432949"/>
                  <a:gd name="connsiteX1" fmla="*/ 0 w 3549288"/>
                  <a:gd name="connsiteY1" fmla="*/ 39666 h 432949"/>
                  <a:gd name="connsiteX2" fmla="*/ 3549288 w 3549288"/>
                  <a:gd name="connsiteY2" fmla="*/ 432949 h 432949"/>
                  <a:gd name="connsiteX3" fmla="*/ 506510 w 3549288"/>
                  <a:gd name="connsiteY3" fmla="*/ 0 h 432949"/>
                  <a:gd name="connsiteX0" fmla="*/ 503335 w 3549288"/>
                  <a:gd name="connsiteY0" fmla="*/ 0 h 448824"/>
                  <a:gd name="connsiteX1" fmla="*/ 0 w 3549288"/>
                  <a:gd name="connsiteY1" fmla="*/ 55541 h 448824"/>
                  <a:gd name="connsiteX2" fmla="*/ 3549288 w 3549288"/>
                  <a:gd name="connsiteY2" fmla="*/ 448824 h 448824"/>
                  <a:gd name="connsiteX3" fmla="*/ 503335 w 3549288"/>
                  <a:gd name="connsiteY3" fmla="*/ 0 h 448824"/>
                  <a:gd name="connsiteX0" fmla="*/ 503335 w 3567593"/>
                  <a:gd name="connsiteY0" fmla="*/ 0 h 423606"/>
                  <a:gd name="connsiteX1" fmla="*/ 0 w 3567593"/>
                  <a:gd name="connsiteY1" fmla="*/ 55541 h 423606"/>
                  <a:gd name="connsiteX2" fmla="*/ 3567593 w 3567593"/>
                  <a:gd name="connsiteY2" fmla="*/ 423606 h 423606"/>
                  <a:gd name="connsiteX3" fmla="*/ 503335 w 3567593"/>
                  <a:gd name="connsiteY3" fmla="*/ 0 h 423606"/>
                  <a:gd name="connsiteX0" fmla="*/ 420970 w 3485228"/>
                  <a:gd name="connsiteY0" fmla="*/ 0 h 423606"/>
                  <a:gd name="connsiteX1" fmla="*/ 0 w 3485228"/>
                  <a:gd name="connsiteY1" fmla="*/ 40410 h 423606"/>
                  <a:gd name="connsiteX2" fmla="*/ 3485228 w 3485228"/>
                  <a:gd name="connsiteY2" fmla="*/ 423606 h 423606"/>
                  <a:gd name="connsiteX3" fmla="*/ 420970 w 3485228"/>
                  <a:gd name="connsiteY3" fmla="*/ 0 h 423606"/>
                  <a:gd name="connsiteX0" fmla="*/ 347756 w 3485228"/>
                  <a:gd name="connsiteY0" fmla="*/ 0 h 437056"/>
                  <a:gd name="connsiteX1" fmla="*/ 0 w 3485228"/>
                  <a:gd name="connsiteY1" fmla="*/ 53860 h 437056"/>
                  <a:gd name="connsiteX2" fmla="*/ 3485228 w 3485228"/>
                  <a:gd name="connsiteY2" fmla="*/ 437056 h 437056"/>
                  <a:gd name="connsiteX3" fmla="*/ 347756 w 3485228"/>
                  <a:gd name="connsiteY3" fmla="*/ 0 h 437056"/>
                  <a:gd name="connsiteX0" fmla="*/ 353423 w 3485228"/>
                  <a:gd name="connsiteY0" fmla="*/ 0 h 432890"/>
                  <a:gd name="connsiteX1" fmla="*/ 0 w 3485228"/>
                  <a:gd name="connsiteY1" fmla="*/ 49694 h 432890"/>
                  <a:gd name="connsiteX2" fmla="*/ 3485228 w 3485228"/>
                  <a:gd name="connsiteY2" fmla="*/ 432890 h 432890"/>
                  <a:gd name="connsiteX3" fmla="*/ 353423 w 3485228"/>
                  <a:gd name="connsiteY3" fmla="*/ 0 h 432890"/>
                  <a:gd name="connsiteX0" fmla="*/ 319414 w 3451219"/>
                  <a:gd name="connsiteY0" fmla="*/ 0 h 432890"/>
                  <a:gd name="connsiteX1" fmla="*/ 0 w 3451219"/>
                  <a:gd name="connsiteY1" fmla="*/ 51777 h 432890"/>
                  <a:gd name="connsiteX2" fmla="*/ 3451219 w 3451219"/>
                  <a:gd name="connsiteY2" fmla="*/ 432890 h 432890"/>
                  <a:gd name="connsiteX3" fmla="*/ 319414 w 3451219"/>
                  <a:gd name="connsiteY3" fmla="*/ 0 h 432890"/>
                  <a:gd name="connsiteX0" fmla="*/ 347755 w 3479560"/>
                  <a:gd name="connsiteY0" fmla="*/ 0 h 432890"/>
                  <a:gd name="connsiteX1" fmla="*/ 0 w 3479560"/>
                  <a:gd name="connsiteY1" fmla="*/ 51777 h 432890"/>
                  <a:gd name="connsiteX2" fmla="*/ 3479560 w 3479560"/>
                  <a:gd name="connsiteY2" fmla="*/ 432890 h 432890"/>
                  <a:gd name="connsiteX3" fmla="*/ 347755 w 3479560"/>
                  <a:gd name="connsiteY3" fmla="*/ 0 h 432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9560" h="432890">
                    <a:moveTo>
                      <a:pt x="347755" y="0"/>
                    </a:moveTo>
                    <a:lnTo>
                      <a:pt x="0" y="51777"/>
                    </a:lnTo>
                    <a:lnTo>
                      <a:pt x="3479560" y="432890"/>
                    </a:lnTo>
                    <a:lnTo>
                      <a:pt x="347755" y="0"/>
                    </a:lnTo>
                    <a:close/>
                  </a:path>
                </a:pathLst>
              </a:custGeom>
              <a:solidFill>
                <a:srgbClr val="006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/>
              </a:p>
            </p:txBody>
          </p:sp>
        </p:grpSp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A647898D-A558-472B-A065-3F53D3C04C34}"/>
                </a:ext>
              </a:extLst>
            </p:cNvPr>
            <p:cNvSpPr/>
            <p:nvPr userDrawn="1"/>
          </p:nvSpPr>
          <p:spPr>
            <a:xfrm rot="16200000">
              <a:off x="6685071" y="1389170"/>
              <a:ext cx="6879167" cy="4134691"/>
            </a:xfrm>
            <a:prstGeom prst="rtTriangle">
              <a:avLst/>
            </a:prstGeom>
            <a:solidFill>
              <a:srgbClr val="008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0863DF6-07AD-4DEC-93B0-C44A6CB3D81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92906" y="3654957"/>
            <a:ext cx="2778958" cy="5253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Speaker Name</a:t>
            </a:r>
            <a:endParaRPr lang="LID4096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B14FDE4-1C78-4146-BA5F-A6DEB5789B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92906" y="4221088"/>
            <a:ext cx="2778958" cy="1944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Speaker Info</a:t>
            </a:r>
            <a:endParaRPr lang="LID4096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BB0251-8003-499A-8E0E-5BCBC105B476}"/>
              </a:ext>
            </a:extLst>
          </p:cNvPr>
          <p:cNvSpPr/>
          <p:nvPr userDrawn="1"/>
        </p:nvSpPr>
        <p:spPr>
          <a:xfrm>
            <a:off x="338112" y="3648724"/>
            <a:ext cx="1661319" cy="1661319"/>
          </a:xfrm>
          <a:prstGeom prst="ellipse">
            <a:avLst/>
          </a:prstGeom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67">
            <a:extLst>
              <a:ext uri="{FF2B5EF4-FFF2-40B4-BE49-F238E27FC236}">
                <a16:creationId xmlns:a16="http://schemas.microsoft.com/office/drawing/2014/main" id="{990F1EBE-D6E9-42AB-A563-897A6AC9B1C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1587" y="3742199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CB877507-0337-4E50-8526-AA5BDF8050B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40235" y="3651257"/>
            <a:ext cx="2778958" cy="5253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Speaker Name</a:t>
            </a:r>
            <a:endParaRPr lang="LID4096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424E266-AFEA-43F6-8C71-032A7B234A8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40235" y="4217388"/>
            <a:ext cx="2778958" cy="1944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Speaker Info</a:t>
            </a:r>
            <a:endParaRPr lang="LID4096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D1D0CDB-3889-4299-8D07-89CA6B471965}"/>
              </a:ext>
            </a:extLst>
          </p:cNvPr>
          <p:cNvSpPr/>
          <p:nvPr userDrawn="1"/>
        </p:nvSpPr>
        <p:spPr>
          <a:xfrm>
            <a:off x="5085441" y="3645024"/>
            <a:ext cx="1661319" cy="1661319"/>
          </a:xfrm>
          <a:prstGeom prst="ellipse">
            <a:avLst/>
          </a:prstGeom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67">
            <a:extLst>
              <a:ext uri="{FF2B5EF4-FFF2-40B4-BE49-F238E27FC236}">
                <a16:creationId xmlns:a16="http://schemas.microsoft.com/office/drawing/2014/main" id="{64BC369D-C67F-4C0B-AE83-4A20C1F15B3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178916" y="3738499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7488481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Sepeprate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5D557-93E3-4B62-8A38-4858A7383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4" y="333375"/>
            <a:ext cx="4437062" cy="17240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2A389-3B80-462A-9717-AE2DBFD84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5880" y="333375"/>
            <a:ext cx="6841158" cy="583247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23D599-27C3-44F7-AD50-2DF611DE3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4963" y="2057400"/>
            <a:ext cx="4437063" cy="4108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1358D-E59F-49DE-9301-AD6B95E4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197F04-8C63-4574-B8EB-24DF3D18C643}"/>
              </a:ext>
            </a:extLst>
          </p:cNvPr>
          <p:cNvSpPr/>
          <p:nvPr userDrawn="1"/>
        </p:nvSpPr>
        <p:spPr>
          <a:xfrm>
            <a:off x="486194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08086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A8C5-9144-4058-BDCE-AC4BBA2C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8A90-DD52-4915-BBA7-7BDFC249F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412776"/>
            <a:ext cx="6985173" cy="4764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LID4096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1C1CFC-54D5-4339-A259-F43E928F04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80176" y="2222501"/>
            <a:ext cx="4426470" cy="4635499"/>
          </a:xfrm>
          <a:prstGeom prst="rect">
            <a:avLst/>
          </a:prstGeom>
        </p:spPr>
      </p:pic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37D8C76A-D66E-41A6-9639-8FEC870BAB1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74018" y="2717801"/>
            <a:ext cx="1409700" cy="2585356"/>
          </a:xfrm>
          <a:noFill/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B13E0-F092-45A4-AD9A-8A50F55B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045798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E49F1C-9D79-4F08-8317-001930E738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F2F0CD0-A6DD-4F69-854D-38BE2D5C91B3}"/>
              </a:ext>
            </a:extLst>
          </p:cNvPr>
          <p:cNvGrpSpPr/>
          <p:nvPr userDrawn="1"/>
        </p:nvGrpSpPr>
        <p:grpSpPr>
          <a:xfrm>
            <a:off x="3453268" y="1649096"/>
            <a:ext cx="5285464" cy="3012756"/>
            <a:chOff x="3573265" y="1649096"/>
            <a:chExt cx="5285464" cy="301275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53525AD-CDD4-47BF-B6EE-BC083812F3C7}"/>
                </a:ext>
              </a:extLst>
            </p:cNvPr>
            <p:cNvGrpSpPr/>
            <p:nvPr userDrawn="1"/>
          </p:nvGrpSpPr>
          <p:grpSpPr>
            <a:xfrm>
              <a:off x="3573265" y="1649096"/>
              <a:ext cx="2991329" cy="2008504"/>
              <a:chOff x="1447800" y="1981200"/>
              <a:chExt cx="2991329" cy="2008504"/>
            </a:xfrm>
          </p:grpSpPr>
          <p:sp>
            <p:nvSpPr>
              <p:cNvPr id="9" name="Rounded Rectangular Callout 1">
                <a:extLst>
                  <a:ext uri="{FF2B5EF4-FFF2-40B4-BE49-F238E27FC236}">
                    <a16:creationId xmlns:a16="http://schemas.microsoft.com/office/drawing/2014/main" id="{3E185DEC-05F7-4703-8C35-C2FC66742A9C}"/>
                  </a:ext>
                </a:extLst>
              </p:cNvPr>
              <p:cNvSpPr/>
              <p:nvPr userDrawn="1"/>
            </p:nvSpPr>
            <p:spPr>
              <a:xfrm>
                <a:off x="1447800" y="1981200"/>
                <a:ext cx="2991329" cy="2008504"/>
              </a:xfrm>
              <a:prstGeom prst="wedgeRoundRectCallout">
                <a:avLst>
                  <a:gd name="adj1" fmla="val -38546"/>
                  <a:gd name="adj2" fmla="val 70159"/>
                  <a:gd name="adj3" fmla="val 16667"/>
                </a:avLst>
              </a:prstGeom>
              <a:solidFill>
                <a:srgbClr val="00B2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92239FC-55C4-4D77-98D4-5466B37A3F7F}"/>
                  </a:ext>
                </a:extLst>
              </p:cNvPr>
              <p:cNvSpPr/>
              <p:nvPr userDrawn="1"/>
            </p:nvSpPr>
            <p:spPr>
              <a:xfrm>
                <a:off x="2423611" y="2200622"/>
                <a:ext cx="1039706" cy="156966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9600" b="0" cap="none" spc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Q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A1E76F1-9A18-4B6C-952A-648E45B47557}"/>
                </a:ext>
              </a:extLst>
            </p:cNvPr>
            <p:cNvGrpSpPr/>
            <p:nvPr userDrawn="1"/>
          </p:nvGrpSpPr>
          <p:grpSpPr>
            <a:xfrm>
              <a:off x="5867400" y="2653348"/>
              <a:ext cx="2991329" cy="2008504"/>
              <a:chOff x="7382592" y="2997651"/>
              <a:chExt cx="2991329" cy="2008504"/>
            </a:xfrm>
          </p:grpSpPr>
          <p:sp>
            <p:nvSpPr>
              <p:cNvPr id="7" name="Rounded Rectangular Callout 5">
                <a:extLst>
                  <a:ext uri="{FF2B5EF4-FFF2-40B4-BE49-F238E27FC236}">
                    <a16:creationId xmlns:a16="http://schemas.microsoft.com/office/drawing/2014/main" id="{2416CC92-3C21-4C86-BAE7-82B0FEA0B7C9}"/>
                  </a:ext>
                </a:extLst>
              </p:cNvPr>
              <p:cNvSpPr/>
              <p:nvPr userDrawn="1"/>
            </p:nvSpPr>
            <p:spPr>
              <a:xfrm>
                <a:off x="7382592" y="2997651"/>
                <a:ext cx="2991329" cy="2008504"/>
              </a:xfrm>
              <a:prstGeom prst="wedgeRoundRectCallout">
                <a:avLst>
                  <a:gd name="adj1" fmla="val 40303"/>
                  <a:gd name="adj2" fmla="val 68457"/>
                  <a:gd name="adj3" fmla="val 16667"/>
                </a:avLst>
              </a:prstGeom>
              <a:solidFill>
                <a:srgbClr val="006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288ACB2-DFA5-4FAE-BA10-37D6FF2B7560}"/>
                  </a:ext>
                </a:extLst>
              </p:cNvPr>
              <p:cNvSpPr/>
              <p:nvPr userDrawn="1"/>
            </p:nvSpPr>
            <p:spPr>
              <a:xfrm>
                <a:off x="8358403" y="3217073"/>
                <a:ext cx="1039706" cy="156966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9600" b="0" cap="none" spc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71830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(One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4434FC-8C40-46E2-9E89-5ECAE21FBF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84232" y="4221088"/>
            <a:ext cx="2593186" cy="3809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5D08CB-09DE-487D-BD01-13D4EB4270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542"/>
          <a:stretch/>
        </p:blipFill>
        <p:spPr>
          <a:xfrm>
            <a:off x="3048561" y="1382248"/>
            <a:ext cx="6094878" cy="1585540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49A4F83-4DED-4A42-8C3E-9359D4D994A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92906" y="3639889"/>
            <a:ext cx="4464496" cy="5253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Speaker Name</a:t>
            </a:r>
            <a:endParaRPr lang="LID4096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09B839B5-7C06-4B5A-A450-F52260D1845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92906" y="4221088"/>
            <a:ext cx="4464496" cy="1944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Speaker Info</a:t>
            </a:r>
            <a:endParaRPr lang="LID4096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8AF2598-0D7A-4838-AE67-4E856195020E}"/>
              </a:ext>
            </a:extLst>
          </p:cNvPr>
          <p:cNvSpPr/>
          <p:nvPr userDrawn="1"/>
        </p:nvSpPr>
        <p:spPr>
          <a:xfrm>
            <a:off x="338112" y="3639889"/>
            <a:ext cx="1661319" cy="1661319"/>
          </a:xfrm>
          <a:prstGeom prst="ellipse">
            <a:avLst/>
          </a:prstGeom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67">
            <a:extLst>
              <a:ext uri="{FF2B5EF4-FFF2-40B4-BE49-F238E27FC236}">
                <a16:creationId xmlns:a16="http://schemas.microsoft.com/office/drawing/2014/main" id="{F444982B-B61A-4E0B-BE7D-3F19D64CF91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1587" y="3733364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9168727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(Two Speak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7E85AD-AD90-42B8-A356-BC31D41921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542"/>
          <a:stretch/>
        </p:blipFill>
        <p:spPr>
          <a:xfrm>
            <a:off x="3048561" y="1052736"/>
            <a:ext cx="6094878" cy="15855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4434FC-8C40-46E2-9E89-5ECAE21FBF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99407" y="2814789"/>
            <a:ext cx="2593186" cy="380989"/>
          </a:xfrm>
          <a:prstGeom prst="rect">
            <a:avLst/>
          </a:prstGeom>
        </p:spPr>
      </p:pic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E0CEC14C-31CF-4F1E-B666-AE7EB709D3E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92906" y="3561665"/>
            <a:ext cx="3643054" cy="5253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Speaker Name</a:t>
            </a:r>
            <a:endParaRPr lang="LID4096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0873F72F-98AC-4635-92AF-A069912610A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92906" y="4149080"/>
            <a:ext cx="3643054" cy="2016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Speaker Info</a:t>
            </a:r>
            <a:endParaRPr lang="LID4096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E40C4BF-8614-45A5-8DC3-D4BEC9706A81}"/>
              </a:ext>
            </a:extLst>
          </p:cNvPr>
          <p:cNvSpPr/>
          <p:nvPr userDrawn="1"/>
        </p:nvSpPr>
        <p:spPr>
          <a:xfrm>
            <a:off x="338112" y="3600100"/>
            <a:ext cx="1661319" cy="1661319"/>
          </a:xfrm>
          <a:prstGeom prst="ellipse">
            <a:avLst/>
          </a:prstGeom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icture Placeholder 67">
            <a:extLst>
              <a:ext uri="{FF2B5EF4-FFF2-40B4-BE49-F238E27FC236}">
                <a16:creationId xmlns:a16="http://schemas.microsoft.com/office/drawing/2014/main" id="{2F940675-3C27-4970-94D2-32F2560E5EB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1587" y="3693575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8A91320B-FE5D-499F-B1B0-978C501489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10834" y="3559179"/>
            <a:ext cx="3643054" cy="5253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Speaker Name</a:t>
            </a:r>
            <a:endParaRPr lang="LID4096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D6CDEFB7-C625-4AF7-8A30-83C3B95F2B7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10834" y="4149080"/>
            <a:ext cx="3643054" cy="19896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Speaker Info</a:t>
            </a:r>
            <a:endParaRPr lang="LID4096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AFEB64B-4A32-4152-97C6-443BB08A5050}"/>
              </a:ext>
            </a:extLst>
          </p:cNvPr>
          <p:cNvSpPr/>
          <p:nvPr userDrawn="1"/>
        </p:nvSpPr>
        <p:spPr>
          <a:xfrm>
            <a:off x="6456040" y="3573016"/>
            <a:ext cx="1661319" cy="1661319"/>
          </a:xfrm>
          <a:prstGeom prst="ellipse">
            <a:avLst/>
          </a:prstGeom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icture Placeholder 67">
            <a:extLst>
              <a:ext uri="{FF2B5EF4-FFF2-40B4-BE49-F238E27FC236}">
                <a16:creationId xmlns:a16="http://schemas.microsoft.com/office/drawing/2014/main" id="{C5D7A6C4-A43F-4EE8-86D4-C612ACB5F68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549515" y="3666491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2960651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(No Speak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4434FC-8C40-46E2-9E89-5ECAE21FBF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84232" y="4221088"/>
            <a:ext cx="2593186" cy="3809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5D08CB-09DE-487D-BD01-13D4EB4270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542"/>
          <a:stretch/>
        </p:blipFill>
        <p:spPr>
          <a:xfrm>
            <a:off x="3048561" y="1382248"/>
            <a:ext cx="6094878" cy="158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7852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(One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49C634-3699-432F-AB94-56C6E2802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33375"/>
            <a:ext cx="9289429" cy="2015506"/>
          </a:xfrm>
        </p:spPr>
        <p:txBody>
          <a:bodyPr anchor="b" anchorCtr="0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83F194B-169A-4769-96FA-CCE6DE750340}"/>
              </a:ext>
            </a:extLst>
          </p:cNvPr>
          <p:cNvGrpSpPr/>
          <p:nvPr userDrawn="1"/>
        </p:nvGrpSpPr>
        <p:grpSpPr>
          <a:xfrm>
            <a:off x="8057309" y="0"/>
            <a:ext cx="4134691" cy="6896099"/>
            <a:chOff x="8057309" y="0"/>
            <a:chExt cx="4134691" cy="689609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D270966-EC05-4C09-8CA3-17A00542EFE7}"/>
                </a:ext>
              </a:extLst>
            </p:cNvPr>
            <p:cNvGrpSpPr/>
            <p:nvPr userDrawn="1"/>
          </p:nvGrpSpPr>
          <p:grpSpPr>
            <a:xfrm>
              <a:off x="9406226" y="0"/>
              <a:ext cx="2785774" cy="3409476"/>
              <a:chOff x="9406226" y="0"/>
              <a:chExt cx="2785774" cy="3409476"/>
            </a:xfrm>
          </p:grpSpPr>
          <p:sp>
            <p:nvSpPr>
              <p:cNvPr id="8" name="Right Triangle 7">
                <a:extLst>
                  <a:ext uri="{FF2B5EF4-FFF2-40B4-BE49-F238E27FC236}">
                    <a16:creationId xmlns:a16="http://schemas.microsoft.com/office/drawing/2014/main" id="{37081331-C4A3-45CF-89B1-4AAB80596F4B}"/>
                  </a:ext>
                </a:extLst>
              </p:cNvPr>
              <p:cNvSpPr/>
              <p:nvPr userDrawn="1"/>
            </p:nvSpPr>
            <p:spPr>
              <a:xfrm rot="16200000" flipH="1">
                <a:off x="9094375" y="311851"/>
                <a:ext cx="3409476" cy="2785774"/>
              </a:xfrm>
              <a:prstGeom prst="rtTriangle">
                <a:avLst/>
              </a:prstGeom>
              <a:solidFill>
                <a:srgbClr val="00B2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/>
              </a:p>
            </p:txBody>
          </p:sp>
          <p:sp>
            <p:nvSpPr>
              <p:cNvPr id="9" name="Right Triangle 22">
                <a:extLst>
                  <a:ext uri="{FF2B5EF4-FFF2-40B4-BE49-F238E27FC236}">
                    <a16:creationId xmlns:a16="http://schemas.microsoft.com/office/drawing/2014/main" id="{7F4D5A30-C1FB-4A37-B842-AEA4594BF973}"/>
                  </a:ext>
                </a:extLst>
              </p:cNvPr>
              <p:cNvSpPr/>
              <p:nvPr userDrawn="1"/>
            </p:nvSpPr>
            <p:spPr>
              <a:xfrm rot="16200000">
                <a:off x="10556636" y="343514"/>
                <a:ext cx="1949080" cy="1319941"/>
              </a:xfrm>
              <a:custGeom>
                <a:avLst/>
                <a:gdLst>
                  <a:gd name="connsiteX0" fmla="*/ 0 w 12187240"/>
                  <a:gd name="connsiteY0" fmla="*/ 1345677 h 1345677"/>
                  <a:gd name="connsiteX1" fmla="*/ 0 w 12187240"/>
                  <a:gd name="connsiteY1" fmla="*/ 0 h 1345677"/>
                  <a:gd name="connsiteX2" fmla="*/ 12187240 w 12187240"/>
                  <a:gd name="connsiteY2" fmla="*/ 1345677 h 1345677"/>
                  <a:gd name="connsiteX3" fmla="*/ 0 w 12187240"/>
                  <a:gd name="connsiteY3" fmla="*/ 1345677 h 1345677"/>
                  <a:gd name="connsiteX0" fmla="*/ 9131644 w 12187240"/>
                  <a:gd name="connsiteY0" fmla="*/ 925547 h 1345677"/>
                  <a:gd name="connsiteX1" fmla="*/ 0 w 12187240"/>
                  <a:gd name="connsiteY1" fmla="*/ 0 h 1345677"/>
                  <a:gd name="connsiteX2" fmla="*/ 12187240 w 12187240"/>
                  <a:gd name="connsiteY2" fmla="*/ 1345677 h 1345677"/>
                  <a:gd name="connsiteX3" fmla="*/ 9131644 w 12187240"/>
                  <a:gd name="connsiteY3" fmla="*/ 925547 h 1345677"/>
                  <a:gd name="connsiteX0" fmla="*/ 395416 w 3451012"/>
                  <a:gd name="connsiteY0" fmla="*/ 0 h 420130"/>
                  <a:gd name="connsiteX1" fmla="*/ 0 w 3451012"/>
                  <a:gd name="connsiteY1" fmla="*/ 1210 h 420130"/>
                  <a:gd name="connsiteX2" fmla="*/ 3451012 w 3451012"/>
                  <a:gd name="connsiteY2" fmla="*/ 420130 h 420130"/>
                  <a:gd name="connsiteX3" fmla="*/ 395416 w 3451012"/>
                  <a:gd name="connsiteY3" fmla="*/ 0 h 420130"/>
                  <a:gd name="connsiteX0" fmla="*/ 493692 w 3549288"/>
                  <a:gd name="connsiteY0" fmla="*/ 0 h 420130"/>
                  <a:gd name="connsiteX1" fmla="*/ 0 w 3549288"/>
                  <a:gd name="connsiteY1" fmla="*/ 26847 h 420130"/>
                  <a:gd name="connsiteX2" fmla="*/ 3549288 w 3549288"/>
                  <a:gd name="connsiteY2" fmla="*/ 420130 h 420130"/>
                  <a:gd name="connsiteX3" fmla="*/ 493692 w 3549288"/>
                  <a:gd name="connsiteY3" fmla="*/ 0 h 420130"/>
                  <a:gd name="connsiteX0" fmla="*/ 493692 w 3549288"/>
                  <a:gd name="connsiteY0" fmla="*/ 0 h 454313"/>
                  <a:gd name="connsiteX1" fmla="*/ 0 w 3549288"/>
                  <a:gd name="connsiteY1" fmla="*/ 61030 h 454313"/>
                  <a:gd name="connsiteX2" fmla="*/ 3549288 w 3549288"/>
                  <a:gd name="connsiteY2" fmla="*/ 454313 h 454313"/>
                  <a:gd name="connsiteX3" fmla="*/ 493692 w 3549288"/>
                  <a:gd name="connsiteY3" fmla="*/ 0 h 454313"/>
                  <a:gd name="connsiteX0" fmla="*/ 506510 w 3549288"/>
                  <a:gd name="connsiteY0" fmla="*/ 0 h 432949"/>
                  <a:gd name="connsiteX1" fmla="*/ 0 w 3549288"/>
                  <a:gd name="connsiteY1" fmla="*/ 39666 h 432949"/>
                  <a:gd name="connsiteX2" fmla="*/ 3549288 w 3549288"/>
                  <a:gd name="connsiteY2" fmla="*/ 432949 h 432949"/>
                  <a:gd name="connsiteX3" fmla="*/ 506510 w 3549288"/>
                  <a:gd name="connsiteY3" fmla="*/ 0 h 432949"/>
                  <a:gd name="connsiteX0" fmla="*/ 503335 w 3549288"/>
                  <a:gd name="connsiteY0" fmla="*/ 0 h 448824"/>
                  <a:gd name="connsiteX1" fmla="*/ 0 w 3549288"/>
                  <a:gd name="connsiteY1" fmla="*/ 55541 h 448824"/>
                  <a:gd name="connsiteX2" fmla="*/ 3549288 w 3549288"/>
                  <a:gd name="connsiteY2" fmla="*/ 448824 h 448824"/>
                  <a:gd name="connsiteX3" fmla="*/ 503335 w 3549288"/>
                  <a:gd name="connsiteY3" fmla="*/ 0 h 448824"/>
                  <a:gd name="connsiteX0" fmla="*/ 503335 w 3567593"/>
                  <a:gd name="connsiteY0" fmla="*/ 0 h 423606"/>
                  <a:gd name="connsiteX1" fmla="*/ 0 w 3567593"/>
                  <a:gd name="connsiteY1" fmla="*/ 55541 h 423606"/>
                  <a:gd name="connsiteX2" fmla="*/ 3567593 w 3567593"/>
                  <a:gd name="connsiteY2" fmla="*/ 423606 h 423606"/>
                  <a:gd name="connsiteX3" fmla="*/ 503335 w 3567593"/>
                  <a:gd name="connsiteY3" fmla="*/ 0 h 423606"/>
                  <a:gd name="connsiteX0" fmla="*/ 420970 w 3485228"/>
                  <a:gd name="connsiteY0" fmla="*/ 0 h 423606"/>
                  <a:gd name="connsiteX1" fmla="*/ 0 w 3485228"/>
                  <a:gd name="connsiteY1" fmla="*/ 40410 h 423606"/>
                  <a:gd name="connsiteX2" fmla="*/ 3485228 w 3485228"/>
                  <a:gd name="connsiteY2" fmla="*/ 423606 h 423606"/>
                  <a:gd name="connsiteX3" fmla="*/ 420970 w 3485228"/>
                  <a:gd name="connsiteY3" fmla="*/ 0 h 423606"/>
                  <a:gd name="connsiteX0" fmla="*/ 347756 w 3485228"/>
                  <a:gd name="connsiteY0" fmla="*/ 0 h 437056"/>
                  <a:gd name="connsiteX1" fmla="*/ 0 w 3485228"/>
                  <a:gd name="connsiteY1" fmla="*/ 53860 h 437056"/>
                  <a:gd name="connsiteX2" fmla="*/ 3485228 w 3485228"/>
                  <a:gd name="connsiteY2" fmla="*/ 437056 h 437056"/>
                  <a:gd name="connsiteX3" fmla="*/ 347756 w 3485228"/>
                  <a:gd name="connsiteY3" fmla="*/ 0 h 437056"/>
                  <a:gd name="connsiteX0" fmla="*/ 353423 w 3485228"/>
                  <a:gd name="connsiteY0" fmla="*/ 0 h 432890"/>
                  <a:gd name="connsiteX1" fmla="*/ 0 w 3485228"/>
                  <a:gd name="connsiteY1" fmla="*/ 49694 h 432890"/>
                  <a:gd name="connsiteX2" fmla="*/ 3485228 w 3485228"/>
                  <a:gd name="connsiteY2" fmla="*/ 432890 h 432890"/>
                  <a:gd name="connsiteX3" fmla="*/ 353423 w 3485228"/>
                  <a:gd name="connsiteY3" fmla="*/ 0 h 432890"/>
                  <a:gd name="connsiteX0" fmla="*/ 319414 w 3451219"/>
                  <a:gd name="connsiteY0" fmla="*/ 0 h 432890"/>
                  <a:gd name="connsiteX1" fmla="*/ 0 w 3451219"/>
                  <a:gd name="connsiteY1" fmla="*/ 51777 h 432890"/>
                  <a:gd name="connsiteX2" fmla="*/ 3451219 w 3451219"/>
                  <a:gd name="connsiteY2" fmla="*/ 432890 h 432890"/>
                  <a:gd name="connsiteX3" fmla="*/ 319414 w 3451219"/>
                  <a:gd name="connsiteY3" fmla="*/ 0 h 432890"/>
                  <a:gd name="connsiteX0" fmla="*/ 347755 w 3479560"/>
                  <a:gd name="connsiteY0" fmla="*/ 0 h 432890"/>
                  <a:gd name="connsiteX1" fmla="*/ 0 w 3479560"/>
                  <a:gd name="connsiteY1" fmla="*/ 51777 h 432890"/>
                  <a:gd name="connsiteX2" fmla="*/ 3479560 w 3479560"/>
                  <a:gd name="connsiteY2" fmla="*/ 432890 h 432890"/>
                  <a:gd name="connsiteX3" fmla="*/ 347755 w 3479560"/>
                  <a:gd name="connsiteY3" fmla="*/ 0 h 432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9560" h="432890">
                    <a:moveTo>
                      <a:pt x="347755" y="0"/>
                    </a:moveTo>
                    <a:lnTo>
                      <a:pt x="0" y="51777"/>
                    </a:lnTo>
                    <a:lnTo>
                      <a:pt x="3479560" y="432890"/>
                    </a:lnTo>
                    <a:lnTo>
                      <a:pt x="347755" y="0"/>
                    </a:lnTo>
                    <a:close/>
                  </a:path>
                </a:pathLst>
              </a:custGeom>
              <a:solidFill>
                <a:srgbClr val="006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/>
              </a:p>
            </p:txBody>
          </p:sp>
        </p:grpSp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A647898D-A558-472B-A065-3F53D3C04C34}"/>
                </a:ext>
              </a:extLst>
            </p:cNvPr>
            <p:cNvSpPr/>
            <p:nvPr userDrawn="1"/>
          </p:nvSpPr>
          <p:spPr>
            <a:xfrm rot="16200000">
              <a:off x="6685071" y="1389170"/>
              <a:ext cx="6879167" cy="4134691"/>
            </a:xfrm>
            <a:prstGeom prst="rtTriangle">
              <a:avLst/>
            </a:prstGeom>
            <a:solidFill>
              <a:srgbClr val="008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0863DF6-07AD-4DEC-93B0-C44A6CB3D81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07568" y="3615563"/>
            <a:ext cx="4464496" cy="5253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Speaker Name</a:t>
            </a:r>
            <a:endParaRPr lang="LID4096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B14FDE4-1C78-4146-BA5F-A6DEB5789B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07568" y="4196762"/>
            <a:ext cx="4464496" cy="1944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Speaker Info</a:t>
            </a:r>
            <a:endParaRPr lang="LID4096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BB0251-8003-499A-8E0E-5BCBC105B476}"/>
              </a:ext>
            </a:extLst>
          </p:cNvPr>
          <p:cNvSpPr/>
          <p:nvPr userDrawn="1"/>
        </p:nvSpPr>
        <p:spPr>
          <a:xfrm>
            <a:off x="452774" y="3615563"/>
            <a:ext cx="1661319" cy="1661319"/>
          </a:xfrm>
          <a:prstGeom prst="ellipse">
            <a:avLst/>
          </a:prstGeom>
          <a:solidFill>
            <a:schemeClr val="tx2"/>
          </a:solidFill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67">
            <a:extLst>
              <a:ext uri="{FF2B5EF4-FFF2-40B4-BE49-F238E27FC236}">
                <a16:creationId xmlns:a16="http://schemas.microsoft.com/office/drawing/2014/main" id="{990F1EBE-D6E9-42AB-A563-897A6AC9B1C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46249" y="3709038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4321893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(Two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49C634-3699-432F-AB94-56C6E2802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33375"/>
            <a:ext cx="9289429" cy="2015506"/>
          </a:xfrm>
        </p:spPr>
        <p:txBody>
          <a:bodyPr anchor="b" anchorCtr="0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83F194B-169A-4769-96FA-CCE6DE750340}"/>
              </a:ext>
            </a:extLst>
          </p:cNvPr>
          <p:cNvGrpSpPr/>
          <p:nvPr userDrawn="1"/>
        </p:nvGrpSpPr>
        <p:grpSpPr>
          <a:xfrm>
            <a:off x="8057309" y="0"/>
            <a:ext cx="4134691" cy="6896099"/>
            <a:chOff x="8057309" y="0"/>
            <a:chExt cx="4134691" cy="689609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D270966-EC05-4C09-8CA3-17A00542EFE7}"/>
                </a:ext>
              </a:extLst>
            </p:cNvPr>
            <p:cNvGrpSpPr/>
            <p:nvPr userDrawn="1"/>
          </p:nvGrpSpPr>
          <p:grpSpPr>
            <a:xfrm>
              <a:off x="9406226" y="0"/>
              <a:ext cx="2785774" cy="3409476"/>
              <a:chOff x="9406226" y="0"/>
              <a:chExt cx="2785774" cy="3409476"/>
            </a:xfrm>
          </p:grpSpPr>
          <p:sp>
            <p:nvSpPr>
              <p:cNvPr id="8" name="Right Triangle 7">
                <a:extLst>
                  <a:ext uri="{FF2B5EF4-FFF2-40B4-BE49-F238E27FC236}">
                    <a16:creationId xmlns:a16="http://schemas.microsoft.com/office/drawing/2014/main" id="{37081331-C4A3-45CF-89B1-4AAB80596F4B}"/>
                  </a:ext>
                </a:extLst>
              </p:cNvPr>
              <p:cNvSpPr/>
              <p:nvPr userDrawn="1"/>
            </p:nvSpPr>
            <p:spPr>
              <a:xfrm rot="16200000" flipH="1">
                <a:off x="9094375" y="311851"/>
                <a:ext cx="3409476" cy="2785774"/>
              </a:xfrm>
              <a:prstGeom prst="rtTriangle">
                <a:avLst/>
              </a:prstGeom>
              <a:solidFill>
                <a:srgbClr val="00B2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/>
              </a:p>
            </p:txBody>
          </p:sp>
          <p:sp>
            <p:nvSpPr>
              <p:cNvPr id="9" name="Right Triangle 22">
                <a:extLst>
                  <a:ext uri="{FF2B5EF4-FFF2-40B4-BE49-F238E27FC236}">
                    <a16:creationId xmlns:a16="http://schemas.microsoft.com/office/drawing/2014/main" id="{7F4D5A30-C1FB-4A37-B842-AEA4594BF973}"/>
                  </a:ext>
                </a:extLst>
              </p:cNvPr>
              <p:cNvSpPr/>
              <p:nvPr userDrawn="1"/>
            </p:nvSpPr>
            <p:spPr>
              <a:xfrm rot="16200000">
                <a:off x="10556636" y="343514"/>
                <a:ext cx="1949080" cy="1319941"/>
              </a:xfrm>
              <a:custGeom>
                <a:avLst/>
                <a:gdLst>
                  <a:gd name="connsiteX0" fmla="*/ 0 w 12187240"/>
                  <a:gd name="connsiteY0" fmla="*/ 1345677 h 1345677"/>
                  <a:gd name="connsiteX1" fmla="*/ 0 w 12187240"/>
                  <a:gd name="connsiteY1" fmla="*/ 0 h 1345677"/>
                  <a:gd name="connsiteX2" fmla="*/ 12187240 w 12187240"/>
                  <a:gd name="connsiteY2" fmla="*/ 1345677 h 1345677"/>
                  <a:gd name="connsiteX3" fmla="*/ 0 w 12187240"/>
                  <a:gd name="connsiteY3" fmla="*/ 1345677 h 1345677"/>
                  <a:gd name="connsiteX0" fmla="*/ 9131644 w 12187240"/>
                  <a:gd name="connsiteY0" fmla="*/ 925547 h 1345677"/>
                  <a:gd name="connsiteX1" fmla="*/ 0 w 12187240"/>
                  <a:gd name="connsiteY1" fmla="*/ 0 h 1345677"/>
                  <a:gd name="connsiteX2" fmla="*/ 12187240 w 12187240"/>
                  <a:gd name="connsiteY2" fmla="*/ 1345677 h 1345677"/>
                  <a:gd name="connsiteX3" fmla="*/ 9131644 w 12187240"/>
                  <a:gd name="connsiteY3" fmla="*/ 925547 h 1345677"/>
                  <a:gd name="connsiteX0" fmla="*/ 395416 w 3451012"/>
                  <a:gd name="connsiteY0" fmla="*/ 0 h 420130"/>
                  <a:gd name="connsiteX1" fmla="*/ 0 w 3451012"/>
                  <a:gd name="connsiteY1" fmla="*/ 1210 h 420130"/>
                  <a:gd name="connsiteX2" fmla="*/ 3451012 w 3451012"/>
                  <a:gd name="connsiteY2" fmla="*/ 420130 h 420130"/>
                  <a:gd name="connsiteX3" fmla="*/ 395416 w 3451012"/>
                  <a:gd name="connsiteY3" fmla="*/ 0 h 420130"/>
                  <a:gd name="connsiteX0" fmla="*/ 493692 w 3549288"/>
                  <a:gd name="connsiteY0" fmla="*/ 0 h 420130"/>
                  <a:gd name="connsiteX1" fmla="*/ 0 w 3549288"/>
                  <a:gd name="connsiteY1" fmla="*/ 26847 h 420130"/>
                  <a:gd name="connsiteX2" fmla="*/ 3549288 w 3549288"/>
                  <a:gd name="connsiteY2" fmla="*/ 420130 h 420130"/>
                  <a:gd name="connsiteX3" fmla="*/ 493692 w 3549288"/>
                  <a:gd name="connsiteY3" fmla="*/ 0 h 420130"/>
                  <a:gd name="connsiteX0" fmla="*/ 493692 w 3549288"/>
                  <a:gd name="connsiteY0" fmla="*/ 0 h 454313"/>
                  <a:gd name="connsiteX1" fmla="*/ 0 w 3549288"/>
                  <a:gd name="connsiteY1" fmla="*/ 61030 h 454313"/>
                  <a:gd name="connsiteX2" fmla="*/ 3549288 w 3549288"/>
                  <a:gd name="connsiteY2" fmla="*/ 454313 h 454313"/>
                  <a:gd name="connsiteX3" fmla="*/ 493692 w 3549288"/>
                  <a:gd name="connsiteY3" fmla="*/ 0 h 454313"/>
                  <a:gd name="connsiteX0" fmla="*/ 506510 w 3549288"/>
                  <a:gd name="connsiteY0" fmla="*/ 0 h 432949"/>
                  <a:gd name="connsiteX1" fmla="*/ 0 w 3549288"/>
                  <a:gd name="connsiteY1" fmla="*/ 39666 h 432949"/>
                  <a:gd name="connsiteX2" fmla="*/ 3549288 w 3549288"/>
                  <a:gd name="connsiteY2" fmla="*/ 432949 h 432949"/>
                  <a:gd name="connsiteX3" fmla="*/ 506510 w 3549288"/>
                  <a:gd name="connsiteY3" fmla="*/ 0 h 432949"/>
                  <a:gd name="connsiteX0" fmla="*/ 503335 w 3549288"/>
                  <a:gd name="connsiteY0" fmla="*/ 0 h 448824"/>
                  <a:gd name="connsiteX1" fmla="*/ 0 w 3549288"/>
                  <a:gd name="connsiteY1" fmla="*/ 55541 h 448824"/>
                  <a:gd name="connsiteX2" fmla="*/ 3549288 w 3549288"/>
                  <a:gd name="connsiteY2" fmla="*/ 448824 h 448824"/>
                  <a:gd name="connsiteX3" fmla="*/ 503335 w 3549288"/>
                  <a:gd name="connsiteY3" fmla="*/ 0 h 448824"/>
                  <a:gd name="connsiteX0" fmla="*/ 503335 w 3567593"/>
                  <a:gd name="connsiteY0" fmla="*/ 0 h 423606"/>
                  <a:gd name="connsiteX1" fmla="*/ 0 w 3567593"/>
                  <a:gd name="connsiteY1" fmla="*/ 55541 h 423606"/>
                  <a:gd name="connsiteX2" fmla="*/ 3567593 w 3567593"/>
                  <a:gd name="connsiteY2" fmla="*/ 423606 h 423606"/>
                  <a:gd name="connsiteX3" fmla="*/ 503335 w 3567593"/>
                  <a:gd name="connsiteY3" fmla="*/ 0 h 423606"/>
                  <a:gd name="connsiteX0" fmla="*/ 420970 w 3485228"/>
                  <a:gd name="connsiteY0" fmla="*/ 0 h 423606"/>
                  <a:gd name="connsiteX1" fmla="*/ 0 w 3485228"/>
                  <a:gd name="connsiteY1" fmla="*/ 40410 h 423606"/>
                  <a:gd name="connsiteX2" fmla="*/ 3485228 w 3485228"/>
                  <a:gd name="connsiteY2" fmla="*/ 423606 h 423606"/>
                  <a:gd name="connsiteX3" fmla="*/ 420970 w 3485228"/>
                  <a:gd name="connsiteY3" fmla="*/ 0 h 423606"/>
                  <a:gd name="connsiteX0" fmla="*/ 347756 w 3485228"/>
                  <a:gd name="connsiteY0" fmla="*/ 0 h 437056"/>
                  <a:gd name="connsiteX1" fmla="*/ 0 w 3485228"/>
                  <a:gd name="connsiteY1" fmla="*/ 53860 h 437056"/>
                  <a:gd name="connsiteX2" fmla="*/ 3485228 w 3485228"/>
                  <a:gd name="connsiteY2" fmla="*/ 437056 h 437056"/>
                  <a:gd name="connsiteX3" fmla="*/ 347756 w 3485228"/>
                  <a:gd name="connsiteY3" fmla="*/ 0 h 437056"/>
                  <a:gd name="connsiteX0" fmla="*/ 353423 w 3485228"/>
                  <a:gd name="connsiteY0" fmla="*/ 0 h 432890"/>
                  <a:gd name="connsiteX1" fmla="*/ 0 w 3485228"/>
                  <a:gd name="connsiteY1" fmla="*/ 49694 h 432890"/>
                  <a:gd name="connsiteX2" fmla="*/ 3485228 w 3485228"/>
                  <a:gd name="connsiteY2" fmla="*/ 432890 h 432890"/>
                  <a:gd name="connsiteX3" fmla="*/ 353423 w 3485228"/>
                  <a:gd name="connsiteY3" fmla="*/ 0 h 432890"/>
                  <a:gd name="connsiteX0" fmla="*/ 319414 w 3451219"/>
                  <a:gd name="connsiteY0" fmla="*/ 0 h 432890"/>
                  <a:gd name="connsiteX1" fmla="*/ 0 w 3451219"/>
                  <a:gd name="connsiteY1" fmla="*/ 51777 h 432890"/>
                  <a:gd name="connsiteX2" fmla="*/ 3451219 w 3451219"/>
                  <a:gd name="connsiteY2" fmla="*/ 432890 h 432890"/>
                  <a:gd name="connsiteX3" fmla="*/ 319414 w 3451219"/>
                  <a:gd name="connsiteY3" fmla="*/ 0 h 432890"/>
                  <a:gd name="connsiteX0" fmla="*/ 347755 w 3479560"/>
                  <a:gd name="connsiteY0" fmla="*/ 0 h 432890"/>
                  <a:gd name="connsiteX1" fmla="*/ 0 w 3479560"/>
                  <a:gd name="connsiteY1" fmla="*/ 51777 h 432890"/>
                  <a:gd name="connsiteX2" fmla="*/ 3479560 w 3479560"/>
                  <a:gd name="connsiteY2" fmla="*/ 432890 h 432890"/>
                  <a:gd name="connsiteX3" fmla="*/ 347755 w 3479560"/>
                  <a:gd name="connsiteY3" fmla="*/ 0 h 432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9560" h="432890">
                    <a:moveTo>
                      <a:pt x="347755" y="0"/>
                    </a:moveTo>
                    <a:lnTo>
                      <a:pt x="0" y="51777"/>
                    </a:lnTo>
                    <a:lnTo>
                      <a:pt x="3479560" y="432890"/>
                    </a:lnTo>
                    <a:lnTo>
                      <a:pt x="347755" y="0"/>
                    </a:lnTo>
                    <a:close/>
                  </a:path>
                </a:pathLst>
              </a:custGeom>
              <a:solidFill>
                <a:srgbClr val="006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/>
              </a:p>
            </p:txBody>
          </p:sp>
        </p:grpSp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A647898D-A558-472B-A065-3F53D3C04C34}"/>
                </a:ext>
              </a:extLst>
            </p:cNvPr>
            <p:cNvSpPr/>
            <p:nvPr userDrawn="1"/>
          </p:nvSpPr>
          <p:spPr>
            <a:xfrm rot="16200000">
              <a:off x="6685071" y="1389170"/>
              <a:ext cx="6879167" cy="4134691"/>
            </a:xfrm>
            <a:prstGeom prst="rtTriangle">
              <a:avLst/>
            </a:prstGeom>
            <a:solidFill>
              <a:srgbClr val="008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0863DF6-07AD-4DEC-93B0-C44A6CB3D81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66295" y="3071648"/>
            <a:ext cx="2778958" cy="5253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Speaker Name</a:t>
            </a:r>
            <a:endParaRPr lang="LID4096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B14FDE4-1C78-4146-BA5F-A6DEB5789B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66295" y="3637779"/>
            <a:ext cx="2778958" cy="9954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Speaker Info</a:t>
            </a:r>
            <a:endParaRPr lang="LID4096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BB0251-8003-499A-8E0E-5BCBC105B476}"/>
              </a:ext>
            </a:extLst>
          </p:cNvPr>
          <p:cNvSpPr/>
          <p:nvPr userDrawn="1"/>
        </p:nvSpPr>
        <p:spPr>
          <a:xfrm>
            <a:off x="311501" y="3065415"/>
            <a:ext cx="1661319" cy="1661319"/>
          </a:xfrm>
          <a:prstGeom prst="ellipse">
            <a:avLst/>
          </a:prstGeom>
          <a:solidFill>
            <a:schemeClr val="tx2"/>
          </a:solidFill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67">
            <a:extLst>
              <a:ext uri="{FF2B5EF4-FFF2-40B4-BE49-F238E27FC236}">
                <a16:creationId xmlns:a16="http://schemas.microsoft.com/office/drawing/2014/main" id="{990F1EBE-D6E9-42AB-A563-897A6AC9B1C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04976" y="3158890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CB877507-0337-4E50-8526-AA5BDF8050B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13624" y="3067948"/>
            <a:ext cx="2778958" cy="5253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Speaker Name</a:t>
            </a:r>
            <a:endParaRPr lang="LID4096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424E266-AFEA-43F6-8C71-032A7B234A8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13624" y="3634079"/>
            <a:ext cx="2778958" cy="9954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Speaker Info</a:t>
            </a:r>
            <a:endParaRPr lang="LID4096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D1D0CDB-3889-4299-8D07-89CA6B471965}"/>
              </a:ext>
            </a:extLst>
          </p:cNvPr>
          <p:cNvSpPr/>
          <p:nvPr userDrawn="1"/>
        </p:nvSpPr>
        <p:spPr>
          <a:xfrm>
            <a:off x="5058830" y="3061715"/>
            <a:ext cx="1661319" cy="1661319"/>
          </a:xfrm>
          <a:prstGeom prst="ellipse">
            <a:avLst/>
          </a:prstGeom>
          <a:solidFill>
            <a:schemeClr val="tx2"/>
          </a:solidFill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67">
            <a:extLst>
              <a:ext uri="{FF2B5EF4-FFF2-40B4-BE49-F238E27FC236}">
                <a16:creationId xmlns:a16="http://schemas.microsoft.com/office/drawing/2014/main" id="{64BC369D-C67F-4C0B-AE83-4A20C1F15B3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152305" y="3155190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9730576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(No Speak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49C634-3699-432F-AB94-56C6E2802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33375"/>
            <a:ext cx="9289429" cy="2015506"/>
          </a:xfrm>
        </p:spPr>
        <p:txBody>
          <a:bodyPr anchor="b" anchorCtr="0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83F194B-169A-4769-96FA-CCE6DE750340}"/>
              </a:ext>
            </a:extLst>
          </p:cNvPr>
          <p:cNvGrpSpPr/>
          <p:nvPr userDrawn="1"/>
        </p:nvGrpSpPr>
        <p:grpSpPr>
          <a:xfrm>
            <a:off x="8057309" y="0"/>
            <a:ext cx="4134691" cy="6896099"/>
            <a:chOff x="8057309" y="0"/>
            <a:chExt cx="4134691" cy="689609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D270966-EC05-4C09-8CA3-17A00542EFE7}"/>
                </a:ext>
              </a:extLst>
            </p:cNvPr>
            <p:cNvGrpSpPr/>
            <p:nvPr userDrawn="1"/>
          </p:nvGrpSpPr>
          <p:grpSpPr>
            <a:xfrm>
              <a:off x="9406226" y="0"/>
              <a:ext cx="2785774" cy="3409476"/>
              <a:chOff x="9406226" y="0"/>
              <a:chExt cx="2785774" cy="3409476"/>
            </a:xfrm>
          </p:grpSpPr>
          <p:sp>
            <p:nvSpPr>
              <p:cNvPr id="8" name="Right Triangle 7">
                <a:extLst>
                  <a:ext uri="{FF2B5EF4-FFF2-40B4-BE49-F238E27FC236}">
                    <a16:creationId xmlns:a16="http://schemas.microsoft.com/office/drawing/2014/main" id="{37081331-C4A3-45CF-89B1-4AAB80596F4B}"/>
                  </a:ext>
                </a:extLst>
              </p:cNvPr>
              <p:cNvSpPr/>
              <p:nvPr userDrawn="1"/>
            </p:nvSpPr>
            <p:spPr>
              <a:xfrm rot="16200000" flipH="1">
                <a:off x="9094375" y="311851"/>
                <a:ext cx="3409476" cy="2785774"/>
              </a:xfrm>
              <a:prstGeom prst="rtTriangle">
                <a:avLst/>
              </a:prstGeom>
              <a:solidFill>
                <a:srgbClr val="00B2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/>
              </a:p>
            </p:txBody>
          </p:sp>
          <p:sp>
            <p:nvSpPr>
              <p:cNvPr id="9" name="Right Triangle 22">
                <a:extLst>
                  <a:ext uri="{FF2B5EF4-FFF2-40B4-BE49-F238E27FC236}">
                    <a16:creationId xmlns:a16="http://schemas.microsoft.com/office/drawing/2014/main" id="{7F4D5A30-C1FB-4A37-B842-AEA4594BF973}"/>
                  </a:ext>
                </a:extLst>
              </p:cNvPr>
              <p:cNvSpPr/>
              <p:nvPr userDrawn="1"/>
            </p:nvSpPr>
            <p:spPr>
              <a:xfrm rot="16200000">
                <a:off x="10556636" y="343514"/>
                <a:ext cx="1949080" cy="1319941"/>
              </a:xfrm>
              <a:custGeom>
                <a:avLst/>
                <a:gdLst>
                  <a:gd name="connsiteX0" fmla="*/ 0 w 12187240"/>
                  <a:gd name="connsiteY0" fmla="*/ 1345677 h 1345677"/>
                  <a:gd name="connsiteX1" fmla="*/ 0 w 12187240"/>
                  <a:gd name="connsiteY1" fmla="*/ 0 h 1345677"/>
                  <a:gd name="connsiteX2" fmla="*/ 12187240 w 12187240"/>
                  <a:gd name="connsiteY2" fmla="*/ 1345677 h 1345677"/>
                  <a:gd name="connsiteX3" fmla="*/ 0 w 12187240"/>
                  <a:gd name="connsiteY3" fmla="*/ 1345677 h 1345677"/>
                  <a:gd name="connsiteX0" fmla="*/ 9131644 w 12187240"/>
                  <a:gd name="connsiteY0" fmla="*/ 925547 h 1345677"/>
                  <a:gd name="connsiteX1" fmla="*/ 0 w 12187240"/>
                  <a:gd name="connsiteY1" fmla="*/ 0 h 1345677"/>
                  <a:gd name="connsiteX2" fmla="*/ 12187240 w 12187240"/>
                  <a:gd name="connsiteY2" fmla="*/ 1345677 h 1345677"/>
                  <a:gd name="connsiteX3" fmla="*/ 9131644 w 12187240"/>
                  <a:gd name="connsiteY3" fmla="*/ 925547 h 1345677"/>
                  <a:gd name="connsiteX0" fmla="*/ 395416 w 3451012"/>
                  <a:gd name="connsiteY0" fmla="*/ 0 h 420130"/>
                  <a:gd name="connsiteX1" fmla="*/ 0 w 3451012"/>
                  <a:gd name="connsiteY1" fmla="*/ 1210 h 420130"/>
                  <a:gd name="connsiteX2" fmla="*/ 3451012 w 3451012"/>
                  <a:gd name="connsiteY2" fmla="*/ 420130 h 420130"/>
                  <a:gd name="connsiteX3" fmla="*/ 395416 w 3451012"/>
                  <a:gd name="connsiteY3" fmla="*/ 0 h 420130"/>
                  <a:gd name="connsiteX0" fmla="*/ 493692 w 3549288"/>
                  <a:gd name="connsiteY0" fmla="*/ 0 h 420130"/>
                  <a:gd name="connsiteX1" fmla="*/ 0 w 3549288"/>
                  <a:gd name="connsiteY1" fmla="*/ 26847 h 420130"/>
                  <a:gd name="connsiteX2" fmla="*/ 3549288 w 3549288"/>
                  <a:gd name="connsiteY2" fmla="*/ 420130 h 420130"/>
                  <a:gd name="connsiteX3" fmla="*/ 493692 w 3549288"/>
                  <a:gd name="connsiteY3" fmla="*/ 0 h 420130"/>
                  <a:gd name="connsiteX0" fmla="*/ 493692 w 3549288"/>
                  <a:gd name="connsiteY0" fmla="*/ 0 h 454313"/>
                  <a:gd name="connsiteX1" fmla="*/ 0 w 3549288"/>
                  <a:gd name="connsiteY1" fmla="*/ 61030 h 454313"/>
                  <a:gd name="connsiteX2" fmla="*/ 3549288 w 3549288"/>
                  <a:gd name="connsiteY2" fmla="*/ 454313 h 454313"/>
                  <a:gd name="connsiteX3" fmla="*/ 493692 w 3549288"/>
                  <a:gd name="connsiteY3" fmla="*/ 0 h 454313"/>
                  <a:gd name="connsiteX0" fmla="*/ 506510 w 3549288"/>
                  <a:gd name="connsiteY0" fmla="*/ 0 h 432949"/>
                  <a:gd name="connsiteX1" fmla="*/ 0 w 3549288"/>
                  <a:gd name="connsiteY1" fmla="*/ 39666 h 432949"/>
                  <a:gd name="connsiteX2" fmla="*/ 3549288 w 3549288"/>
                  <a:gd name="connsiteY2" fmla="*/ 432949 h 432949"/>
                  <a:gd name="connsiteX3" fmla="*/ 506510 w 3549288"/>
                  <a:gd name="connsiteY3" fmla="*/ 0 h 432949"/>
                  <a:gd name="connsiteX0" fmla="*/ 503335 w 3549288"/>
                  <a:gd name="connsiteY0" fmla="*/ 0 h 448824"/>
                  <a:gd name="connsiteX1" fmla="*/ 0 w 3549288"/>
                  <a:gd name="connsiteY1" fmla="*/ 55541 h 448824"/>
                  <a:gd name="connsiteX2" fmla="*/ 3549288 w 3549288"/>
                  <a:gd name="connsiteY2" fmla="*/ 448824 h 448824"/>
                  <a:gd name="connsiteX3" fmla="*/ 503335 w 3549288"/>
                  <a:gd name="connsiteY3" fmla="*/ 0 h 448824"/>
                  <a:gd name="connsiteX0" fmla="*/ 503335 w 3567593"/>
                  <a:gd name="connsiteY0" fmla="*/ 0 h 423606"/>
                  <a:gd name="connsiteX1" fmla="*/ 0 w 3567593"/>
                  <a:gd name="connsiteY1" fmla="*/ 55541 h 423606"/>
                  <a:gd name="connsiteX2" fmla="*/ 3567593 w 3567593"/>
                  <a:gd name="connsiteY2" fmla="*/ 423606 h 423606"/>
                  <a:gd name="connsiteX3" fmla="*/ 503335 w 3567593"/>
                  <a:gd name="connsiteY3" fmla="*/ 0 h 423606"/>
                  <a:gd name="connsiteX0" fmla="*/ 420970 w 3485228"/>
                  <a:gd name="connsiteY0" fmla="*/ 0 h 423606"/>
                  <a:gd name="connsiteX1" fmla="*/ 0 w 3485228"/>
                  <a:gd name="connsiteY1" fmla="*/ 40410 h 423606"/>
                  <a:gd name="connsiteX2" fmla="*/ 3485228 w 3485228"/>
                  <a:gd name="connsiteY2" fmla="*/ 423606 h 423606"/>
                  <a:gd name="connsiteX3" fmla="*/ 420970 w 3485228"/>
                  <a:gd name="connsiteY3" fmla="*/ 0 h 423606"/>
                  <a:gd name="connsiteX0" fmla="*/ 347756 w 3485228"/>
                  <a:gd name="connsiteY0" fmla="*/ 0 h 437056"/>
                  <a:gd name="connsiteX1" fmla="*/ 0 w 3485228"/>
                  <a:gd name="connsiteY1" fmla="*/ 53860 h 437056"/>
                  <a:gd name="connsiteX2" fmla="*/ 3485228 w 3485228"/>
                  <a:gd name="connsiteY2" fmla="*/ 437056 h 437056"/>
                  <a:gd name="connsiteX3" fmla="*/ 347756 w 3485228"/>
                  <a:gd name="connsiteY3" fmla="*/ 0 h 437056"/>
                  <a:gd name="connsiteX0" fmla="*/ 353423 w 3485228"/>
                  <a:gd name="connsiteY0" fmla="*/ 0 h 432890"/>
                  <a:gd name="connsiteX1" fmla="*/ 0 w 3485228"/>
                  <a:gd name="connsiteY1" fmla="*/ 49694 h 432890"/>
                  <a:gd name="connsiteX2" fmla="*/ 3485228 w 3485228"/>
                  <a:gd name="connsiteY2" fmla="*/ 432890 h 432890"/>
                  <a:gd name="connsiteX3" fmla="*/ 353423 w 3485228"/>
                  <a:gd name="connsiteY3" fmla="*/ 0 h 432890"/>
                  <a:gd name="connsiteX0" fmla="*/ 319414 w 3451219"/>
                  <a:gd name="connsiteY0" fmla="*/ 0 h 432890"/>
                  <a:gd name="connsiteX1" fmla="*/ 0 w 3451219"/>
                  <a:gd name="connsiteY1" fmla="*/ 51777 h 432890"/>
                  <a:gd name="connsiteX2" fmla="*/ 3451219 w 3451219"/>
                  <a:gd name="connsiteY2" fmla="*/ 432890 h 432890"/>
                  <a:gd name="connsiteX3" fmla="*/ 319414 w 3451219"/>
                  <a:gd name="connsiteY3" fmla="*/ 0 h 432890"/>
                  <a:gd name="connsiteX0" fmla="*/ 347755 w 3479560"/>
                  <a:gd name="connsiteY0" fmla="*/ 0 h 432890"/>
                  <a:gd name="connsiteX1" fmla="*/ 0 w 3479560"/>
                  <a:gd name="connsiteY1" fmla="*/ 51777 h 432890"/>
                  <a:gd name="connsiteX2" fmla="*/ 3479560 w 3479560"/>
                  <a:gd name="connsiteY2" fmla="*/ 432890 h 432890"/>
                  <a:gd name="connsiteX3" fmla="*/ 347755 w 3479560"/>
                  <a:gd name="connsiteY3" fmla="*/ 0 h 432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9560" h="432890">
                    <a:moveTo>
                      <a:pt x="347755" y="0"/>
                    </a:moveTo>
                    <a:lnTo>
                      <a:pt x="0" y="51777"/>
                    </a:lnTo>
                    <a:lnTo>
                      <a:pt x="3479560" y="432890"/>
                    </a:lnTo>
                    <a:lnTo>
                      <a:pt x="347755" y="0"/>
                    </a:lnTo>
                    <a:close/>
                  </a:path>
                </a:pathLst>
              </a:custGeom>
              <a:solidFill>
                <a:srgbClr val="006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/>
              </a:p>
            </p:txBody>
          </p:sp>
        </p:grpSp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A647898D-A558-472B-A065-3F53D3C04C34}"/>
                </a:ext>
              </a:extLst>
            </p:cNvPr>
            <p:cNvSpPr/>
            <p:nvPr userDrawn="1"/>
          </p:nvSpPr>
          <p:spPr>
            <a:xfrm rot="16200000">
              <a:off x="6685071" y="1389170"/>
              <a:ext cx="6879167" cy="4134691"/>
            </a:xfrm>
            <a:prstGeom prst="rtTriangle">
              <a:avLst/>
            </a:prstGeom>
            <a:solidFill>
              <a:srgbClr val="008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46958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(One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559C0-7B43-41C5-A92D-69E4C1460A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About Me / About XXX</a:t>
            </a:r>
            <a:endParaRPr lang="LID4096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CC6012-4BDF-4D4F-A4CF-3D66AB6504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EF17C4-4F73-403E-8D92-9B90C129D611}"/>
              </a:ext>
            </a:extLst>
          </p:cNvPr>
          <p:cNvSpPr/>
          <p:nvPr userDrawn="1"/>
        </p:nvSpPr>
        <p:spPr>
          <a:xfrm>
            <a:off x="609600" y="1767681"/>
            <a:ext cx="1661319" cy="1661319"/>
          </a:xfrm>
          <a:prstGeom prst="ellipse">
            <a:avLst/>
          </a:prstGeom>
          <a:solidFill>
            <a:schemeClr val="tx2"/>
          </a:solidFill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67">
            <a:extLst>
              <a:ext uri="{FF2B5EF4-FFF2-40B4-BE49-F238E27FC236}">
                <a16:creationId xmlns:a16="http://schemas.microsoft.com/office/drawing/2014/main" id="{6192BDE9-048F-4C4F-B430-49018667B7D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3075" y="1861156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EE13E02-E2A8-4507-A3B0-0D04ED46692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743200" y="1714500"/>
            <a:ext cx="9113838" cy="533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800"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471DC2E0-03BF-4C1E-B92B-491AD8335F8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43200" y="2348880"/>
            <a:ext cx="9113838" cy="3816970"/>
          </a:xfrm>
        </p:spPr>
        <p:txBody>
          <a:bodyPr>
            <a:noAutofit/>
          </a:bodyPr>
          <a:lstStyle>
            <a:lvl1pPr marL="230188" indent="-230188">
              <a:lnSpc>
                <a:spcPct val="100000"/>
              </a:lnSpc>
              <a:spcAft>
                <a:spcPts val="0"/>
              </a:spcAft>
              <a:buClr>
                <a:srgbClr val="00D6FF"/>
              </a:buClr>
              <a:buFont typeface="Wingdings" pitchFamily="2" charset="2"/>
              <a:buChar char="§"/>
              <a:tabLst/>
              <a:defRPr sz="2000"/>
            </a:lvl1pPr>
          </a:lstStyle>
          <a:p>
            <a:pPr lvl="0"/>
            <a:r>
              <a:rPr lang="en-US"/>
              <a:t>Speaker Info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978FBB-F7FC-4B65-A98D-D5B8CCDB23DF}"/>
              </a:ext>
            </a:extLst>
          </p:cNvPr>
          <p:cNvSpPr txBox="1"/>
          <p:nvPr userDrawn="1"/>
        </p:nvSpPr>
        <p:spPr>
          <a:xfrm>
            <a:off x="8702040" y="187452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b" anchorCtr="1">
            <a:noAutofit/>
          </a:bodyPr>
          <a:lstStyle/>
          <a:p>
            <a:pPr marL="0" algn="ctr" defTabSz="914400" rtl="1" eaLnBrk="1" latinLnBrk="0" hangingPunct="1">
              <a:lnSpc>
                <a:spcPct val="100000"/>
              </a:lnSpc>
            </a:pPr>
            <a:endParaRPr lang="en-US" sz="7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81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(No Speak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49C634-3699-432F-AB94-56C6E2802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33375"/>
            <a:ext cx="9289429" cy="2015506"/>
          </a:xfrm>
        </p:spPr>
        <p:txBody>
          <a:bodyPr anchor="b" anchorCtr="0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83F194B-169A-4769-96FA-CCE6DE750340}"/>
              </a:ext>
            </a:extLst>
          </p:cNvPr>
          <p:cNvGrpSpPr/>
          <p:nvPr userDrawn="1"/>
        </p:nvGrpSpPr>
        <p:grpSpPr>
          <a:xfrm>
            <a:off x="8057309" y="0"/>
            <a:ext cx="4134691" cy="6896099"/>
            <a:chOff x="8057309" y="0"/>
            <a:chExt cx="4134691" cy="689609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D270966-EC05-4C09-8CA3-17A00542EFE7}"/>
                </a:ext>
              </a:extLst>
            </p:cNvPr>
            <p:cNvGrpSpPr/>
            <p:nvPr userDrawn="1"/>
          </p:nvGrpSpPr>
          <p:grpSpPr>
            <a:xfrm>
              <a:off x="9406226" y="0"/>
              <a:ext cx="2785774" cy="3409476"/>
              <a:chOff x="9406226" y="0"/>
              <a:chExt cx="2785774" cy="3409476"/>
            </a:xfrm>
          </p:grpSpPr>
          <p:sp>
            <p:nvSpPr>
              <p:cNvPr id="8" name="Right Triangle 7">
                <a:extLst>
                  <a:ext uri="{FF2B5EF4-FFF2-40B4-BE49-F238E27FC236}">
                    <a16:creationId xmlns:a16="http://schemas.microsoft.com/office/drawing/2014/main" id="{37081331-C4A3-45CF-89B1-4AAB80596F4B}"/>
                  </a:ext>
                </a:extLst>
              </p:cNvPr>
              <p:cNvSpPr/>
              <p:nvPr userDrawn="1"/>
            </p:nvSpPr>
            <p:spPr>
              <a:xfrm rot="16200000" flipH="1">
                <a:off x="9094375" y="311851"/>
                <a:ext cx="3409476" cy="2785774"/>
              </a:xfrm>
              <a:prstGeom prst="rtTriangle">
                <a:avLst/>
              </a:prstGeom>
              <a:solidFill>
                <a:srgbClr val="00B2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/>
              </a:p>
            </p:txBody>
          </p:sp>
          <p:sp>
            <p:nvSpPr>
              <p:cNvPr id="9" name="Right Triangle 22">
                <a:extLst>
                  <a:ext uri="{FF2B5EF4-FFF2-40B4-BE49-F238E27FC236}">
                    <a16:creationId xmlns:a16="http://schemas.microsoft.com/office/drawing/2014/main" id="{7F4D5A30-C1FB-4A37-B842-AEA4594BF973}"/>
                  </a:ext>
                </a:extLst>
              </p:cNvPr>
              <p:cNvSpPr/>
              <p:nvPr userDrawn="1"/>
            </p:nvSpPr>
            <p:spPr>
              <a:xfrm rot="16200000">
                <a:off x="10556636" y="343514"/>
                <a:ext cx="1949080" cy="1319941"/>
              </a:xfrm>
              <a:custGeom>
                <a:avLst/>
                <a:gdLst>
                  <a:gd name="connsiteX0" fmla="*/ 0 w 12187240"/>
                  <a:gd name="connsiteY0" fmla="*/ 1345677 h 1345677"/>
                  <a:gd name="connsiteX1" fmla="*/ 0 w 12187240"/>
                  <a:gd name="connsiteY1" fmla="*/ 0 h 1345677"/>
                  <a:gd name="connsiteX2" fmla="*/ 12187240 w 12187240"/>
                  <a:gd name="connsiteY2" fmla="*/ 1345677 h 1345677"/>
                  <a:gd name="connsiteX3" fmla="*/ 0 w 12187240"/>
                  <a:gd name="connsiteY3" fmla="*/ 1345677 h 1345677"/>
                  <a:gd name="connsiteX0" fmla="*/ 9131644 w 12187240"/>
                  <a:gd name="connsiteY0" fmla="*/ 925547 h 1345677"/>
                  <a:gd name="connsiteX1" fmla="*/ 0 w 12187240"/>
                  <a:gd name="connsiteY1" fmla="*/ 0 h 1345677"/>
                  <a:gd name="connsiteX2" fmla="*/ 12187240 w 12187240"/>
                  <a:gd name="connsiteY2" fmla="*/ 1345677 h 1345677"/>
                  <a:gd name="connsiteX3" fmla="*/ 9131644 w 12187240"/>
                  <a:gd name="connsiteY3" fmla="*/ 925547 h 1345677"/>
                  <a:gd name="connsiteX0" fmla="*/ 395416 w 3451012"/>
                  <a:gd name="connsiteY0" fmla="*/ 0 h 420130"/>
                  <a:gd name="connsiteX1" fmla="*/ 0 w 3451012"/>
                  <a:gd name="connsiteY1" fmla="*/ 1210 h 420130"/>
                  <a:gd name="connsiteX2" fmla="*/ 3451012 w 3451012"/>
                  <a:gd name="connsiteY2" fmla="*/ 420130 h 420130"/>
                  <a:gd name="connsiteX3" fmla="*/ 395416 w 3451012"/>
                  <a:gd name="connsiteY3" fmla="*/ 0 h 420130"/>
                  <a:gd name="connsiteX0" fmla="*/ 493692 w 3549288"/>
                  <a:gd name="connsiteY0" fmla="*/ 0 h 420130"/>
                  <a:gd name="connsiteX1" fmla="*/ 0 w 3549288"/>
                  <a:gd name="connsiteY1" fmla="*/ 26847 h 420130"/>
                  <a:gd name="connsiteX2" fmla="*/ 3549288 w 3549288"/>
                  <a:gd name="connsiteY2" fmla="*/ 420130 h 420130"/>
                  <a:gd name="connsiteX3" fmla="*/ 493692 w 3549288"/>
                  <a:gd name="connsiteY3" fmla="*/ 0 h 420130"/>
                  <a:gd name="connsiteX0" fmla="*/ 493692 w 3549288"/>
                  <a:gd name="connsiteY0" fmla="*/ 0 h 454313"/>
                  <a:gd name="connsiteX1" fmla="*/ 0 w 3549288"/>
                  <a:gd name="connsiteY1" fmla="*/ 61030 h 454313"/>
                  <a:gd name="connsiteX2" fmla="*/ 3549288 w 3549288"/>
                  <a:gd name="connsiteY2" fmla="*/ 454313 h 454313"/>
                  <a:gd name="connsiteX3" fmla="*/ 493692 w 3549288"/>
                  <a:gd name="connsiteY3" fmla="*/ 0 h 454313"/>
                  <a:gd name="connsiteX0" fmla="*/ 506510 w 3549288"/>
                  <a:gd name="connsiteY0" fmla="*/ 0 h 432949"/>
                  <a:gd name="connsiteX1" fmla="*/ 0 w 3549288"/>
                  <a:gd name="connsiteY1" fmla="*/ 39666 h 432949"/>
                  <a:gd name="connsiteX2" fmla="*/ 3549288 w 3549288"/>
                  <a:gd name="connsiteY2" fmla="*/ 432949 h 432949"/>
                  <a:gd name="connsiteX3" fmla="*/ 506510 w 3549288"/>
                  <a:gd name="connsiteY3" fmla="*/ 0 h 432949"/>
                  <a:gd name="connsiteX0" fmla="*/ 503335 w 3549288"/>
                  <a:gd name="connsiteY0" fmla="*/ 0 h 448824"/>
                  <a:gd name="connsiteX1" fmla="*/ 0 w 3549288"/>
                  <a:gd name="connsiteY1" fmla="*/ 55541 h 448824"/>
                  <a:gd name="connsiteX2" fmla="*/ 3549288 w 3549288"/>
                  <a:gd name="connsiteY2" fmla="*/ 448824 h 448824"/>
                  <a:gd name="connsiteX3" fmla="*/ 503335 w 3549288"/>
                  <a:gd name="connsiteY3" fmla="*/ 0 h 448824"/>
                  <a:gd name="connsiteX0" fmla="*/ 503335 w 3567593"/>
                  <a:gd name="connsiteY0" fmla="*/ 0 h 423606"/>
                  <a:gd name="connsiteX1" fmla="*/ 0 w 3567593"/>
                  <a:gd name="connsiteY1" fmla="*/ 55541 h 423606"/>
                  <a:gd name="connsiteX2" fmla="*/ 3567593 w 3567593"/>
                  <a:gd name="connsiteY2" fmla="*/ 423606 h 423606"/>
                  <a:gd name="connsiteX3" fmla="*/ 503335 w 3567593"/>
                  <a:gd name="connsiteY3" fmla="*/ 0 h 423606"/>
                  <a:gd name="connsiteX0" fmla="*/ 420970 w 3485228"/>
                  <a:gd name="connsiteY0" fmla="*/ 0 h 423606"/>
                  <a:gd name="connsiteX1" fmla="*/ 0 w 3485228"/>
                  <a:gd name="connsiteY1" fmla="*/ 40410 h 423606"/>
                  <a:gd name="connsiteX2" fmla="*/ 3485228 w 3485228"/>
                  <a:gd name="connsiteY2" fmla="*/ 423606 h 423606"/>
                  <a:gd name="connsiteX3" fmla="*/ 420970 w 3485228"/>
                  <a:gd name="connsiteY3" fmla="*/ 0 h 423606"/>
                  <a:gd name="connsiteX0" fmla="*/ 347756 w 3485228"/>
                  <a:gd name="connsiteY0" fmla="*/ 0 h 437056"/>
                  <a:gd name="connsiteX1" fmla="*/ 0 w 3485228"/>
                  <a:gd name="connsiteY1" fmla="*/ 53860 h 437056"/>
                  <a:gd name="connsiteX2" fmla="*/ 3485228 w 3485228"/>
                  <a:gd name="connsiteY2" fmla="*/ 437056 h 437056"/>
                  <a:gd name="connsiteX3" fmla="*/ 347756 w 3485228"/>
                  <a:gd name="connsiteY3" fmla="*/ 0 h 437056"/>
                  <a:gd name="connsiteX0" fmla="*/ 353423 w 3485228"/>
                  <a:gd name="connsiteY0" fmla="*/ 0 h 432890"/>
                  <a:gd name="connsiteX1" fmla="*/ 0 w 3485228"/>
                  <a:gd name="connsiteY1" fmla="*/ 49694 h 432890"/>
                  <a:gd name="connsiteX2" fmla="*/ 3485228 w 3485228"/>
                  <a:gd name="connsiteY2" fmla="*/ 432890 h 432890"/>
                  <a:gd name="connsiteX3" fmla="*/ 353423 w 3485228"/>
                  <a:gd name="connsiteY3" fmla="*/ 0 h 432890"/>
                  <a:gd name="connsiteX0" fmla="*/ 319414 w 3451219"/>
                  <a:gd name="connsiteY0" fmla="*/ 0 h 432890"/>
                  <a:gd name="connsiteX1" fmla="*/ 0 w 3451219"/>
                  <a:gd name="connsiteY1" fmla="*/ 51777 h 432890"/>
                  <a:gd name="connsiteX2" fmla="*/ 3451219 w 3451219"/>
                  <a:gd name="connsiteY2" fmla="*/ 432890 h 432890"/>
                  <a:gd name="connsiteX3" fmla="*/ 319414 w 3451219"/>
                  <a:gd name="connsiteY3" fmla="*/ 0 h 432890"/>
                  <a:gd name="connsiteX0" fmla="*/ 347755 w 3479560"/>
                  <a:gd name="connsiteY0" fmla="*/ 0 h 432890"/>
                  <a:gd name="connsiteX1" fmla="*/ 0 w 3479560"/>
                  <a:gd name="connsiteY1" fmla="*/ 51777 h 432890"/>
                  <a:gd name="connsiteX2" fmla="*/ 3479560 w 3479560"/>
                  <a:gd name="connsiteY2" fmla="*/ 432890 h 432890"/>
                  <a:gd name="connsiteX3" fmla="*/ 347755 w 3479560"/>
                  <a:gd name="connsiteY3" fmla="*/ 0 h 432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9560" h="432890">
                    <a:moveTo>
                      <a:pt x="347755" y="0"/>
                    </a:moveTo>
                    <a:lnTo>
                      <a:pt x="0" y="51777"/>
                    </a:lnTo>
                    <a:lnTo>
                      <a:pt x="3479560" y="432890"/>
                    </a:lnTo>
                    <a:lnTo>
                      <a:pt x="347755" y="0"/>
                    </a:lnTo>
                    <a:close/>
                  </a:path>
                </a:pathLst>
              </a:custGeom>
              <a:solidFill>
                <a:srgbClr val="006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/>
              </a:p>
            </p:txBody>
          </p:sp>
        </p:grpSp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A647898D-A558-472B-A065-3F53D3C04C34}"/>
                </a:ext>
              </a:extLst>
            </p:cNvPr>
            <p:cNvSpPr/>
            <p:nvPr userDrawn="1"/>
          </p:nvSpPr>
          <p:spPr>
            <a:xfrm rot="16200000">
              <a:off x="6685071" y="1389170"/>
              <a:ext cx="6879167" cy="4134691"/>
            </a:xfrm>
            <a:prstGeom prst="rtTriangle">
              <a:avLst/>
            </a:prstGeom>
            <a:solidFill>
              <a:srgbClr val="008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26689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(Two Speak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559C0-7B43-41C5-A92D-69E4C1460A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333375"/>
            <a:ext cx="11522075" cy="712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About Us / About XXX</a:t>
            </a:r>
            <a:endParaRPr lang="LID4096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CC6012-4BDF-4D4F-A4CF-3D66AB6504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EF17C4-4F73-403E-8D92-9B90C129D611}"/>
              </a:ext>
            </a:extLst>
          </p:cNvPr>
          <p:cNvSpPr/>
          <p:nvPr userDrawn="1"/>
        </p:nvSpPr>
        <p:spPr>
          <a:xfrm>
            <a:off x="2423592" y="1327721"/>
            <a:ext cx="1661319" cy="1661319"/>
          </a:xfrm>
          <a:prstGeom prst="ellipse">
            <a:avLst/>
          </a:prstGeom>
          <a:solidFill>
            <a:schemeClr val="tx2"/>
          </a:solidFill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67">
            <a:extLst>
              <a:ext uri="{FF2B5EF4-FFF2-40B4-BE49-F238E27FC236}">
                <a16:creationId xmlns:a16="http://schemas.microsoft.com/office/drawing/2014/main" id="{6192BDE9-048F-4C4F-B430-49018667B7D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517067" y="1421196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EE13E02-E2A8-4507-A3B0-0D04ED46692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3456" y="3009764"/>
            <a:ext cx="5464512" cy="5334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800"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471DC2E0-03BF-4C1E-B92B-491AD8335F8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4963" y="3563888"/>
            <a:ext cx="5473005" cy="2601961"/>
          </a:xfrm>
        </p:spPr>
        <p:txBody>
          <a:bodyPr>
            <a:noAutofit/>
          </a:bodyPr>
          <a:lstStyle>
            <a:lvl1pPr marL="230188" indent="-230188">
              <a:lnSpc>
                <a:spcPct val="100000"/>
              </a:lnSpc>
              <a:spcAft>
                <a:spcPts val="0"/>
              </a:spcAft>
              <a:buClr>
                <a:srgbClr val="0073A2"/>
              </a:buClr>
              <a:buFont typeface="Wingdings" pitchFamily="2" charset="2"/>
              <a:buChar char="§"/>
              <a:tabLst/>
              <a:defRPr sz="2000"/>
            </a:lvl1pPr>
          </a:lstStyle>
          <a:p>
            <a:pPr lvl="0"/>
            <a:r>
              <a:rPr lang="en-US"/>
              <a:t>Speaker Info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978FBB-F7FC-4B65-A98D-D5B8CCDB23DF}"/>
              </a:ext>
            </a:extLst>
          </p:cNvPr>
          <p:cNvSpPr txBox="1"/>
          <p:nvPr userDrawn="1"/>
        </p:nvSpPr>
        <p:spPr>
          <a:xfrm>
            <a:off x="8702040" y="187452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b" anchorCtr="1">
            <a:noAutofit/>
          </a:bodyPr>
          <a:lstStyle/>
          <a:p>
            <a:pPr marL="0" algn="ctr" defTabSz="914400" rtl="1" eaLnBrk="1" latinLnBrk="0" hangingPunct="1">
              <a:lnSpc>
                <a:spcPct val="100000"/>
              </a:lnSpc>
            </a:pPr>
            <a:endParaRPr lang="en-US" sz="7200">
              <a:solidFill>
                <a:schemeClr val="accent2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ECE510-DDD2-4809-AB46-72C37AB84EF6}"/>
              </a:ext>
            </a:extLst>
          </p:cNvPr>
          <p:cNvSpPr/>
          <p:nvPr userDrawn="1"/>
        </p:nvSpPr>
        <p:spPr>
          <a:xfrm>
            <a:off x="8455857" y="1327721"/>
            <a:ext cx="1661319" cy="1661319"/>
          </a:xfrm>
          <a:prstGeom prst="ellipse">
            <a:avLst/>
          </a:prstGeom>
          <a:solidFill>
            <a:schemeClr val="tx2"/>
          </a:solidFill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67">
            <a:extLst>
              <a:ext uri="{FF2B5EF4-FFF2-40B4-BE49-F238E27FC236}">
                <a16:creationId xmlns:a16="http://schemas.microsoft.com/office/drawing/2014/main" id="{24EC302C-A78F-4CC3-97C8-F7AC980B245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549332" y="1421196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58E67EC-C9B2-4296-8768-C8F2EBC294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5721" y="3009764"/>
            <a:ext cx="5464512" cy="5334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800"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5CF08E6-AE9E-48F1-AA87-FE48896BF63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67228" y="3563888"/>
            <a:ext cx="5473005" cy="2601961"/>
          </a:xfrm>
        </p:spPr>
        <p:txBody>
          <a:bodyPr>
            <a:noAutofit/>
          </a:bodyPr>
          <a:lstStyle>
            <a:lvl1pPr marL="230188" indent="-230188">
              <a:lnSpc>
                <a:spcPct val="100000"/>
              </a:lnSpc>
              <a:spcAft>
                <a:spcPts val="0"/>
              </a:spcAft>
              <a:buClr>
                <a:srgbClr val="0073A2"/>
              </a:buClr>
              <a:buFont typeface="Wingdings" pitchFamily="2" charset="2"/>
              <a:buChar char="§"/>
              <a:tabLst/>
              <a:defRPr sz="2000"/>
            </a:lvl1pPr>
          </a:lstStyle>
          <a:p>
            <a:pPr lvl="0"/>
            <a:r>
              <a:rPr lang="en-US"/>
              <a:t>Speaker Info</a:t>
            </a:r>
          </a:p>
        </p:txBody>
      </p:sp>
    </p:spTree>
    <p:extLst>
      <p:ext uri="{BB962C8B-B14F-4D97-AF65-F5344CB8AC3E}">
        <p14:creationId xmlns:p14="http://schemas.microsoft.com/office/powerpoint/2010/main" val="32477366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(Three Speak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559C0-7B43-41C5-A92D-69E4C1460A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333375"/>
            <a:ext cx="11522075" cy="712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About Us / About XXX</a:t>
            </a:r>
            <a:endParaRPr lang="LID4096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CC6012-4BDF-4D4F-A4CF-3D66AB6504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EF17C4-4F73-403E-8D92-9B90C129D611}"/>
              </a:ext>
            </a:extLst>
          </p:cNvPr>
          <p:cNvSpPr/>
          <p:nvPr userDrawn="1"/>
        </p:nvSpPr>
        <p:spPr>
          <a:xfrm>
            <a:off x="1268697" y="1317368"/>
            <a:ext cx="1661319" cy="1661319"/>
          </a:xfrm>
          <a:prstGeom prst="ellipse">
            <a:avLst/>
          </a:prstGeom>
          <a:solidFill>
            <a:schemeClr val="tx2"/>
          </a:solidFill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67">
            <a:extLst>
              <a:ext uri="{FF2B5EF4-FFF2-40B4-BE49-F238E27FC236}">
                <a16:creationId xmlns:a16="http://schemas.microsoft.com/office/drawing/2014/main" id="{6192BDE9-048F-4C4F-B430-49018667B7D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362172" y="1410843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EE13E02-E2A8-4507-A3B0-0D04ED46692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3456" y="3009764"/>
            <a:ext cx="3520296" cy="5334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800"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471DC2E0-03BF-4C1E-B92B-491AD8335F8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4963" y="3563888"/>
            <a:ext cx="3528789" cy="2601961"/>
          </a:xfrm>
        </p:spPr>
        <p:txBody>
          <a:bodyPr>
            <a:noAutofit/>
          </a:bodyPr>
          <a:lstStyle>
            <a:lvl1pPr marL="230188" indent="-230188">
              <a:lnSpc>
                <a:spcPct val="100000"/>
              </a:lnSpc>
              <a:spcAft>
                <a:spcPts val="0"/>
              </a:spcAft>
              <a:buClr>
                <a:srgbClr val="00D6FF"/>
              </a:buClr>
              <a:buFont typeface="Wingdings" pitchFamily="2" charset="2"/>
              <a:buChar char="§"/>
              <a:tabLst/>
              <a:defRPr sz="2000"/>
            </a:lvl1pPr>
          </a:lstStyle>
          <a:p>
            <a:pPr lvl="0"/>
            <a:r>
              <a:rPr lang="en-US"/>
              <a:t>Speaker Info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E0DB58-EE51-4D7B-AFAA-09CABF30D6A8}"/>
              </a:ext>
            </a:extLst>
          </p:cNvPr>
          <p:cNvSpPr/>
          <p:nvPr userDrawn="1"/>
        </p:nvSpPr>
        <p:spPr>
          <a:xfrm>
            <a:off x="5248354" y="1317368"/>
            <a:ext cx="1661319" cy="1661319"/>
          </a:xfrm>
          <a:prstGeom prst="ellipse">
            <a:avLst/>
          </a:prstGeom>
          <a:solidFill>
            <a:schemeClr val="tx2"/>
          </a:solidFill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67">
            <a:extLst>
              <a:ext uri="{FF2B5EF4-FFF2-40B4-BE49-F238E27FC236}">
                <a16:creationId xmlns:a16="http://schemas.microsoft.com/office/drawing/2014/main" id="{D6C49D36-EAFB-448F-836A-7EAC5D7BD5A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341829" y="1410843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2A882C6-7113-4F56-9E67-55747EC4C58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23113" y="3009764"/>
            <a:ext cx="3520296" cy="5334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800"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4B0596F9-58D6-49F3-A005-BDCB74FD044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314620" y="3563888"/>
            <a:ext cx="3528789" cy="2601961"/>
          </a:xfrm>
        </p:spPr>
        <p:txBody>
          <a:bodyPr>
            <a:noAutofit/>
          </a:bodyPr>
          <a:lstStyle>
            <a:lvl1pPr marL="230188" indent="-230188">
              <a:lnSpc>
                <a:spcPct val="100000"/>
              </a:lnSpc>
              <a:spcAft>
                <a:spcPts val="0"/>
              </a:spcAft>
              <a:buClr>
                <a:srgbClr val="00D6FF"/>
              </a:buClr>
              <a:buFont typeface="Wingdings" pitchFamily="2" charset="2"/>
              <a:buChar char="§"/>
              <a:tabLst/>
              <a:defRPr sz="2000"/>
            </a:lvl1pPr>
          </a:lstStyle>
          <a:p>
            <a:pPr lvl="0"/>
            <a:r>
              <a:rPr lang="en-US"/>
              <a:t>Speaker Info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7768AF-CE41-4DA9-87A7-D01C2A83D44E}"/>
              </a:ext>
            </a:extLst>
          </p:cNvPr>
          <p:cNvSpPr/>
          <p:nvPr userDrawn="1"/>
        </p:nvSpPr>
        <p:spPr>
          <a:xfrm>
            <a:off x="9253489" y="1317368"/>
            <a:ext cx="1661319" cy="1661319"/>
          </a:xfrm>
          <a:prstGeom prst="ellipse">
            <a:avLst/>
          </a:prstGeom>
          <a:solidFill>
            <a:schemeClr val="tx2"/>
          </a:solidFill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icture Placeholder 67">
            <a:extLst>
              <a:ext uri="{FF2B5EF4-FFF2-40B4-BE49-F238E27FC236}">
                <a16:creationId xmlns:a16="http://schemas.microsoft.com/office/drawing/2014/main" id="{ED7095AD-A6C3-4E31-9C62-F4D3FAC33F51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346964" y="1410843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C075156-EC95-41B7-BCDF-CE28598863F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28248" y="3009764"/>
            <a:ext cx="3520296" cy="5334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800"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B8FE4C1C-13A0-45CF-838A-E8EA205913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19755" y="3563888"/>
            <a:ext cx="3528789" cy="2601961"/>
          </a:xfrm>
        </p:spPr>
        <p:txBody>
          <a:bodyPr>
            <a:noAutofit/>
          </a:bodyPr>
          <a:lstStyle>
            <a:lvl1pPr marL="230188" indent="-230188">
              <a:lnSpc>
                <a:spcPct val="100000"/>
              </a:lnSpc>
              <a:spcAft>
                <a:spcPts val="0"/>
              </a:spcAft>
              <a:buClr>
                <a:srgbClr val="00D6FF"/>
              </a:buClr>
              <a:buFont typeface="Wingdings" pitchFamily="2" charset="2"/>
              <a:buChar char="§"/>
              <a:tabLst/>
              <a:defRPr sz="2000"/>
            </a:lvl1pPr>
          </a:lstStyle>
          <a:p>
            <a:pPr lvl="0"/>
            <a:r>
              <a:rPr lang="en-US"/>
              <a:t>Speaker Info</a:t>
            </a:r>
          </a:p>
        </p:txBody>
      </p:sp>
    </p:spTree>
    <p:extLst>
      <p:ext uri="{BB962C8B-B14F-4D97-AF65-F5344CB8AC3E}">
        <p14:creationId xmlns:p14="http://schemas.microsoft.com/office/powerpoint/2010/main" val="22718333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CodeVa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B13E0-F092-45A4-AD9A-8A50F55B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07A8F1-422B-41A2-998E-496C18A7676F}"/>
              </a:ext>
            </a:extLst>
          </p:cNvPr>
          <p:cNvSpPr txBox="1"/>
          <p:nvPr userDrawn="1"/>
        </p:nvSpPr>
        <p:spPr>
          <a:xfrm>
            <a:off x="334962" y="333375"/>
            <a:ext cx="11522075" cy="712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lang="en-US" sz="4800" spc="-50" baseline="0" dirty="0" smtClean="0">
                <a:solidFill>
                  <a:srgbClr val="0073A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4300">
                <a:solidFill>
                  <a:srgbClr val="00D6FF"/>
                </a:solidFill>
              </a:rPr>
              <a:t>About CodeValue</a:t>
            </a:r>
            <a:endParaRPr lang="LID4096" sz="4300">
              <a:solidFill>
                <a:srgbClr val="00D6FF"/>
              </a:solidFill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C992EFB9-A4A4-C643-B801-E77F4A1957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747" y="1407972"/>
            <a:ext cx="3767525" cy="6394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1F6128-A9F5-01DD-EE5E-0784CE49F4BB}"/>
              </a:ext>
            </a:extLst>
          </p:cNvPr>
          <p:cNvSpPr txBox="1"/>
          <p:nvPr userDrawn="1"/>
        </p:nvSpPr>
        <p:spPr>
          <a:xfrm>
            <a:off x="334963" y="1412776"/>
            <a:ext cx="11522074" cy="47530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LID4096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sz="2800"/>
              <a:t>Awesome software company!</a:t>
            </a:r>
          </a:p>
          <a:p>
            <a:pPr lvl="0"/>
            <a:r>
              <a:rPr lang="en-US" sz="2800"/>
              <a:t>Technology experts </a:t>
            </a:r>
          </a:p>
          <a:p>
            <a:pPr lvl="0"/>
            <a:r>
              <a:rPr lang="en-US" sz="2800"/>
              <a:t>High quality software development solutions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52AADC80-D4A0-519D-4CE0-D6881F23A4DD}"/>
              </a:ext>
            </a:extLst>
          </p:cNvPr>
          <p:cNvGrpSpPr/>
          <p:nvPr userDrawn="1"/>
        </p:nvGrpSpPr>
        <p:grpSpPr>
          <a:xfrm>
            <a:off x="696098" y="3075858"/>
            <a:ext cx="10799802" cy="3088757"/>
            <a:chOff x="731603" y="3148555"/>
            <a:chExt cx="10799802" cy="3088757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2DC71A08-9150-5397-CB19-42420485702B}"/>
                </a:ext>
              </a:extLst>
            </p:cNvPr>
            <p:cNvGrpSpPr/>
            <p:nvPr userDrawn="1"/>
          </p:nvGrpSpPr>
          <p:grpSpPr>
            <a:xfrm>
              <a:off x="748043" y="3148555"/>
              <a:ext cx="10751399" cy="2676628"/>
              <a:chOff x="748043" y="1465419"/>
              <a:chExt cx="10751399" cy="2676628"/>
            </a:xfrm>
          </p:grpSpPr>
          <p:sp>
            <p:nvSpPr>
              <p:cNvPr id="147" name="Rounded Rectangle 10">
                <a:extLst>
                  <a:ext uri="{FF2B5EF4-FFF2-40B4-BE49-F238E27FC236}">
                    <a16:creationId xmlns:a16="http://schemas.microsoft.com/office/drawing/2014/main" id="{40B80898-D287-FA67-D3F3-CB8AF8CADFD3}"/>
                  </a:ext>
                </a:extLst>
              </p:cNvPr>
              <p:cNvSpPr/>
              <p:nvPr/>
            </p:nvSpPr>
            <p:spPr>
              <a:xfrm>
                <a:off x="748043" y="1988677"/>
                <a:ext cx="2034659" cy="808217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Rounded Rectangle 11">
                <a:extLst>
                  <a:ext uri="{FF2B5EF4-FFF2-40B4-BE49-F238E27FC236}">
                    <a16:creationId xmlns:a16="http://schemas.microsoft.com/office/drawing/2014/main" id="{8EC96353-AD88-1304-4835-ADEC18D5FE53}"/>
                  </a:ext>
                </a:extLst>
              </p:cNvPr>
              <p:cNvSpPr/>
              <p:nvPr/>
            </p:nvSpPr>
            <p:spPr>
              <a:xfrm>
                <a:off x="2924944" y="1988677"/>
                <a:ext cx="2034659" cy="808217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Rounded Rectangle 12">
                <a:extLst>
                  <a:ext uri="{FF2B5EF4-FFF2-40B4-BE49-F238E27FC236}">
                    <a16:creationId xmlns:a16="http://schemas.microsoft.com/office/drawing/2014/main" id="{3AE4D9E3-F742-10F4-1A19-F7D4BCD7CA4A}"/>
                  </a:ext>
                </a:extLst>
              </p:cNvPr>
              <p:cNvSpPr/>
              <p:nvPr/>
            </p:nvSpPr>
            <p:spPr>
              <a:xfrm>
                <a:off x="5101845" y="1988677"/>
                <a:ext cx="2034659" cy="808217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Rounded Rectangle 13">
                <a:extLst>
                  <a:ext uri="{FF2B5EF4-FFF2-40B4-BE49-F238E27FC236}">
                    <a16:creationId xmlns:a16="http://schemas.microsoft.com/office/drawing/2014/main" id="{9AA00482-78A9-0929-CAA5-B172B6654B83}"/>
                  </a:ext>
                </a:extLst>
              </p:cNvPr>
              <p:cNvSpPr/>
              <p:nvPr/>
            </p:nvSpPr>
            <p:spPr>
              <a:xfrm>
                <a:off x="7278747" y="1988677"/>
                <a:ext cx="2034659" cy="808217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Rounded Rectangle 14">
                <a:extLst>
                  <a:ext uri="{FF2B5EF4-FFF2-40B4-BE49-F238E27FC236}">
                    <a16:creationId xmlns:a16="http://schemas.microsoft.com/office/drawing/2014/main" id="{5D451130-7706-FB4C-D344-8DB7775307BC}"/>
                  </a:ext>
                </a:extLst>
              </p:cNvPr>
              <p:cNvSpPr/>
              <p:nvPr/>
            </p:nvSpPr>
            <p:spPr>
              <a:xfrm>
                <a:off x="9464783" y="1988677"/>
                <a:ext cx="2034659" cy="808217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Freeform 15">
                <a:extLst>
                  <a:ext uri="{FF2B5EF4-FFF2-40B4-BE49-F238E27FC236}">
                    <a16:creationId xmlns:a16="http://schemas.microsoft.com/office/drawing/2014/main" id="{833B293E-0C56-25E6-31D4-EBA841D7F2A6}"/>
                  </a:ext>
                </a:extLst>
              </p:cNvPr>
              <p:cNvSpPr/>
              <p:nvPr/>
            </p:nvSpPr>
            <p:spPr>
              <a:xfrm>
                <a:off x="760373" y="2062566"/>
                <a:ext cx="2021687" cy="788516"/>
              </a:xfrm>
              <a:custGeom>
                <a:avLst/>
                <a:gdLst>
                  <a:gd name="connsiteX0" fmla="*/ 0 w 1563717"/>
                  <a:gd name="connsiteY0" fmla="*/ 68528 h 411159"/>
                  <a:gd name="connsiteX1" fmla="*/ 68528 w 1563717"/>
                  <a:gd name="connsiteY1" fmla="*/ 0 h 411159"/>
                  <a:gd name="connsiteX2" fmla="*/ 1495189 w 1563717"/>
                  <a:gd name="connsiteY2" fmla="*/ 0 h 411159"/>
                  <a:gd name="connsiteX3" fmla="*/ 1563717 w 1563717"/>
                  <a:gd name="connsiteY3" fmla="*/ 68528 h 411159"/>
                  <a:gd name="connsiteX4" fmla="*/ 1563717 w 1563717"/>
                  <a:gd name="connsiteY4" fmla="*/ 342631 h 411159"/>
                  <a:gd name="connsiteX5" fmla="*/ 1495189 w 1563717"/>
                  <a:gd name="connsiteY5" fmla="*/ 411159 h 411159"/>
                  <a:gd name="connsiteX6" fmla="*/ 68528 w 1563717"/>
                  <a:gd name="connsiteY6" fmla="*/ 411159 h 411159"/>
                  <a:gd name="connsiteX7" fmla="*/ 0 w 1563717"/>
                  <a:gd name="connsiteY7" fmla="*/ 342631 h 411159"/>
                  <a:gd name="connsiteX8" fmla="*/ 0 w 1563717"/>
                  <a:gd name="connsiteY8" fmla="*/ 68528 h 41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3717" h="411159">
                    <a:moveTo>
                      <a:pt x="0" y="68528"/>
                    </a:moveTo>
                    <a:cubicBezTo>
                      <a:pt x="0" y="30681"/>
                      <a:pt x="30681" y="0"/>
                      <a:pt x="68528" y="0"/>
                    </a:cubicBezTo>
                    <a:lnTo>
                      <a:pt x="1495189" y="0"/>
                    </a:lnTo>
                    <a:cubicBezTo>
                      <a:pt x="1533036" y="0"/>
                      <a:pt x="1563717" y="30681"/>
                      <a:pt x="1563717" y="68528"/>
                    </a:cubicBezTo>
                    <a:lnTo>
                      <a:pt x="1563717" y="342631"/>
                    </a:lnTo>
                    <a:cubicBezTo>
                      <a:pt x="1563717" y="380478"/>
                      <a:pt x="1533036" y="411159"/>
                      <a:pt x="1495189" y="411159"/>
                    </a:cubicBezTo>
                    <a:lnTo>
                      <a:pt x="68528" y="411159"/>
                    </a:lnTo>
                    <a:cubicBezTo>
                      <a:pt x="30681" y="411159"/>
                      <a:pt x="0" y="380478"/>
                      <a:pt x="0" y="342631"/>
                    </a:cubicBezTo>
                    <a:lnTo>
                      <a:pt x="0" y="68528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0194" tIns="64008" rIns="64009" bIns="64008" numCol="1" spcCol="1270" anchor="ctr" anchorCtr="0">
                <a:noAutofit/>
              </a:bodyPr>
              <a:lstStyle/>
              <a:p>
                <a:pPr lvl="0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>
                    <a:solidFill>
                      <a:schemeClr val="tx1"/>
                    </a:solidFill>
                  </a:rPr>
                  <a:t>Cloud Computing </a:t>
                </a:r>
              </a:p>
            </p:txBody>
          </p:sp>
          <p:sp>
            <p:nvSpPr>
              <p:cNvPr id="153" name="Freeform 16">
                <a:extLst>
                  <a:ext uri="{FF2B5EF4-FFF2-40B4-BE49-F238E27FC236}">
                    <a16:creationId xmlns:a16="http://schemas.microsoft.com/office/drawing/2014/main" id="{1FBE096F-8257-C36E-FEE1-EE1C4021ADDD}"/>
                  </a:ext>
                </a:extLst>
              </p:cNvPr>
              <p:cNvSpPr/>
              <p:nvPr/>
            </p:nvSpPr>
            <p:spPr>
              <a:xfrm>
                <a:off x="2936474" y="2062566"/>
                <a:ext cx="2021687" cy="788516"/>
              </a:xfrm>
              <a:custGeom>
                <a:avLst/>
                <a:gdLst>
                  <a:gd name="connsiteX0" fmla="*/ 0 w 1563717"/>
                  <a:gd name="connsiteY0" fmla="*/ 68528 h 411159"/>
                  <a:gd name="connsiteX1" fmla="*/ 68528 w 1563717"/>
                  <a:gd name="connsiteY1" fmla="*/ 0 h 411159"/>
                  <a:gd name="connsiteX2" fmla="*/ 1495189 w 1563717"/>
                  <a:gd name="connsiteY2" fmla="*/ 0 h 411159"/>
                  <a:gd name="connsiteX3" fmla="*/ 1563717 w 1563717"/>
                  <a:gd name="connsiteY3" fmla="*/ 68528 h 411159"/>
                  <a:gd name="connsiteX4" fmla="*/ 1563717 w 1563717"/>
                  <a:gd name="connsiteY4" fmla="*/ 342631 h 411159"/>
                  <a:gd name="connsiteX5" fmla="*/ 1495189 w 1563717"/>
                  <a:gd name="connsiteY5" fmla="*/ 411159 h 411159"/>
                  <a:gd name="connsiteX6" fmla="*/ 68528 w 1563717"/>
                  <a:gd name="connsiteY6" fmla="*/ 411159 h 411159"/>
                  <a:gd name="connsiteX7" fmla="*/ 0 w 1563717"/>
                  <a:gd name="connsiteY7" fmla="*/ 342631 h 411159"/>
                  <a:gd name="connsiteX8" fmla="*/ 0 w 1563717"/>
                  <a:gd name="connsiteY8" fmla="*/ 68528 h 41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3717" h="411159">
                    <a:moveTo>
                      <a:pt x="0" y="68528"/>
                    </a:moveTo>
                    <a:cubicBezTo>
                      <a:pt x="0" y="30681"/>
                      <a:pt x="30681" y="0"/>
                      <a:pt x="68528" y="0"/>
                    </a:cubicBezTo>
                    <a:lnTo>
                      <a:pt x="1495189" y="0"/>
                    </a:lnTo>
                    <a:cubicBezTo>
                      <a:pt x="1533036" y="0"/>
                      <a:pt x="1563717" y="30681"/>
                      <a:pt x="1563717" y="68528"/>
                    </a:cubicBezTo>
                    <a:lnTo>
                      <a:pt x="1563717" y="342631"/>
                    </a:lnTo>
                    <a:cubicBezTo>
                      <a:pt x="1563717" y="380478"/>
                      <a:pt x="1533036" y="411159"/>
                      <a:pt x="1495189" y="411159"/>
                    </a:cubicBezTo>
                    <a:lnTo>
                      <a:pt x="68528" y="411159"/>
                    </a:lnTo>
                    <a:cubicBezTo>
                      <a:pt x="30681" y="411159"/>
                      <a:pt x="0" y="380478"/>
                      <a:pt x="0" y="342631"/>
                    </a:cubicBezTo>
                    <a:lnTo>
                      <a:pt x="0" y="68528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0195" tIns="64008" rIns="64008" bIns="64008" numCol="1" spcCol="1270" anchor="ctr" anchorCtr="0">
                <a:noAutofit/>
              </a:bodyPr>
              <a:lstStyle/>
              <a:p>
                <a:pPr lvl="0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>
                    <a:solidFill>
                      <a:schemeClr val="tx1"/>
                    </a:solidFill>
                  </a:rPr>
                  <a:t>Backend &amp; Frontend Development</a:t>
                </a:r>
              </a:p>
            </p:txBody>
          </p:sp>
          <p:sp>
            <p:nvSpPr>
              <p:cNvPr id="154" name="Freeform 17">
                <a:extLst>
                  <a:ext uri="{FF2B5EF4-FFF2-40B4-BE49-F238E27FC236}">
                    <a16:creationId xmlns:a16="http://schemas.microsoft.com/office/drawing/2014/main" id="{C7FBBE3D-CC7A-E810-B550-B78A1034C17F}"/>
                  </a:ext>
                </a:extLst>
              </p:cNvPr>
              <p:cNvSpPr/>
              <p:nvPr/>
            </p:nvSpPr>
            <p:spPr>
              <a:xfrm>
                <a:off x="5109980" y="2062566"/>
                <a:ext cx="2021687" cy="788516"/>
              </a:xfrm>
              <a:custGeom>
                <a:avLst/>
                <a:gdLst>
                  <a:gd name="connsiteX0" fmla="*/ 0 w 1563717"/>
                  <a:gd name="connsiteY0" fmla="*/ 68528 h 411159"/>
                  <a:gd name="connsiteX1" fmla="*/ 68528 w 1563717"/>
                  <a:gd name="connsiteY1" fmla="*/ 0 h 411159"/>
                  <a:gd name="connsiteX2" fmla="*/ 1495189 w 1563717"/>
                  <a:gd name="connsiteY2" fmla="*/ 0 h 411159"/>
                  <a:gd name="connsiteX3" fmla="*/ 1563717 w 1563717"/>
                  <a:gd name="connsiteY3" fmla="*/ 68528 h 411159"/>
                  <a:gd name="connsiteX4" fmla="*/ 1563717 w 1563717"/>
                  <a:gd name="connsiteY4" fmla="*/ 342631 h 411159"/>
                  <a:gd name="connsiteX5" fmla="*/ 1495189 w 1563717"/>
                  <a:gd name="connsiteY5" fmla="*/ 411159 h 411159"/>
                  <a:gd name="connsiteX6" fmla="*/ 68528 w 1563717"/>
                  <a:gd name="connsiteY6" fmla="*/ 411159 h 411159"/>
                  <a:gd name="connsiteX7" fmla="*/ 0 w 1563717"/>
                  <a:gd name="connsiteY7" fmla="*/ 342631 h 411159"/>
                  <a:gd name="connsiteX8" fmla="*/ 0 w 1563717"/>
                  <a:gd name="connsiteY8" fmla="*/ 68528 h 41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3717" h="411159">
                    <a:moveTo>
                      <a:pt x="0" y="68528"/>
                    </a:moveTo>
                    <a:cubicBezTo>
                      <a:pt x="0" y="30681"/>
                      <a:pt x="30681" y="0"/>
                      <a:pt x="68528" y="0"/>
                    </a:cubicBezTo>
                    <a:lnTo>
                      <a:pt x="1495189" y="0"/>
                    </a:lnTo>
                    <a:cubicBezTo>
                      <a:pt x="1533036" y="0"/>
                      <a:pt x="1563717" y="30681"/>
                      <a:pt x="1563717" y="68528"/>
                    </a:cubicBezTo>
                    <a:lnTo>
                      <a:pt x="1563717" y="342631"/>
                    </a:lnTo>
                    <a:cubicBezTo>
                      <a:pt x="1563717" y="380478"/>
                      <a:pt x="1533036" y="411159"/>
                      <a:pt x="1495189" y="411159"/>
                    </a:cubicBezTo>
                    <a:lnTo>
                      <a:pt x="68528" y="411159"/>
                    </a:lnTo>
                    <a:cubicBezTo>
                      <a:pt x="30681" y="411159"/>
                      <a:pt x="0" y="380478"/>
                      <a:pt x="0" y="342631"/>
                    </a:cubicBezTo>
                    <a:lnTo>
                      <a:pt x="0" y="68528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0195" tIns="64008" rIns="64008" bIns="64008" numCol="1" spcCol="1270" anchor="ctr" anchorCtr="0">
                <a:noAutofit/>
              </a:bodyPr>
              <a:lstStyle/>
              <a:p>
                <a:pPr lvl="0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Freeform 18">
                <a:extLst>
                  <a:ext uri="{FF2B5EF4-FFF2-40B4-BE49-F238E27FC236}">
                    <a16:creationId xmlns:a16="http://schemas.microsoft.com/office/drawing/2014/main" id="{9218D55F-0E67-0E0F-2F1E-8CFEF22C428D}"/>
                  </a:ext>
                </a:extLst>
              </p:cNvPr>
              <p:cNvSpPr/>
              <p:nvPr/>
            </p:nvSpPr>
            <p:spPr>
              <a:xfrm>
                <a:off x="9471110" y="2076247"/>
                <a:ext cx="2021687" cy="788516"/>
              </a:xfrm>
              <a:custGeom>
                <a:avLst/>
                <a:gdLst>
                  <a:gd name="connsiteX0" fmla="*/ 0 w 1563717"/>
                  <a:gd name="connsiteY0" fmla="*/ 68528 h 411159"/>
                  <a:gd name="connsiteX1" fmla="*/ 68528 w 1563717"/>
                  <a:gd name="connsiteY1" fmla="*/ 0 h 411159"/>
                  <a:gd name="connsiteX2" fmla="*/ 1495189 w 1563717"/>
                  <a:gd name="connsiteY2" fmla="*/ 0 h 411159"/>
                  <a:gd name="connsiteX3" fmla="*/ 1563717 w 1563717"/>
                  <a:gd name="connsiteY3" fmla="*/ 68528 h 411159"/>
                  <a:gd name="connsiteX4" fmla="*/ 1563717 w 1563717"/>
                  <a:gd name="connsiteY4" fmla="*/ 342631 h 411159"/>
                  <a:gd name="connsiteX5" fmla="*/ 1495189 w 1563717"/>
                  <a:gd name="connsiteY5" fmla="*/ 411159 h 411159"/>
                  <a:gd name="connsiteX6" fmla="*/ 68528 w 1563717"/>
                  <a:gd name="connsiteY6" fmla="*/ 411159 h 411159"/>
                  <a:gd name="connsiteX7" fmla="*/ 0 w 1563717"/>
                  <a:gd name="connsiteY7" fmla="*/ 342631 h 411159"/>
                  <a:gd name="connsiteX8" fmla="*/ 0 w 1563717"/>
                  <a:gd name="connsiteY8" fmla="*/ 68528 h 41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3717" h="411159">
                    <a:moveTo>
                      <a:pt x="0" y="68528"/>
                    </a:moveTo>
                    <a:cubicBezTo>
                      <a:pt x="0" y="30681"/>
                      <a:pt x="30681" y="0"/>
                      <a:pt x="68528" y="0"/>
                    </a:cubicBezTo>
                    <a:lnTo>
                      <a:pt x="1495189" y="0"/>
                    </a:lnTo>
                    <a:cubicBezTo>
                      <a:pt x="1533036" y="0"/>
                      <a:pt x="1563717" y="30681"/>
                      <a:pt x="1563717" y="68528"/>
                    </a:cubicBezTo>
                    <a:lnTo>
                      <a:pt x="1563717" y="342631"/>
                    </a:lnTo>
                    <a:cubicBezTo>
                      <a:pt x="1563717" y="380478"/>
                      <a:pt x="1533036" y="411159"/>
                      <a:pt x="1495189" y="411159"/>
                    </a:cubicBezTo>
                    <a:lnTo>
                      <a:pt x="68528" y="411159"/>
                    </a:lnTo>
                    <a:cubicBezTo>
                      <a:pt x="30681" y="411159"/>
                      <a:pt x="0" y="380478"/>
                      <a:pt x="0" y="342631"/>
                    </a:cubicBezTo>
                    <a:lnTo>
                      <a:pt x="0" y="68528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0194" tIns="64008" rIns="64009" bIns="64008" numCol="1" spcCol="1270" anchor="ctr" anchorCtr="0">
                <a:noAutofit/>
              </a:bodyPr>
              <a:lstStyle/>
              <a:p>
                <a:pPr marL="0" marR="0" lvl="0" indent="0" algn="l" defTabSz="4000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kern="1200">
                    <a:solidFill>
                      <a:schemeClr val="tx1"/>
                    </a:solidFill>
                  </a:rPr>
                  <a:t>UI/</a:t>
                </a:r>
                <a:r>
                  <a:rPr lang="en-US" sz="1400" kern="1200" err="1">
                    <a:solidFill>
                      <a:schemeClr val="tx1"/>
                    </a:solidFill>
                  </a:rPr>
                  <a:t>UX</a:t>
                </a:r>
                <a:r>
                  <a:rPr lang="en-US" sz="1400" kern="1200">
                    <a:solidFill>
                      <a:schemeClr val="tx1"/>
                    </a:solidFill>
                  </a:rPr>
                  <a:t> &amp; Graphic Design </a:t>
                </a:r>
              </a:p>
            </p:txBody>
          </p:sp>
          <p:sp>
            <p:nvSpPr>
              <p:cNvPr id="156" name="Freeform 19">
                <a:extLst>
                  <a:ext uri="{FF2B5EF4-FFF2-40B4-BE49-F238E27FC236}">
                    <a16:creationId xmlns:a16="http://schemas.microsoft.com/office/drawing/2014/main" id="{F1941E53-4C2F-9344-DCCE-14DDFAF0048F}"/>
                  </a:ext>
                </a:extLst>
              </p:cNvPr>
              <p:cNvSpPr/>
              <p:nvPr/>
            </p:nvSpPr>
            <p:spPr>
              <a:xfrm>
                <a:off x="7285232" y="1998527"/>
                <a:ext cx="2021687" cy="788516"/>
              </a:xfrm>
              <a:custGeom>
                <a:avLst/>
                <a:gdLst>
                  <a:gd name="connsiteX0" fmla="*/ 0 w 1563717"/>
                  <a:gd name="connsiteY0" fmla="*/ 68528 h 411159"/>
                  <a:gd name="connsiteX1" fmla="*/ 68528 w 1563717"/>
                  <a:gd name="connsiteY1" fmla="*/ 0 h 411159"/>
                  <a:gd name="connsiteX2" fmla="*/ 1495189 w 1563717"/>
                  <a:gd name="connsiteY2" fmla="*/ 0 h 411159"/>
                  <a:gd name="connsiteX3" fmla="*/ 1563717 w 1563717"/>
                  <a:gd name="connsiteY3" fmla="*/ 68528 h 411159"/>
                  <a:gd name="connsiteX4" fmla="*/ 1563717 w 1563717"/>
                  <a:gd name="connsiteY4" fmla="*/ 342631 h 411159"/>
                  <a:gd name="connsiteX5" fmla="*/ 1495189 w 1563717"/>
                  <a:gd name="connsiteY5" fmla="*/ 411159 h 411159"/>
                  <a:gd name="connsiteX6" fmla="*/ 68528 w 1563717"/>
                  <a:gd name="connsiteY6" fmla="*/ 411159 h 411159"/>
                  <a:gd name="connsiteX7" fmla="*/ 0 w 1563717"/>
                  <a:gd name="connsiteY7" fmla="*/ 342631 h 411159"/>
                  <a:gd name="connsiteX8" fmla="*/ 0 w 1563717"/>
                  <a:gd name="connsiteY8" fmla="*/ 68528 h 41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3717" h="411159">
                    <a:moveTo>
                      <a:pt x="0" y="68528"/>
                    </a:moveTo>
                    <a:cubicBezTo>
                      <a:pt x="0" y="30681"/>
                      <a:pt x="30681" y="0"/>
                      <a:pt x="68528" y="0"/>
                    </a:cubicBezTo>
                    <a:lnTo>
                      <a:pt x="1495189" y="0"/>
                    </a:lnTo>
                    <a:cubicBezTo>
                      <a:pt x="1533036" y="0"/>
                      <a:pt x="1563717" y="30681"/>
                      <a:pt x="1563717" y="68528"/>
                    </a:cubicBezTo>
                    <a:lnTo>
                      <a:pt x="1563717" y="342631"/>
                    </a:lnTo>
                    <a:cubicBezTo>
                      <a:pt x="1563717" y="380478"/>
                      <a:pt x="1533036" y="411159"/>
                      <a:pt x="1495189" y="411159"/>
                    </a:cubicBezTo>
                    <a:lnTo>
                      <a:pt x="68528" y="411159"/>
                    </a:lnTo>
                    <a:cubicBezTo>
                      <a:pt x="30681" y="411159"/>
                      <a:pt x="0" y="380478"/>
                      <a:pt x="0" y="342631"/>
                    </a:cubicBezTo>
                    <a:lnTo>
                      <a:pt x="0" y="68528"/>
                    </a:lnTo>
                    <a:close/>
                  </a:path>
                </a:pathLst>
              </a:custGeom>
              <a:noFill/>
              <a:ln w="3175"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0195" tIns="64008" rIns="64008" bIns="64008" numCol="1" spcCol="1270" anchor="ctr" anchorCtr="0">
                <a:noAutofit/>
              </a:bodyPr>
              <a:lstStyle/>
              <a:p>
                <a:pPr lvl="0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>
                    <a:solidFill>
                      <a:schemeClr val="tx1"/>
                    </a:solidFill>
                  </a:rPr>
                  <a:t>DevOps</a:t>
                </a:r>
              </a:p>
            </p:txBody>
          </p:sp>
          <p:sp>
            <p:nvSpPr>
              <p:cNvPr id="157" name="Freeform 20">
                <a:extLst>
                  <a:ext uri="{FF2B5EF4-FFF2-40B4-BE49-F238E27FC236}">
                    <a16:creationId xmlns:a16="http://schemas.microsoft.com/office/drawing/2014/main" id="{8D95A6AB-29FC-0D27-3353-869002E16B35}"/>
                  </a:ext>
                </a:extLst>
              </p:cNvPr>
              <p:cNvSpPr/>
              <p:nvPr/>
            </p:nvSpPr>
            <p:spPr>
              <a:xfrm>
                <a:off x="3025506" y="1468678"/>
                <a:ext cx="592851" cy="592851"/>
              </a:xfrm>
              <a:custGeom>
                <a:avLst/>
                <a:gdLst>
                  <a:gd name="connsiteX0" fmla="*/ 0 w 778623"/>
                  <a:gd name="connsiteY0" fmla="*/ 389312 h 778623"/>
                  <a:gd name="connsiteX1" fmla="*/ 389312 w 778623"/>
                  <a:gd name="connsiteY1" fmla="*/ 0 h 778623"/>
                  <a:gd name="connsiteX2" fmla="*/ 778624 w 778623"/>
                  <a:gd name="connsiteY2" fmla="*/ 389312 h 778623"/>
                  <a:gd name="connsiteX3" fmla="*/ 389312 w 778623"/>
                  <a:gd name="connsiteY3" fmla="*/ 778624 h 778623"/>
                  <a:gd name="connsiteX4" fmla="*/ 0 w 778623"/>
                  <a:gd name="connsiteY4" fmla="*/ 389312 h 778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8623" h="778623">
                    <a:moveTo>
                      <a:pt x="0" y="389312"/>
                    </a:moveTo>
                    <a:cubicBezTo>
                      <a:pt x="0" y="174301"/>
                      <a:pt x="174301" y="0"/>
                      <a:pt x="389312" y="0"/>
                    </a:cubicBezTo>
                    <a:cubicBezTo>
                      <a:pt x="604323" y="0"/>
                      <a:pt x="778624" y="174301"/>
                      <a:pt x="778624" y="389312"/>
                    </a:cubicBezTo>
                    <a:cubicBezTo>
                      <a:pt x="778624" y="604323"/>
                      <a:pt x="604323" y="778624"/>
                      <a:pt x="389312" y="778624"/>
                    </a:cubicBezTo>
                    <a:cubicBezTo>
                      <a:pt x="174301" y="778624"/>
                      <a:pt x="0" y="604323"/>
                      <a:pt x="0" y="389312"/>
                    </a:cubicBezTo>
                    <a:close/>
                  </a:path>
                </a:pathLst>
              </a:custGeom>
              <a:solidFill>
                <a:srgbClr val="00B0F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4027" tIns="114027" rIns="114027" bIns="114027" numCol="1" spcCol="1270" anchor="ctr" anchorCtr="0">
                <a:noAutofit/>
              </a:bodyPr>
              <a:lstStyle/>
              <a:p>
                <a:pPr lvl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he-IL" sz="3900" kern="1200">
                    <a:solidFill>
                      <a:schemeClr val="tx1"/>
                    </a:solidFill>
                  </a:rPr>
                  <a:t> </a:t>
                </a:r>
                <a:endParaRPr lang="en-US" sz="3900" kern="1200">
                  <a:solidFill>
                    <a:schemeClr val="tx1"/>
                  </a:solidFill>
                </a:endParaRPr>
              </a:p>
            </p:txBody>
          </p:sp>
          <p:pic>
            <p:nvPicPr>
              <p:cNvPr id="158" name="Picture 157">
                <a:extLst>
                  <a:ext uri="{FF2B5EF4-FFF2-40B4-BE49-F238E27FC236}">
                    <a16:creationId xmlns:a16="http://schemas.microsoft.com/office/drawing/2014/main" id="{C3FF7A0B-9ECF-77A8-1C94-D435FA053D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29141" y="1608856"/>
                <a:ext cx="348223" cy="312883"/>
              </a:xfrm>
              <a:prstGeom prst="rect">
                <a:avLst/>
              </a:prstGeom>
            </p:spPr>
          </p:pic>
          <p:sp>
            <p:nvSpPr>
              <p:cNvPr id="159" name="Freeform 22">
                <a:extLst>
                  <a:ext uri="{FF2B5EF4-FFF2-40B4-BE49-F238E27FC236}">
                    <a16:creationId xmlns:a16="http://schemas.microsoft.com/office/drawing/2014/main" id="{28EFBFB3-B99A-84DA-2012-38FC911EA99B}"/>
                  </a:ext>
                </a:extLst>
              </p:cNvPr>
              <p:cNvSpPr/>
              <p:nvPr/>
            </p:nvSpPr>
            <p:spPr>
              <a:xfrm>
                <a:off x="5202408" y="1465419"/>
                <a:ext cx="592851" cy="592851"/>
              </a:xfrm>
              <a:custGeom>
                <a:avLst/>
                <a:gdLst>
                  <a:gd name="connsiteX0" fmla="*/ 0 w 778623"/>
                  <a:gd name="connsiteY0" fmla="*/ 389312 h 778623"/>
                  <a:gd name="connsiteX1" fmla="*/ 389312 w 778623"/>
                  <a:gd name="connsiteY1" fmla="*/ 0 h 778623"/>
                  <a:gd name="connsiteX2" fmla="*/ 778624 w 778623"/>
                  <a:gd name="connsiteY2" fmla="*/ 389312 h 778623"/>
                  <a:gd name="connsiteX3" fmla="*/ 389312 w 778623"/>
                  <a:gd name="connsiteY3" fmla="*/ 778624 h 778623"/>
                  <a:gd name="connsiteX4" fmla="*/ 0 w 778623"/>
                  <a:gd name="connsiteY4" fmla="*/ 389312 h 778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8623" h="778623">
                    <a:moveTo>
                      <a:pt x="0" y="389312"/>
                    </a:moveTo>
                    <a:cubicBezTo>
                      <a:pt x="0" y="174301"/>
                      <a:pt x="174301" y="0"/>
                      <a:pt x="389312" y="0"/>
                    </a:cubicBezTo>
                    <a:cubicBezTo>
                      <a:pt x="604323" y="0"/>
                      <a:pt x="778624" y="174301"/>
                      <a:pt x="778624" y="389312"/>
                    </a:cubicBezTo>
                    <a:cubicBezTo>
                      <a:pt x="778624" y="604323"/>
                      <a:pt x="604323" y="778624"/>
                      <a:pt x="389312" y="778624"/>
                    </a:cubicBezTo>
                    <a:cubicBezTo>
                      <a:pt x="174301" y="778624"/>
                      <a:pt x="0" y="604323"/>
                      <a:pt x="0" y="389312"/>
                    </a:cubicBezTo>
                    <a:close/>
                  </a:path>
                </a:pathLst>
              </a:custGeom>
              <a:solidFill>
                <a:srgbClr val="00B0F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4027" tIns="114027" rIns="114027" bIns="114027" numCol="1" spcCol="1270" anchor="ctr" anchorCtr="0">
                <a:noAutofit/>
              </a:bodyPr>
              <a:lstStyle/>
              <a:p>
                <a:pPr lvl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900" kern="1200">
                  <a:solidFill>
                    <a:schemeClr val="tx1"/>
                  </a:solidFill>
                </a:endParaRPr>
              </a:p>
            </p:txBody>
          </p:sp>
          <p:pic>
            <p:nvPicPr>
              <p:cNvPr id="160" name="Picture 159">
                <a:extLst>
                  <a:ext uri="{FF2B5EF4-FFF2-40B4-BE49-F238E27FC236}">
                    <a16:creationId xmlns:a16="http://schemas.microsoft.com/office/drawing/2014/main" id="{20F58A4A-938C-D517-EB49-26D8780F9E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77742" y="3829165"/>
                <a:ext cx="299622" cy="312882"/>
              </a:xfrm>
              <a:prstGeom prst="rect">
                <a:avLst/>
              </a:prstGeom>
            </p:spPr>
          </p:pic>
          <p:sp>
            <p:nvSpPr>
              <p:cNvPr id="161" name="Freeform 24">
                <a:extLst>
                  <a:ext uri="{FF2B5EF4-FFF2-40B4-BE49-F238E27FC236}">
                    <a16:creationId xmlns:a16="http://schemas.microsoft.com/office/drawing/2014/main" id="{28FACD13-57A3-9954-78E6-7D55DC994ADF}"/>
                  </a:ext>
                </a:extLst>
              </p:cNvPr>
              <p:cNvSpPr/>
              <p:nvPr/>
            </p:nvSpPr>
            <p:spPr>
              <a:xfrm>
                <a:off x="7379309" y="1465419"/>
                <a:ext cx="592851" cy="592851"/>
              </a:xfrm>
              <a:custGeom>
                <a:avLst/>
                <a:gdLst>
                  <a:gd name="connsiteX0" fmla="*/ 0 w 778623"/>
                  <a:gd name="connsiteY0" fmla="*/ 389312 h 778623"/>
                  <a:gd name="connsiteX1" fmla="*/ 389312 w 778623"/>
                  <a:gd name="connsiteY1" fmla="*/ 0 h 778623"/>
                  <a:gd name="connsiteX2" fmla="*/ 778624 w 778623"/>
                  <a:gd name="connsiteY2" fmla="*/ 389312 h 778623"/>
                  <a:gd name="connsiteX3" fmla="*/ 389312 w 778623"/>
                  <a:gd name="connsiteY3" fmla="*/ 778624 h 778623"/>
                  <a:gd name="connsiteX4" fmla="*/ 0 w 778623"/>
                  <a:gd name="connsiteY4" fmla="*/ 389312 h 778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8623" h="778623">
                    <a:moveTo>
                      <a:pt x="0" y="389312"/>
                    </a:moveTo>
                    <a:cubicBezTo>
                      <a:pt x="0" y="174301"/>
                      <a:pt x="174301" y="0"/>
                      <a:pt x="389312" y="0"/>
                    </a:cubicBezTo>
                    <a:cubicBezTo>
                      <a:pt x="604323" y="0"/>
                      <a:pt x="778624" y="174301"/>
                      <a:pt x="778624" y="389312"/>
                    </a:cubicBezTo>
                    <a:cubicBezTo>
                      <a:pt x="778624" y="604323"/>
                      <a:pt x="604323" y="778624"/>
                      <a:pt x="389312" y="778624"/>
                    </a:cubicBezTo>
                    <a:cubicBezTo>
                      <a:pt x="174301" y="778624"/>
                      <a:pt x="0" y="604323"/>
                      <a:pt x="0" y="389312"/>
                    </a:cubicBezTo>
                    <a:close/>
                  </a:path>
                </a:pathLst>
              </a:custGeom>
              <a:solidFill>
                <a:srgbClr val="00B0F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4027" tIns="114027" rIns="114027" bIns="114027" numCol="1" spcCol="1270" anchor="ctr" anchorCtr="0">
                <a:noAutofit/>
              </a:bodyPr>
              <a:lstStyle/>
              <a:p>
                <a:pPr lvl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900" kern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Freeform 26">
                <a:extLst>
                  <a:ext uri="{FF2B5EF4-FFF2-40B4-BE49-F238E27FC236}">
                    <a16:creationId xmlns:a16="http://schemas.microsoft.com/office/drawing/2014/main" id="{2982BC5F-5D6E-DB53-F4D8-46933CB7EC83}"/>
                  </a:ext>
                </a:extLst>
              </p:cNvPr>
              <p:cNvSpPr/>
              <p:nvPr/>
            </p:nvSpPr>
            <p:spPr>
              <a:xfrm>
                <a:off x="9565345" y="1465419"/>
                <a:ext cx="592851" cy="592851"/>
              </a:xfrm>
              <a:custGeom>
                <a:avLst/>
                <a:gdLst>
                  <a:gd name="connsiteX0" fmla="*/ 0 w 778623"/>
                  <a:gd name="connsiteY0" fmla="*/ 389312 h 778623"/>
                  <a:gd name="connsiteX1" fmla="*/ 389312 w 778623"/>
                  <a:gd name="connsiteY1" fmla="*/ 0 h 778623"/>
                  <a:gd name="connsiteX2" fmla="*/ 778624 w 778623"/>
                  <a:gd name="connsiteY2" fmla="*/ 389312 h 778623"/>
                  <a:gd name="connsiteX3" fmla="*/ 389312 w 778623"/>
                  <a:gd name="connsiteY3" fmla="*/ 778624 h 778623"/>
                  <a:gd name="connsiteX4" fmla="*/ 0 w 778623"/>
                  <a:gd name="connsiteY4" fmla="*/ 389312 h 778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8623" h="778623">
                    <a:moveTo>
                      <a:pt x="0" y="389312"/>
                    </a:moveTo>
                    <a:cubicBezTo>
                      <a:pt x="0" y="174301"/>
                      <a:pt x="174301" y="0"/>
                      <a:pt x="389312" y="0"/>
                    </a:cubicBezTo>
                    <a:cubicBezTo>
                      <a:pt x="604323" y="0"/>
                      <a:pt x="778624" y="174301"/>
                      <a:pt x="778624" y="389312"/>
                    </a:cubicBezTo>
                    <a:cubicBezTo>
                      <a:pt x="778624" y="604323"/>
                      <a:pt x="604323" y="778624"/>
                      <a:pt x="389312" y="778624"/>
                    </a:cubicBezTo>
                    <a:cubicBezTo>
                      <a:pt x="174301" y="778624"/>
                      <a:pt x="0" y="604323"/>
                      <a:pt x="0" y="389312"/>
                    </a:cubicBezTo>
                    <a:close/>
                  </a:path>
                </a:pathLst>
              </a:custGeom>
              <a:solidFill>
                <a:srgbClr val="00B0F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4027" tIns="114027" rIns="114027" bIns="114027" numCol="1" spcCol="1270" anchor="ctr" anchorCtr="0">
                <a:noAutofit/>
              </a:bodyPr>
              <a:lstStyle/>
              <a:p>
                <a:pPr lvl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900" kern="1200">
                  <a:solidFill>
                    <a:schemeClr val="tx1"/>
                  </a:solidFill>
                </a:endParaRPr>
              </a:p>
            </p:txBody>
          </p:sp>
          <p:pic>
            <p:nvPicPr>
              <p:cNvPr id="164" name="Picture 163">
                <a:extLst>
                  <a:ext uri="{FF2B5EF4-FFF2-40B4-BE49-F238E27FC236}">
                    <a16:creationId xmlns:a16="http://schemas.microsoft.com/office/drawing/2014/main" id="{43A71086-8C46-EBFF-EF22-44B010A8B5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88063" y="1566091"/>
                <a:ext cx="355700" cy="373723"/>
              </a:xfrm>
              <a:prstGeom prst="rect">
                <a:avLst/>
              </a:prstGeom>
            </p:spPr>
          </p:pic>
          <p:sp>
            <p:nvSpPr>
              <p:cNvPr id="165" name="Freeform 28">
                <a:extLst>
                  <a:ext uri="{FF2B5EF4-FFF2-40B4-BE49-F238E27FC236}">
                    <a16:creationId xmlns:a16="http://schemas.microsoft.com/office/drawing/2014/main" id="{3DCE9101-48C4-2A65-1F62-A3B7A0FF93A6}"/>
                  </a:ext>
                </a:extLst>
              </p:cNvPr>
              <p:cNvSpPr/>
              <p:nvPr/>
            </p:nvSpPr>
            <p:spPr>
              <a:xfrm>
                <a:off x="848605" y="1465419"/>
                <a:ext cx="592851" cy="592851"/>
              </a:xfrm>
              <a:custGeom>
                <a:avLst/>
                <a:gdLst>
                  <a:gd name="connsiteX0" fmla="*/ 0 w 778623"/>
                  <a:gd name="connsiteY0" fmla="*/ 389312 h 778623"/>
                  <a:gd name="connsiteX1" fmla="*/ 389312 w 778623"/>
                  <a:gd name="connsiteY1" fmla="*/ 0 h 778623"/>
                  <a:gd name="connsiteX2" fmla="*/ 778624 w 778623"/>
                  <a:gd name="connsiteY2" fmla="*/ 389312 h 778623"/>
                  <a:gd name="connsiteX3" fmla="*/ 389312 w 778623"/>
                  <a:gd name="connsiteY3" fmla="*/ 778624 h 778623"/>
                  <a:gd name="connsiteX4" fmla="*/ 0 w 778623"/>
                  <a:gd name="connsiteY4" fmla="*/ 389312 h 778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8623" h="778623">
                    <a:moveTo>
                      <a:pt x="0" y="389312"/>
                    </a:moveTo>
                    <a:cubicBezTo>
                      <a:pt x="0" y="174301"/>
                      <a:pt x="174301" y="0"/>
                      <a:pt x="389312" y="0"/>
                    </a:cubicBezTo>
                    <a:cubicBezTo>
                      <a:pt x="604323" y="0"/>
                      <a:pt x="778624" y="174301"/>
                      <a:pt x="778624" y="389312"/>
                    </a:cubicBezTo>
                    <a:cubicBezTo>
                      <a:pt x="778624" y="604323"/>
                      <a:pt x="604323" y="778624"/>
                      <a:pt x="389312" y="778624"/>
                    </a:cubicBezTo>
                    <a:cubicBezTo>
                      <a:pt x="174301" y="778624"/>
                      <a:pt x="0" y="604323"/>
                      <a:pt x="0" y="389312"/>
                    </a:cubicBezTo>
                    <a:close/>
                  </a:path>
                </a:pathLst>
              </a:custGeom>
              <a:solidFill>
                <a:srgbClr val="00B0F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4027" tIns="114027" rIns="114027" bIns="114027" numCol="1" spcCol="1270" anchor="ctr" anchorCtr="0">
                <a:noAutofit/>
              </a:bodyPr>
              <a:lstStyle/>
              <a:p>
                <a:pPr lvl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he-IL" sz="3900" kern="1200">
                    <a:solidFill>
                      <a:schemeClr val="tx1"/>
                    </a:solidFill>
                  </a:rPr>
                  <a:t> </a:t>
                </a:r>
                <a:endParaRPr lang="en-US" sz="3900" kern="1200">
                  <a:solidFill>
                    <a:schemeClr val="tx1"/>
                  </a:solidFill>
                </a:endParaRPr>
              </a:p>
            </p:txBody>
          </p:sp>
          <p:pic>
            <p:nvPicPr>
              <p:cNvPr id="166" name="Picture 165">
                <a:extLst>
                  <a:ext uri="{FF2B5EF4-FFF2-40B4-BE49-F238E27FC236}">
                    <a16:creationId xmlns:a16="http://schemas.microsoft.com/office/drawing/2014/main" id="{4E054C04-7237-2A4E-8B14-53AC7F4668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1140" y="1659585"/>
                <a:ext cx="341062" cy="183058"/>
              </a:xfrm>
              <a:prstGeom prst="rect">
                <a:avLst/>
              </a:prstGeom>
            </p:spPr>
          </p:pic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58CCCFF8-4E66-74F1-4107-4B522F888728}"/>
                </a:ext>
              </a:extLst>
            </p:cNvPr>
            <p:cNvGrpSpPr/>
            <p:nvPr userDrawn="1"/>
          </p:nvGrpSpPr>
          <p:grpSpPr>
            <a:xfrm>
              <a:off x="760373" y="3295216"/>
              <a:ext cx="10771032" cy="2942096"/>
              <a:chOff x="760373" y="1764480"/>
              <a:chExt cx="10771032" cy="2942096"/>
            </a:xfrm>
          </p:grpSpPr>
          <p:sp>
            <p:nvSpPr>
              <p:cNvPr id="126" name="Rounded Rectangle 31">
                <a:extLst>
                  <a:ext uri="{FF2B5EF4-FFF2-40B4-BE49-F238E27FC236}">
                    <a16:creationId xmlns:a16="http://schemas.microsoft.com/office/drawing/2014/main" id="{AB7CB638-A3D1-EDBC-93B8-629D691D3DEC}"/>
                  </a:ext>
                </a:extLst>
              </p:cNvPr>
              <p:cNvSpPr/>
              <p:nvPr/>
            </p:nvSpPr>
            <p:spPr>
              <a:xfrm>
                <a:off x="760373" y="3830491"/>
                <a:ext cx="2034659" cy="808216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Rounded Rectangle 32">
                <a:extLst>
                  <a:ext uri="{FF2B5EF4-FFF2-40B4-BE49-F238E27FC236}">
                    <a16:creationId xmlns:a16="http://schemas.microsoft.com/office/drawing/2014/main" id="{092B06AE-2080-198F-733C-D40C0282A9A8}"/>
                  </a:ext>
                </a:extLst>
              </p:cNvPr>
              <p:cNvSpPr/>
              <p:nvPr/>
            </p:nvSpPr>
            <p:spPr>
              <a:xfrm>
                <a:off x="2937274" y="3830491"/>
                <a:ext cx="2034659" cy="808216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Rounded Rectangle 33">
                <a:extLst>
                  <a:ext uri="{FF2B5EF4-FFF2-40B4-BE49-F238E27FC236}">
                    <a16:creationId xmlns:a16="http://schemas.microsoft.com/office/drawing/2014/main" id="{B2F0D64C-6FE1-09D6-BB4F-A6EF8066B62D}"/>
                  </a:ext>
                </a:extLst>
              </p:cNvPr>
              <p:cNvSpPr/>
              <p:nvPr/>
            </p:nvSpPr>
            <p:spPr>
              <a:xfrm>
                <a:off x="5114176" y="3830491"/>
                <a:ext cx="2034659" cy="808216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Rounded Rectangle 34">
                <a:extLst>
                  <a:ext uri="{FF2B5EF4-FFF2-40B4-BE49-F238E27FC236}">
                    <a16:creationId xmlns:a16="http://schemas.microsoft.com/office/drawing/2014/main" id="{9EF884A3-DE55-933D-6468-B94C3D2BFB8A}"/>
                  </a:ext>
                </a:extLst>
              </p:cNvPr>
              <p:cNvSpPr/>
              <p:nvPr/>
            </p:nvSpPr>
            <p:spPr>
              <a:xfrm>
                <a:off x="7291077" y="3830491"/>
                <a:ext cx="2034659" cy="808216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Rounded Rectangle 35">
                <a:extLst>
                  <a:ext uri="{FF2B5EF4-FFF2-40B4-BE49-F238E27FC236}">
                    <a16:creationId xmlns:a16="http://schemas.microsoft.com/office/drawing/2014/main" id="{832ED97F-6ED8-7FBC-90B3-0877B6F9DCE4}"/>
                  </a:ext>
                </a:extLst>
              </p:cNvPr>
              <p:cNvSpPr/>
              <p:nvPr/>
            </p:nvSpPr>
            <p:spPr>
              <a:xfrm>
                <a:off x="9467976" y="3830491"/>
                <a:ext cx="2034659" cy="808216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Freeform 36">
                <a:extLst>
                  <a:ext uri="{FF2B5EF4-FFF2-40B4-BE49-F238E27FC236}">
                    <a16:creationId xmlns:a16="http://schemas.microsoft.com/office/drawing/2014/main" id="{AFFF4CFA-030B-9F4E-4514-0F161590195F}"/>
                  </a:ext>
                </a:extLst>
              </p:cNvPr>
              <p:cNvSpPr/>
              <p:nvPr/>
            </p:nvSpPr>
            <p:spPr>
              <a:xfrm>
                <a:off x="2880974" y="3816495"/>
                <a:ext cx="2021687" cy="788516"/>
              </a:xfrm>
              <a:custGeom>
                <a:avLst/>
                <a:gdLst>
                  <a:gd name="connsiteX0" fmla="*/ 0 w 1563717"/>
                  <a:gd name="connsiteY0" fmla="*/ 68528 h 411159"/>
                  <a:gd name="connsiteX1" fmla="*/ 68528 w 1563717"/>
                  <a:gd name="connsiteY1" fmla="*/ 0 h 411159"/>
                  <a:gd name="connsiteX2" fmla="*/ 1495189 w 1563717"/>
                  <a:gd name="connsiteY2" fmla="*/ 0 h 411159"/>
                  <a:gd name="connsiteX3" fmla="*/ 1563717 w 1563717"/>
                  <a:gd name="connsiteY3" fmla="*/ 68528 h 411159"/>
                  <a:gd name="connsiteX4" fmla="*/ 1563717 w 1563717"/>
                  <a:gd name="connsiteY4" fmla="*/ 342631 h 411159"/>
                  <a:gd name="connsiteX5" fmla="*/ 1495189 w 1563717"/>
                  <a:gd name="connsiteY5" fmla="*/ 411159 h 411159"/>
                  <a:gd name="connsiteX6" fmla="*/ 68528 w 1563717"/>
                  <a:gd name="connsiteY6" fmla="*/ 411159 h 411159"/>
                  <a:gd name="connsiteX7" fmla="*/ 0 w 1563717"/>
                  <a:gd name="connsiteY7" fmla="*/ 342631 h 411159"/>
                  <a:gd name="connsiteX8" fmla="*/ 0 w 1563717"/>
                  <a:gd name="connsiteY8" fmla="*/ 68528 h 41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3717" h="411159">
                    <a:moveTo>
                      <a:pt x="0" y="68528"/>
                    </a:moveTo>
                    <a:cubicBezTo>
                      <a:pt x="0" y="30681"/>
                      <a:pt x="30681" y="0"/>
                      <a:pt x="68528" y="0"/>
                    </a:cubicBezTo>
                    <a:lnTo>
                      <a:pt x="1495189" y="0"/>
                    </a:lnTo>
                    <a:cubicBezTo>
                      <a:pt x="1533036" y="0"/>
                      <a:pt x="1563717" y="30681"/>
                      <a:pt x="1563717" y="68528"/>
                    </a:cubicBezTo>
                    <a:lnTo>
                      <a:pt x="1563717" y="342631"/>
                    </a:lnTo>
                    <a:cubicBezTo>
                      <a:pt x="1563717" y="380478"/>
                      <a:pt x="1533036" y="411159"/>
                      <a:pt x="1495189" y="411159"/>
                    </a:cubicBezTo>
                    <a:lnTo>
                      <a:pt x="68528" y="411159"/>
                    </a:lnTo>
                    <a:cubicBezTo>
                      <a:pt x="30681" y="411159"/>
                      <a:pt x="0" y="380478"/>
                      <a:pt x="0" y="342631"/>
                    </a:cubicBezTo>
                    <a:lnTo>
                      <a:pt x="0" y="68528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0195" tIns="64008" rIns="64008" bIns="64008" numCol="1" spcCol="127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>
                    <a:solidFill>
                      <a:schemeClr val="tx1"/>
                    </a:solidFill>
                  </a:rPr>
                  <a:t>Cloud Optimization</a:t>
                </a:r>
              </a:p>
            </p:txBody>
          </p:sp>
          <p:sp>
            <p:nvSpPr>
              <p:cNvPr id="132" name="Freeform 37">
                <a:extLst>
                  <a:ext uri="{FF2B5EF4-FFF2-40B4-BE49-F238E27FC236}">
                    <a16:creationId xmlns:a16="http://schemas.microsoft.com/office/drawing/2014/main" id="{F7741FBD-546C-5262-A512-BFCA0DB56AC2}"/>
                  </a:ext>
                </a:extLst>
              </p:cNvPr>
              <p:cNvSpPr/>
              <p:nvPr/>
            </p:nvSpPr>
            <p:spPr>
              <a:xfrm>
                <a:off x="2945409" y="3904380"/>
                <a:ext cx="2021687" cy="788516"/>
              </a:xfrm>
              <a:custGeom>
                <a:avLst/>
                <a:gdLst>
                  <a:gd name="connsiteX0" fmla="*/ 0 w 1563717"/>
                  <a:gd name="connsiteY0" fmla="*/ 68528 h 411159"/>
                  <a:gd name="connsiteX1" fmla="*/ 68528 w 1563717"/>
                  <a:gd name="connsiteY1" fmla="*/ 0 h 411159"/>
                  <a:gd name="connsiteX2" fmla="*/ 1495189 w 1563717"/>
                  <a:gd name="connsiteY2" fmla="*/ 0 h 411159"/>
                  <a:gd name="connsiteX3" fmla="*/ 1563717 w 1563717"/>
                  <a:gd name="connsiteY3" fmla="*/ 68528 h 411159"/>
                  <a:gd name="connsiteX4" fmla="*/ 1563717 w 1563717"/>
                  <a:gd name="connsiteY4" fmla="*/ 342631 h 411159"/>
                  <a:gd name="connsiteX5" fmla="*/ 1495189 w 1563717"/>
                  <a:gd name="connsiteY5" fmla="*/ 411159 h 411159"/>
                  <a:gd name="connsiteX6" fmla="*/ 68528 w 1563717"/>
                  <a:gd name="connsiteY6" fmla="*/ 411159 h 411159"/>
                  <a:gd name="connsiteX7" fmla="*/ 0 w 1563717"/>
                  <a:gd name="connsiteY7" fmla="*/ 342631 h 411159"/>
                  <a:gd name="connsiteX8" fmla="*/ 0 w 1563717"/>
                  <a:gd name="connsiteY8" fmla="*/ 68528 h 41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3717" h="411159">
                    <a:moveTo>
                      <a:pt x="0" y="68528"/>
                    </a:moveTo>
                    <a:cubicBezTo>
                      <a:pt x="0" y="30681"/>
                      <a:pt x="30681" y="0"/>
                      <a:pt x="68528" y="0"/>
                    </a:cubicBezTo>
                    <a:lnTo>
                      <a:pt x="1495189" y="0"/>
                    </a:lnTo>
                    <a:cubicBezTo>
                      <a:pt x="1533036" y="0"/>
                      <a:pt x="1563717" y="30681"/>
                      <a:pt x="1563717" y="68528"/>
                    </a:cubicBezTo>
                    <a:lnTo>
                      <a:pt x="1563717" y="342631"/>
                    </a:lnTo>
                    <a:cubicBezTo>
                      <a:pt x="1563717" y="380478"/>
                      <a:pt x="1533036" y="411159"/>
                      <a:pt x="1495189" y="411159"/>
                    </a:cubicBezTo>
                    <a:lnTo>
                      <a:pt x="68528" y="411159"/>
                    </a:lnTo>
                    <a:cubicBezTo>
                      <a:pt x="30681" y="411159"/>
                      <a:pt x="0" y="380478"/>
                      <a:pt x="0" y="342631"/>
                    </a:cubicBezTo>
                    <a:lnTo>
                      <a:pt x="0" y="68528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0195" tIns="64008" rIns="64008" bIns="64008" numCol="1" spcCol="1270" anchor="ctr" anchorCtr="0">
                <a:noAutofit/>
              </a:bodyPr>
              <a:lstStyle/>
              <a:p>
                <a:pPr lvl="0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Freeform 38">
                <a:extLst>
                  <a:ext uri="{FF2B5EF4-FFF2-40B4-BE49-F238E27FC236}">
                    <a16:creationId xmlns:a16="http://schemas.microsoft.com/office/drawing/2014/main" id="{6259F728-B672-B5EF-56FB-F9BE0D1DC321}"/>
                  </a:ext>
                </a:extLst>
              </p:cNvPr>
              <p:cNvSpPr/>
              <p:nvPr/>
            </p:nvSpPr>
            <p:spPr>
              <a:xfrm>
                <a:off x="5129042" y="3904380"/>
                <a:ext cx="2021687" cy="788516"/>
              </a:xfrm>
              <a:custGeom>
                <a:avLst/>
                <a:gdLst>
                  <a:gd name="connsiteX0" fmla="*/ 0 w 1563717"/>
                  <a:gd name="connsiteY0" fmla="*/ 68528 h 411159"/>
                  <a:gd name="connsiteX1" fmla="*/ 68528 w 1563717"/>
                  <a:gd name="connsiteY1" fmla="*/ 0 h 411159"/>
                  <a:gd name="connsiteX2" fmla="*/ 1495189 w 1563717"/>
                  <a:gd name="connsiteY2" fmla="*/ 0 h 411159"/>
                  <a:gd name="connsiteX3" fmla="*/ 1563717 w 1563717"/>
                  <a:gd name="connsiteY3" fmla="*/ 68528 h 411159"/>
                  <a:gd name="connsiteX4" fmla="*/ 1563717 w 1563717"/>
                  <a:gd name="connsiteY4" fmla="*/ 342631 h 411159"/>
                  <a:gd name="connsiteX5" fmla="*/ 1495189 w 1563717"/>
                  <a:gd name="connsiteY5" fmla="*/ 411159 h 411159"/>
                  <a:gd name="connsiteX6" fmla="*/ 68528 w 1563717"/>
                  <a:gd name="connsiteY6" fmla="*/ 411159 h 411159"/>
                  <a:gd name="connsiteX7" fmla="*/ 0 w 1563717"/>
                  <a:gd name="connsiteY7" fmla="*/ 342631 h 411159"/>
                  <a:gd name="connsiteX8" fmla="*/ 0 w 1563717"/>
                  <a:gd name="connsiteY8" fmla="*/ 68528 h 41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3717" h="411159">
                    <a:moveTo>
                      <a:pt x="0" y="68528"/>
                    </a:moveTo>
                    <a:cubicBezTo>
                      <a:pt x="0" y="30681"/>
                      <a:pt x="30681" y="0"/>
                      <a:pt x="68528" y="0"/>
                    </a:cubicBezTo>
                    <a:lnTo>
                      <a:pt x="1495189" y="0"/>
                    </a:lnTo>
                    <a:cubicBezTo>
                      <a:pt x="1533036" y="0"/>
                      <a:pt x="1563717" y="30681"/>
                      <a:pt x="1563717" y="68528"/>
                    </a:cubicBezTo>
                    <a:lnTo>
                      <a:pt x="1563717" y="342631"/>
                    </a:lnTo>
                    <a:cubicBezTo>
                      <a:pt x="1563717" y="380478"/>
                      <a:pt x="1533036" y="411159"/>
                      <a:pt x="1495189" y="411159"/>
                    </a:cubicBezTo>
                    <a:lnTo>
                      <a:pt x="68528" y="411159"/>
                    </a:lnTo>
                    <a:cubicBezTo>
                      <a:pt x="30681" y="411159"/>
                      <a:pt x="0" y="380478"/>
                      <a:pt x="0" y="342631"/>
                    </a:cubicBezTo>
                    <a:lnTo>
                      <a:pt x="0" y="68528"/>
                    </a:lnTo>
                    <a:close/>
                  </a:path>
                </a:pathLst>
              </a:custGeom>
              <a:noFill/>
              <a:ln w="3175"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0195" tIns="64008" rIns="64008" bIns="64008" numCol="1" spcCol="1270" anchor="ctr" anchorCtr="0">
                <a:noAutofit/>
              </a:bodyPr>
              <a:lstStyle/>
              <a:p>
                <a:pPr lvl="0"/>
                <a:r>
                  <a:rPr lang="en-US" sz="1400">
                    <a:solidFill>
                      <a:schemeClr val="tx1"/>
                    </a:solidFill>
                  </a:rPr>
                  <a:t>IOT &amp; Embedded Software</a:t>
                </a:r>
              </a:p>
            </p:txBody>
          </p:sp>
          <p:sp>
            <p:nvSpPr>
              <p:cNvPr id="134" name="Freeform 39">
                <a:extLst>
                  <a:ext uri="{FF2B5EF4-FFF2-40B4-BE49-F238E27FC236}">
                    <a16:creationId xmlns:a16="http://schemas.microsoft.com/office/drawing/2014/main" id="{5F8717AC-967A-598F-F46F-3AE3E20A814F}"/>
                  </a:ext>
                </a:extLst>
              </p:cNvPr>
              <p:cNvSpPr/>
              <p:nvPr/>
            </p:nvSpPr>
            <p:spPr>
              <a:xfrm>
                <a:off x="7318858" y="3800937"/>
                <a:ext cx="1958047" cy="788516"/>
              </a:xfrm>
              <a:custGeom>
                <a:avLst/>
                <a:gdLst>
                  <a:gd name="connsiteX0" fmla="*/ 0 w 1563717"/>
                  <a:gd name="connsiteY0" fmla="*/ 68528 h 411159"/>
                  <a:gd name="connsiteX1" fmla="*/ 68528 w 1563717"/>
                  <a:gd name="connsiteY1" fmla="*/ 0 h 411159"/>
                  <a:gd name="connsiteX2" fmla="*/ 1495189 w 1563717"/>
                  <a:gd name="connsiteY2" fmla="*/ 0 h 411159"/>
                  <a:gd name="connsiteX3" fmla="*/ 1563717 w 1563717"/>
                  <a:gd name="connsiteY3" fmla="*/ 68528 h 411159"/>
                  <a:gd name="connsiteX4" fmla="*/ 1563717 w 1563717"/>
                  <a:gd name="connsiteY4" fmla="*/ 342631 h 411159"/>
                  <a:gd name="connsiteX5" fmla="*/ 1495189 w 1563717"/>
                  <a:gd name="connsiteY5" fmla="*/ 411159 h 411159"/>
                  <a:gd name="connsiteX6" fmla="*/ 68528 w 1563717"/>
                  <a:gd name="connsiteY6" fmla="*/ 411159 h 411159"/>
                  <a:gd name="connsiteX7" fmla="*/ 0 w 1563717"/>
                  <a:gd name="connsiteY7" fmla="*/ 342631 h 411159"/>
                  <a:gd name="connsiteX8" fmla="*/ 0 w 1563717"/>
                  <a:gd name="connsiteY8" fmla="*/ 68528 h 41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3717" h="411159">
                    <a:moveTo>
                      <a:pt x="0" y="68528"/>
                    </a:moveTo>
                    <a:cubicBezTo>
                      <a:pt x="0" y="30681"/>
                      <a:pt x="30681" y="0"/>
                      <a:pt x="68528" y="0"/>
                    </a:cubicBezTo>
                    <a:lnTo>
                      <a:pt x="1495189" y="0"/>
                    </a:lnTo>
                    <a:cubicBezTo>
                      <a:pt x="1533036" y="0"/>
                      <a:pt x="1563717" y="30681"/>
                      <a:pt x="1563717" y="68528"/>
                    </a:cubicBezTo>
                    <a:lnTo>
                      <a:pt x="1563717" y="342631"/>
                    </a:lnTo>
                    <a:cubicBezTo>
                      <a:pt x="1563717" y="380478"/>
                      <a:pt x="1533036" y="411159"/>
                      <a:pt x="1495189" y="411159"/>
                    </a:cubicBezTo>
                    <a:lnTo>
                      <a:pt x="68528" y="411159"/>
                    </a:lnTo>
                    <a:cubicBezTo>
                      <a:pt x="30681" y="411159"/>
                      <a:pt x="0" y="380478"/>
                      <a:pt x="0" y="342631"/>
                    </a:cubicBezTo>
                    <a:lnTo>
                      <a:pt x="0" y="68528"/>
                    </a:lnTo>
                    <a:close/>
                  </a:path>
                </a:pathLst>
              </a:custGeom>
              <a:noFill/>
              <a:ln w="3175"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0195" tIns="64008" rIns="64008" bIns="64008" numCol="1" spcCol="1270" anchor="ctr" anchorCtr="0">
                <a:noAutofit/>
              </a:bodyPr>
              <a:lstStyle/>
              <a:p>
                <a:pPr lvl="0"/>
                <a:r>
                  <a:rPr lang="en-US" sz="1400">
                    <a:solidFill>
                      <a:schemeClr val="tx1"/>
                    </a:solidFill>
                  </a:rPr>
                  <a:t>Consultancy</a:t>
                </a:r>
              </a:p>
            </p:txBody>
          </p:sp>
          <p:sp>
            <p:nvSpPr>
              <p:cNvPr id="135" name="Freeform 40">
                <a:extLst>
                  <a:ext uri="{FF2B5EF4-FFF2-40B4-BE49-F238E27FC236}">
                    <a16:creationId xmlns:a16="http://schemas.microsoft.com/office/drawing/2014/main" id="{4B620E73-4C0C-1AE6-4E2B-AB74AB94D869}"/>
                  </a:ext>
                </a:extLst>
              </p:cNvPr>
              <p:cNvSpPr/>
              <p:nvPr/>
            </p:nvSpPr>
            <p:spPr>
              <a:xfrm>
                <a:off x="9425950" y="3918060"/>
                <a:ext cx="2105455" cy="788516"/>
              </a:xfrm>
              <a:custGeom>
                <a:avLst/>
                <a:gdLst>
                  <a:gd name="connsiteX0" fmla="*/ 0 w 1563717"/>
                  <a:gd name="connsiteY0" fmla="*/ 68528 h 411159"/>
                  <a:gd name="connsiteX1" fmla="*/ 68528 w 1563717"/>
                  <a:gd name="connsiteY1" fmla="*/ 0 h 411159"/>
                  <a:gd name="connsiteX2" fmla="*/ 1495189 w 1563717"/>
                  <a:gd name="connsiteY2" fmla="*/ 0 h 411159"/>
                  <a:gd name="connsiteX3" fmla="*/ 1563717 w 1563717"/>
                  <a:gd name="connsiteY3" fmla="*/ 68528 h 411159"/>
                  <a:gd name="connsiteX4" fmla="*/ 1563717 w 1563717"/>
                  <a:gd name="connsiteY4" fmla="*/ 342631 h 411159"/>
                  <a:gd name="connsiteX5" fmla="*/ 1495189 w 1563717"/>
                  <a:gd name="connsiteY5" fmla="*/ 411159 h 411159"/>
                  <a:gd name="connsiteX6" fmla="*/ 68528 w 1563717"/>
                  <a:gd name="connsiteY6" fmla="*/ 411159 h 411159"/>
                  <a:gd name="connsiteX7" fmla="*/ 0 w 1563717"/>
                  <a:gd name="connsiteY7" fmla="*/ 342631 h 411159"/>
                  <a:gd name="connsiteX8" fmla="*/ 0 w 1563717"/>
                  <a:gd name="connsiteY8" fmla="*/ 68528 h 41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3717" h="411159">
                    <a:moveTo>
                      <a:pt x="0" y="68528"/>
                    </a:moveTo>
                    <a:cubicBezTo>
                      <a:pt x="0" y="30681"/>
                      <a:pt x="30681" y="0"/>
                      <a:pt x="68528" y="0"/>
                    </a:cubicBezTo>
                    <a:lnTo>
                      <a:pt x="1495189" y="0"/>
                    </a:lnTo>
                    <a:cubicBezTo>
                      <a:pt x="1533036" y="0"/>
                      <a:pt x="1563717" y="30681"/>
                      <a:pt x="1563717" y="68528"/>
                    </a:cubicBezTo>
                    <a:lnTo>
                      <a:pt x="1563717" y="342631"/>
                    </a:lnTo>
                    <a:cubicBezTo>
                      <a:pt x="1563717" y="380478"/>
                      <a:pt x="1533036" y="411159"/>
                      <a:pt x="1495189" y="411159"/>
                    </a:cubicBezTo>
                    <a:lnTo>
                      <a:pt x="68528" y="411159"/>
                    </a:lnTo>
                    <a:cubicBezTo>
                      <a:pt x="30681" y="411159"/>
                      <a:pt x="0" y="380478"/>
                      <a:pt x="0" y="342631"/>
                    </a:cubicBezTo>
                    <a:lnTo>
                      <a:pt x="0" y="68528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0194" tIns="64008" rIns="64009" bIns="64008" numCol="1" spcCol="1270" anchor="ctr" anchorCtr="0">
                <a:noAutofit/>
              </a:bodyPr>
              <a:lstStyle/>
              <a:p>
                <a:pPr lvl="0" algn="l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>
                    <a:solidFill>
                      <a:schemeClr val="tx1"/>
                    </a:solidFill>
                  </a:rPr>
                  <a:t> </a:t>
                </a:r>
              </a:p>
            </p:txBody>
          </p:sp>
          <p:sp>
            <p:nvSpPr>
              <p:cNvPr id="136" name="Freeform 41">
                <a:extLst>
                  <a:ext uri="{FF2B5EF4-FFF2-40B4-BE49-F238E27FC236}">
                    <a16:creationId xmlns:a16="http://schemas.microsoft.com/office/drawing/2014/main" id="{E5928899-0CBD-D4E0-0C2E-EC17736DD882}"/>
                  </a:ext>
                </a:extLst>
              </p:cNvPr>
              <p:cNvSpPr/>
              <p:nvPr/>
            </p:nvSpPr>
            <p:spPr>
              <a:xfrm>
                <a:off x="9480263" y="3869390"/>
                <a:ext cx="2021687" cy="788516"/>
              </a:xfrm>
              <a:custGeom>
                <a:avLst/>
                <a:gdLst>
                  <a:gd name="connsiteX0" fmla="*/ 0 w 1563717"/>
                  <a:gd name="connsiteY0" fmla="*/ 68528 h 411159"/>
                  <a:gd name="connsiteX1" fmla="*/ 68528 w 1563717"/>
                  <a:gd name="connsiteY1" fmla="*/ 0 h 411159"/>
                  <a:gd name="connsiteX2" fmla="*/ 1495189 w 1563717"/>
                  <a:gd name="connsiteY2" fmla="*/ 0 h 411159"/>
                  <a:gd name="connsiteX3" fmla="*/ 1563717 w 1563717"/>
                  <a:gd name="connsiteY3" fmla="*/ 68528 h 411159"/>
                  <a:gd name="connsiteX4" fmla="*/ 1563717 w 1563717"/>
                  <a:gd name="connsiteY4" fmla="*/ 342631 h 411159"/>
                  <a:gd name="connsiteX5" fmla="*/ 1495189 w 1563717"/>
                  <a:gd name="connsiteY5" fmla="*/ 411159 h 411159"/>
                  <a:gd name="connsiteX6" fmla="*/ 68528 w 1563717"/>
                  <a:gd name="connsiteY6" fmla="*/ 411159 h 411159"/>
                  <a:gd name="connsiteX7" fmla="*/ 0 w 1563717"/>
                  <a:gd name="connsiteY7" fmla="*/ 342631 h 411159"/>
                  <a:gd name="connsiteX8" fmla="*/ 0 w 1563717"/>
                  <a:gd name="connsiteY8" fmla="*/ 68528 h 41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3717" h="411159">
                    <a:moveTo>
                      <a:pt x="0" y="68528"/>
                    </a:moveTo>
                    <a:cubicBezTo>
                      <a:pt x="0" y="30681"/>
                      <a:pt x="30681" y="0"/>
                      <a:pt x="68528" y="0"/>
                    </a:cubicBezTo>
                    <a:lnTo>
                      <a:pt x="1495189" y="0"/>
                    </a:lnTo>
                    <a:cubicBezTo>
                      <a:pt x="1533036" y="0"/>
                      <a:pt x="1563717" y="30681"/>
                      <a:pt x="1563717" y="68528"/>
                    </a:cubicBezTo>
                    <a:lnTo>
                      <a:pt x="1563717" y="342631"/>
                    </a:lnTo>
                    <a:cubicBezTo>
                      <a:pt x="1563717" y="380478"/>
                      <a:pt x="1533036" y="411159"/>
                      <a:pt x="1495189" y="411159"/>
                    </a:cubicBezTo>
                    <a:lnTo>
                      <a:pt x="68528" y="411159"/>
                    </a:lnTo>
                    <a:cubicBezTo>
                      <a:pt x="30681" y="411159"/>
                      <a:pt x="0" y="380478"/>
                      <a:pt x="0" y="342631"/>
                    </a:cubicBezTo>
                    <a:lnTo>
                      <a:pt x="0" y="68528"/>
                    </a:lnTo>
                    <a:close/>
                  </a:path>
                </a:pathLst>
              </a:custGeom>
              <a:noFill/>
              <a:ln w="3175"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0195" tIns="64008" rIns="64008" bIns="64008" numCol="1" spcCol="1270" anchor="ctr" anchorCtr="0">
                <a:noAutofit/>
              </a:bodyPr>
              <a:lstStyle/>
              <a:p>
                <a:pPr lvl="0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>
                    <a:solidFill>
                      <a:schemeClr val="tx1"/>
                    </a:solidFill>
                  </a:rPr>
                  <a:t>Development Management &amp; Methodology</a:t>
                </a:r>
              </a:p>
            </p:txBody>
          </p:sp>
          <p:sp>
            <p:nvSpPr>
              <p:cNvPr id="137" name="Freeform 42">
                <a:extLst>
                  <a:ext uri="{FF2B5EF4-FFF2-40B4-BE49-F238E27FC236}">
                    <a16:creationId xmlns:a16="http://schemas.microsoft.com/office/drawing/2014/main" id="{5D0FF60C-3D79-C499-6366-A8A8D137797F}"/>
                  </a:ext>
                </a:extLst>
              </p:cNvPr>
              <p:cNvSpPr/>
              <p:nvPr/>
            </p:nvSpPr>
            <p:spPr>
              <a:xfrm>
                <a:off x="9551321" y="3316893"/>
                <a:ext cx="592852" cy="592852"/>
              </a:xfrm>
              <a:custGeom>
                <a:avLst/>
                <a:gdLst>
                  <a:gd name="connsiteX0" fmla="*/ 0 w 778624"/>
                  <a:gd name="connsiteY0" fmla="*/ 389312 h 778624"/>
                  <a:gd name="connsiteX1" fmla="*/ 389312 w 778624"/>
                  <a:gd name="connsiteY1" fmla="*/ 0 h 778624"/>
                  <a:gd name="connsiteX2" fmla="*/ 778624 w 778624"/>
                  <a:gd name="connsiteY2" fmla="*/ 389312 h 778624"/>
                  <a:gd name="connsiteX3" fmla="*/ 389312 w 778624"/>
                  <a:gd name="connsiteY3" fmla="*/ 778624 h 778624"/>
                  <a:gd name="connsiteX4" fmla="*/ 0 w 778624"/>
                  <a:gd name="connsiteY4" fmla="*/ 389312 h 778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8624" h="778624">
                    <a:moveTo>
                      <a:pt x="0" y="389312"/>
                    </a:moveTo>
                    <a:cubicBezTo>
                      <a:pt x="0" y="174301"/>
                      <a:pt x="174301" y="0"/>
                      <a:pt x="389312" y="0"/>
                    </a:cubicBezTo>
                    <a:cubicBezTo>
                      <a:pt x="604323" y="0"/>
                      <a:pt x="778624" y="174301"/>
                      <a:pt x="778624" y="389312"/>
                    </a:cubicBezTo>
                    <a:cubicBezTo>
                      <a:pt x="778624" y="604323"/>
                      <a:pt x="604323" y="778624"/>
                      <a:pt x="389312" y="778624"/>
                    </a:cubicBezTo>
                    <a:cubicBezTo>
                      <a:pt x="174301" y="778624"/>
                      <a:pt x="0" y="604323"/>
                      <a:pt x="0" y="389312"/>
                    </a:cubicBezTo>
                    <a:close/>
                  </a:path>
                </a:pathLst>
              </a:custGeom>
              <a:solidFill>
                <a:srgbClr val="00B0F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4027" tIns="114027" rIns="114027" bIns="114027" numCol="1" spcCol="1270" anchor="ctr" anchorCtr="0">
                <a:noAutofit/>
              </a:bodyPr>
              <a:lstStyle/>
              <a:p>
                <a:pPr lvl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900" kern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Freeform 43">
                <a:extLst>
                  <a:ext uri="{FF2B5EF4-FFF2-40B4-BE49-F238E27FC236}">
                    <a16:creationId xmlns:a16="http://schemas.microsoft.com/office/drawing/2014/main" id="{E8BF9B71-DF21-CDB1-A44F-3C5692F51290}"/>
                  </a:ext>
                </a:extLst>
              </p:cNvPr>
              <p:cNvSpPr/>
              <p:nvPr/>
            </p:nvSpPr>
            <p:spPr>
              <a:xfrm>
                <a:off x="857491" y="3316893"/>
                <a:ext cx="592852" cy="592852"/>
              </a:xfrm>
              <a:custGeom>
                <a:avLst/>
                <a:gdLst>
                  <a:gd name="connsiteX0" fmla="*/ 0 w 778624"/>
                  <a:gd name="connsiteY0" fmla="*/ 389312 h 778624"/>
                  <a:gd name="connsiteX1" fmla="*/ 389312 w 778624"/>
                  <a:gd name="connsiteY1" fmla="*/ 0 h 778624"/>
                  <a:gd name="connsiteX2" fmla="*/ 778624 w 778624"/>
                  <a:gd name="connsiteY2" fmla="*/ 389312 h 778624"/>
                  <a:gd name="connsiteX3" fmla="*/ 389312 w 778624"/>
                  <a:gd name="connsiteY3" fmla="*/ 778624 h 778624"/>
                  <a:gd name="connsiteX4" fmla="*/ 0 w 778624"/>
                  <a:gd name="connsiteY4" fmla="*/ 389312 h 778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8624" h="778624">
                    <a:moveTo>
                      <a:pt x="0" y="389312"/>
                    </a:moveTo>
                    <a:cubicBezTo>
                      <a:pt x="0" y="174301"/>
                      <a:pt x="174301" y="0"/>
                      <a:pt x="389312" y="0"/>
                    </a:cubicBezTo>
                    <a:cubicBezTo>
                      <a:pt x="604323" y="0"/>
                      <a:pt x="778624" y="174301"/>
                      <a:pt x="778624" y="389312"/>
                    </a:cubicBezTo>
                    <a:cubicBezTo>
                      <a:pt x="778624" y="604323"/>
                      <a:pt x="604323" y="778624"/>
                      <a:pt x="389312" y="778624"/>
                    </a:cubicBezTo>
                    <a:cubicBezTo>
                      <a:pt x="174301" y="778624"/>
                      <a:pt x="0" y="604323"/>
                      <a:pt x="0" y="389312"/>
                    </a:cubicBezTo>
                    <a:close/>
                  </a:path>
                </a:pathLst>
              </a:custGeom>
              <a:solidFill>
                <a:srgbClr val="00B0F0">
                  <a:alpha val="90000"/>
                </a:srgb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4027" tIns="114027" rIns="114027" bIns="114027" numCol="1" spcCol="1270" anchor="ctr" anchorCtr="0">
                <a:noAutofit/>
              </a:bodyPr>
              <a:lstStyle/>
              <a:p>
                <a:pPr lvl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900" kern="1200">
                  <a:solidFill>
                    <a:schemeClr val="tx1"/>
                  </a:solidFill>
                </a:endParaRPr>
              </a:p>
            </p:txBody>
          </p:sp>
          <p:pic>
            <p:nvPicPr>
              <p:cNvPr id="139" name="Picture 138">
                <a:extLst>
                  <a:ext uri="{FF2B5EF4-FFF2-40B4-BE49-F238E27FC236}">
                    <a16:creationId xmlns:a16="http://schemas.microsoft.com/office/drawing/2014/main" id="{19B99402-B4F5-6C9B-D46E-8A25449380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15114" y="1764480"/>
                <a:ext cx="314150" cy="299527"/>
              </a:xfrm>
              <a:prstGeom prst="rect">
                <a:avLst/>
              </a:prstGeom>
            </p:spPr>
          </p:pic>
          <p:sp>
            <p:nvSpPr>
              <p:cNvPr id="140" name="Freeform 45">
                <a:extLst>
                  <a:ext uri="{FF2B5EF4-FFF2-40B4-BE49-F238E27FC236}">
                    <a16:creationId xmlns:a16="http://schemas.microsoft.com/office/drawing/2014/main" id="{7AC62194-D65A-FCE7-8DCC-EC928C512BE2}"/>
                  </a:ext>
                </a:extLst>
              </p:cNvPr>
              <p:cNvSpPr/>
              <p:nvPr/>
            </p:nvSpPr>
            <p:spPr>
              <a:xfrm>
                <a:off x="3030949" y="3316893"/>
                <a:ext cx="592852" cy="592852"/>
              </a:xfrm>
              <a:custGeom>
                <a:avLst/>
                <a:gdLst>
                  <a:gd name="connsiteX0" fmla="*/ 0 w 778624"/>
                  <a:gd name="connsiteY0" fmla="*/ 389312 h 778624"/>
                  <a:gd name="connsiteX1" fmla="*/ 389312 w 778624"/>
                  <a:gd name="connsiteY1" fmla="*/ 0 h 778624"/>
                  <a:gd name="connsiteX2" fmla="*/ 778624 w 778624"/>
                  <a:gd name="connsiteY2" fmla="*/ 389312 h 778624"/>
                  <a:gd name="connsiteX3" fmla="*/ 389312 w 778624"/>
                  <a:gd name="connsiteY3" fmla="*/ 778624 h 778624"/>
                  <a:gd name="connsiteX4" fmla="*/ 0 w 778624"/>
                  <a:gd name="connsiteY4" fmla="*/ 389312 h 778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8624" h="778624">
                    <a:moveTo>
                      <a:pt x="0" y="389312"/>
                    </a:moveTo>
                    <a:cubicBezTo>
                      <a:pt x="0" y="174301"/>
                      <a:pt x="174301" y="0"/>
                      <a:pt x="389312" y="0"/>
                    </a:cubicBezTo>
                    <a:cubicBezTo>
                      <a:pt x="604323" y="0"/>
                      <a:pt x="778624" y="174301"/>
                      <a:pt x="778624" y="389312"/>
                    </a:cubicBezTo>
                    <a:cubicBezTo>
                      <a:pt x="778624" y="604323"/>
                      <a:pt x="604323" y="778624"/>
                      <a:pt x="389312" y="778624"/>
                    </a:cubicBezTo>
                    <a:cubicBezTo>
                      <a:pt x="174301" y="778624"/>
                      <a:pt x="0" y="604323"/>
                      <a:pt x="0" y="389312"/>
                    </a:cubicBezTo>
                    <a:close/>
                  </a:path>
                </a:pathLst>
              </a:custGeom>
              <a:solidFill>
                <a:srgbClr val="00B0F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4027" tIns="114027" rIns="114027" bIns="114027" numCol="1" spcCol="1270" anchor="ctr" anchorCtr="0">
                <a:noAutofit/>
              </a:bodyPr>
              <a:lstStyle/>
              <a:p>
                <a:pPr lvl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900" kern="1200">
                  <a:solidFill>
                    <a:schemeClr val="tx1"/>
                  </a:solidFill>
                </a:endParaRPr>
              </a:p>
            </p:txBody>
          </p:sp>
          <p:pic>
            <p:nvPicPr>
              <p:cNvPr id="141" name="Picture 140">
                <a:extLst>
                  <a:ext uri="{FF2B5EF4-FFF2-40B4-BE49-F238E27FC236}">
                    <a16:creationId xmlns:a16="http://schemas.microsoft.com/office/drawing/2014/main" id="{A19BC670-1BD5-131C-09C5-2B82B3D180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25678" y="1790940"/>
                <a:ext cx="346309" cy="282435"/>
              </a:xfrm>
              <a:prstGeom prst="rect">
                <a:avLst/>
              </a:prstGeom>
            </p:spPr>
          </p:pic>
          <p:sp>
            <p:nvSpPr>
              <p:cNvPr id="142" name="Freeform 47">
                <a:extLst>
                  <a:ext uri="{FF2B5EF4-FFF2-40B4-BE49-F238E27FC236}">
                    <a16:creationId xmlns:a16="http://schemas.microsoft.com/office/drawing/2014/main" id="{AAA8C460-D1BE-9C93-961D-202F4D02FC3F}"/>
                  </a:ext>
                </a:extLst>
              </p:cNvPr>
              <p:cNvSpPr/>
              <p:nvPr/>
            </p:nvSpPr>
            <p:spPr>
              <a:xfrm>
                <a:off x="5204407" y="3316893"/>
                <a:ext cx="592852" cy="592852"/>
              </a:xfrm>
              <a:custGeom>
                <a:avLst/>
                <a:gdLst>
                  <a:gd name="connsiteX0" fmla="*/ 0 w 778624"/>
                  <a:gd name="connsiteY0" fmla="*/ 389312 h 778624"/>
                  <a:gd name="connsiteX1" fmla="*/ 389312 w 778624"/>
                  <a:gd name="connsiteY1" fmla="*/ 0 h 778624"/>
                  <a:gd name="connsiteX2" fmla="*/ 778624 w 778624"/>
                  <a:gd name="connsiteY2" fmla="*/ 389312 h 778624"/>
                  <a:gd name="connsiteX3" fmla="*/ 389312 w 778624"/>
                  <a:gd name="connsiteY3" fmla="*/ 778624 h 778624"/>
                  <a:gd name="connsiteX4" fmla="*/ 0 w 778624"/>
                  <a:gd name="connsiteY4" fmla="*/ 389312 h 778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8624" h="778624">
                    <a:moveTo>
                      <a:pt x="0" y="389312"/>
                    </a:moveTo>
                    <a:cubicBezTo>
                      <a:pt x="0" y="174301"/>
                      <a:pt x="174301" y="0"/>
                      <a:pt x="389312" y="0"/>
                    </a:cubicBezTo>
                    <a:cubicBezTo>
                      <a:pt x="604323" y="0"/>
                      <a:pt x="778624" y="174301"/>
                      <a:pt x="778624" y="389312"/>
                    </a:cubicBezTo>
                    <a:cubicBezTo>
                      <a:pt x="778624" y="604323"/>
                      <a:pt x="604323" y="778624"/>
                      <a:pt x="389312" y="778624"/>
                    </a:cubicBezTo>
                    <a:cubicBezTo>
                      <a:pt x="174301" y="778624"/>
                      <a:pt x="0" y="604323"/>
                      <a:pt x="0" y="389312"/>
                    </a:cubicBezTo>
                    <a:close/>
                  </a:path>
                </a:pathLst>
              </a:custGeom>
              <a:solidFill>
                <a:srgbClr val="00B0F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4027" tIns="114027" rIns="114027" bIns="114027" numCol="1" spcCol="1270" anchor="ctr" anchorCtr="0">
                <a:noAutofit/>
              </a:bodyPr>
              <a:lstStyle/>
              <a:p>
                <a:pPr lvl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900" kern="1200">
                  <a:solidFill>
                    <a:schemeClr val="tx1"/>
                  </a:solidFill>
                </a:endParaRPr>
              </a:p>
            </p:txBody>
          </p:sp>
          <p:pic>
            <p:nvPicPr>
              <p:cNvPr id="143" name="Picture 142">
                <a:extLst>
                  <a:ext uri="{FF2B5EF4-FFF2-40B4-BE49-F238E27FC236}">
                    <a16:creationId xmlns:a16="http://schemas.microsoft.com/office/drawing/2014/main" id="{4EA07693-8D07-DBD5-DC1D-E60152CDCA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32653" y="3452296"/>
                <a:ext cx="337066" cy="335985"/>
              </a:xfrm>
              <a:prstGeom prst="rect">
                <a:avLst/>
              </a:prstGeom>
            </p:spPr>
          </p:pic>
          <p:sp>
            <p:nvSpPr>
              <p:cNvPr id="144" name="Freeform 49">
                <a:extLst>
                  <a:ext uri="{FF2B5EF4-FFF2-40B4-BE49-F238E27FC236}">
                    <a16:creationId xmlns:a16="http://schemas.microsoft.com/office/drawing/2014/main" id="{88237FE8-928F-3232-E200-EBA28526BC2A}"/>
                  </a:ext>
                </a:extLst>
              </p:cNvPr>
              <p:cNvSpPr/>
              <p:nvPr/>
            </p:nvSpPr>
            <p:spPr>
              <a:xfrm>
                <a:off x="7377865" y="3316893"/>
                <a:ext cx="592852" cy="592852"/>
              </a:xfrm>
              <a:custGeom>
                <a:avLst/>
                <a:gdLst>
                  <a:gd name="connsiteX0" fmla="*/ 0 w 778624"/>
                  <a:gd name="connsiteY0" fmla="*/ 389312 h 778624"/>
                  <a:gd name="connsiteX1" fmla="*/ 389312 w 778624"/>
                  <a:gd name="connsiteY1" fmla="*/ 0 h 778624"/>
                  <a:gd name="connsiteX2" fmla="*/ 778624 w 778624"/>
                  <a:gd name="connsiteY2" fmla="*/ 389312 h 778624"/>
                  <a:gd name="connsiteX3" fmla="*/ 389312 w 778624"/>
                  <a:gd name="connsiteY3" fmla="*/ 778624 h 778624"/>
                  <a:gd name="connsiteX4" fmla="*/ 0 w 778624"/>
                  <a:gd name="connsiteY4" fmla="*/ 389312 h 778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8624" h="778624">
                    <a:moveTo>
                      <a:pt x="0" y="389312"/>
                    </a:moveTo>
                    <a:cubicBezTo>
                      <a:pt x="0" y="174301"/>
                      <a:pt x="174301" y="0"/>
                      <a:pt x="389312" y="0"/>
                    </a:cubicBezTo>
                    <a:cubicBezTo>
                      <a:pt x="604323" y="0"/>
                      <a:pt x="778624" y="174301"/>
                      <a:pt x="778624" y="389312"/>
                    </a:cubicBezTo>
                    <a:cubicBezTo>
                      <a:pt x="778624" y="604323"/>
                      <a:pt x="604323" y="778624"/>
                      <a:pt x="389312" y="778624"/>
                    </a:cubicBezTo>
                    <a:cubicBezTo>
                      <a:pt x="174301" y="778624"/>
                      <a:pt x="0" y="604323"/>
                      <a:pt x="0" y="389312"/>
                    </a:cubicBezTo>
                    <a:close/>
                  </a:path>
                </a:pathLst>
              </a:custGeom>
              <a:solidFill>
                <a:srgbClr val="00B0F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4027" tIns="114027" rIns="114027" bIns="114027" numCol="1" spcCol="1270" anchor="ctr" anchorCtr="0">
                <a:noAutofit/>
              </a:bodyPr>
              <a:lstStyle/>
              <a:p>
                <a:pPr lvl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900" kern="1200">
                  <a:solidFill>
                    <a:schemeClr val="tx1"/>
                  </a:solidFill>
                </a:endParaRPr>
              </a:p>
            </p:txBody>
          </p:sp>
          <p:pic>
            <p:nvPicPr>
              <p:cNvPr id="145" name="Picture 144">
                <a:extLst>
                  <a:ext uri="{FF2B5EF4-FFF2-40B4-BE49-F238E27FC236}">
                    <a16:creationId xmlns:a16="http://schemas.microsoft.com/office/drawing/2014/main" id="{5D9BF836-0E19-5FFC-6040-4BDFFC4DF9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461815" y="3488764"/>
                <a:ext cx="420749" cy="214574"/>
              </a:xfrm>
              <a:prstGeom prst="rect">
                <a:avLst/>
              </a:prstGeom>
            </p:spPr>
          </p:pic>
          <p:pic>
            <p:nvPicPr>
              <p:cNvPr id="146" name="Picture 145">
                <a:extLst>
                  <a:ext uri="{FF2B5EF4-FFF2-40B4-BE49-F238E27FC236}">
                    <a16:creationId xmlns:a16="http://schemas.microsoft.com/office/drawing/2014/main" id="{ABCD5AF5-2B30-F0DF-A045-110884CFB6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702304" y="3478758"/>
                <a:ext cx="327028" cy="325978"/>
              </a:xfrm>
              <a:prstGeom prst="rect">
                <a:avLst/>
              </a:prstGeom>
            </p:spPr>
          </p:pic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E4143E6-BA22-B69E-B4CE-EDACF25BAE46}"/>
                </a:ext>
              </a:extLst>
            </p:cNvPr>
            <p:cNvSpPr txBox="1"/>
            <p:nvPr userDrawn="1"/>
          </p:nvSpPr>
          <p:spPr>
            <a:xfrm>
              <a:off x="5192511" y="3915028"/>
              <a:ext cx="180697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/>
              <a:r>
                <a:rPr lang="en-US"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Software Architecture </a:t>
              </a:r>
            </a:p>
          </p:txBody>
        </p:sp>
        <p:sp>
          <p:nvSpPr>
            <p:cNvPr id="123" name="Freeform 36">
              <a:extLst>
                <a:ext uri="{FF2B5EF4-FFF2-40B4-BE49-F238E27FC236}">
                  <a16:creationId xmlns:a16="http://schemas.microsoft.com/office/drawing/2014/main" id="{B9E96199-1589-5103-6A9E-E5CBC81557D8}"/>
                </a:ext>
              </a:extLst>
            </p:cNvPr>
            <p:cNvSpPr/>
            <p:nvPr userDrawn="1"/>
          </p:nvSpPr>
          <p:spPr>
            <a:xfrm>
              <a:off x="731603" y="5387848"/>
              <a:ext cx="2021687" cy="788516"/>
            </a:xfrm>
            <a:custGeom>
              <a:avLst/>
              <a:gdLst>
                <a:gd name="connsiteX0" fmla="*/ 0 w 1563717"/>
                <a:gd name="connsiteY0" fmla="*/ 68528 h 411159"/>
                <a:gd name="connsiteX1" fmla="*/ 68528 w 1563717"/>
                <a:gd name="connsiteY1" fmla="*/ 0 h 411159"/>
                <a:gd name="connsiteX2" fmla="*/ 1495189 w 1563717"/>
                <a:gd name="connsiteY2" fmla="*/ 0 h 411159"/>
                <a:gd name="connsiteX3" fmla="*/ 1563717 w 1563717"/>
                <a:gd name="connsiteY3" fmla="*/ 68528 h 411159"/>
                <a:gd name="connsiteX4" fmla="*/ 1563717 w 1563717"/>
                <a:gd name="connsiteY4" fmla="*/ 342631 h 411159"/>
                <a:gd name="connsiteX5" fmla="*/ 1495189 w 1563717"/>
                <a:gd name="connsiteY5" fmla="*/ 411159 h 411159"/>
                <a:gd name="connsiteX6" fmla="*/ 68528 w 1563717"/>
                <a:gd name="connsiteY6" fmla="*/ 411159 h 411159"/>
                <a:gd name="connsiteX7" fmla="*/ 0 w 1563717"/>
                <a:gd name="connsiteY7" fmla="*/ 342631 h 411159"/>
                <a:gd name="connsiteX8" fmla="*/ 0 w 1563717"/>
                <a:gd name="connsiteY8" fmla="*/ 68528 h 411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3717" h="411159">
                  <a:moveTo>
                    <a:pt x="0" y="68528"/>
                  </a:moveTo>
                  <a:cubicBezTo>
                    <a:pt x="0" y="30681"/>
                    <a:pt x="30681" y="0"/>
                    <a:pt x="68528" y="0"/>
                  </a:cubicBezTo>
                  <a:lnTo>
                    <a:pt x="1495189" y="0"/>
                  </a:lnTo>
                  <a:cubicBezTo>
                    <a:pt x="1533036" y="0"/>
                    <a:pt x="1563717" y="30681"/>
                    <a:pt x="1563717" y="68528"/>
                  </a:cubicBezTo>
                  <a:lnTo>
                    <a:pt x="1563717" y="342631"/>
                  </a:lnTo>
                  <a:cubicBezTo>
                    <a:pt x="1563717" y="380478"/>
                    <a:pt x="1533036" y="411159"/>
                    <a:pt x="1495189" y="411159"/>
                  </a:cubicBezTo>
                  <a:lnTo>
                    <a:pt x="68528" y="411159"/>
                  </a:lnTo>
                  <a:cubicBezTo>
                    <a:pt x="30681" y="411159"/>
                    <a:pt x="0" y="380478"/>
                    <a:pt x="0" y="342631"/>
                  </a:cubicBezTo>
                  <a:lnTo>
                    <a:pt x="0" y="68528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0195" tIns="64008" rIns="64008" bIns="64008" numCol="1" spcCol="127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>
                  <a:solidFill>
                    <a:schemeClr val="tx1"/>
                  </a:solidFill>
                </a:rPr>
                <a:t>Digital Transformation</a:t>
              </a:r>
            </a:p>
          </p:txBody>
        </p:sp>
        <p:pic>
          <p:nvPicPr>
            <p:cNvPr id="124" name="Graphic 123" descr="Cloud Computing with solid fill">
              <a:extLst>
                <a:ext uri="{FF2B5EF4-FFF2-40B4-BE49-F238E27FC236}">
                  <a16:creationId xmlns:a16="http://schemas.microsoft.com/office/drawing/2014/main" id="{5DE39B78-462F-0065-020A-794A7EE58C0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111589" y="4909058"/>
              <a:ext cx="448860" cy="448860"/>
            </a:xfrm>
            <a:prstGeom prst="rect">
              <a:avLst/>
            </a:prstGeom>
          </p:spPr>
        </p:pic>
        <p:pic>
          <p:nvPicPr>
            <p:cNvPr id="125" name="Graphic 124" descr="Continuous Improvement with solid fill">
              <a:extLst>
                <a:ext uri="{FF2B5EF4-FFF2-40B4-BE49-F238E27FC236}">
                  <a16:creationId xmlns:a16="http://schemas.microsoft.com/office/drawing/2014/main" id="{D5485625-68EF-0EF3-EA9D-83F8D3FC1AC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55244" y="4857351"/>
              <a:ext cx="592853" cy="5928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67237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CodeVa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209445-21E7-4DE9-B4E1-A01C7A7148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E39845D4-69F4-4922-BAB7-FF30C38F925A}"/>
              </a:ext>
            </a:extLst>
          </p:cNvPr>
          <p:cNvSpPr txBox="1"/>
          <p:nvPr userDrawn="1"/>
        </p:nvSpPr>
        <p:spPr>
          <a:xfrm>
            <a:off x="13030200" y="304038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b" anchorCtr="1">
            <a:normAutofit fontScale="25000" lnSpcReduction="20000"/>
          </a:bodyPr>
          <a:lstStyle/>
          <a:p>
            <a:pPr algn="ctr"/>
            <a:endParaRPr lang="en-US" sz="7200">
              <a:solidFill>
                <a:schemeClr val="accent2"/>
              </a:solidFill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166CB468-3F04-4D0E-8271-0DCA56BEA6AE}"/>
              </a:ext>
            </a:extLst>
          </p:cNvPr>
          <p:cNvSpPr txBox="1"/>
          <p:nvPr userDrawn="1"/>
        </p:nvSpPr>
        <p:spPr>
          <a:xfrm>
            <a:off x="334962" y="333375"/>
            <a:ext cx="11522075" cy="712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lang="en-US" sz="4800" spc="-50" baseline="0" dirty="0" smtClean="0">
                <a:solidFill>
                  <a:srgbClr val="0073A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4300">
                <a:solidFill>
                  <a:srgbClr val="00D6FF"/>
                </a:solidFill>
              </a:rPr>
              <a:t>CodeValue at a Glance</a:t>
            </a:r>
            <a:endParaRPr lang="LID4096" sz="4300">
              <a:solidFill>
                <a:srgbClr val="00D6FF"/>
              </a:solidFill>
            </a:endParaRPr>
          </a:p>
        </p:txBody>
      </p:sp>
      <p:sp>
        <p:nvSpPr>
          <p:cNvPr id="169" name="AutoShape 166">
            <a:extLst>
              <a:ext uri="{FF2B5EF4-FFF2-40B4-BE49-F238E27FC236}">
                <a16:creationId xmlns:a16="http://schemas.microsoft.com/office/drawing/2014/main" id="{1EA77F7E-A8CA-1020-6287-04E77789EA2F}"/>
              </a:ext>
            </a:extLst>
          </p:cNvPr>
          <p:cNvSpPr>
            <a:spLocks noChangeAspect="1" noChangeArrowheads="1" noTextEdit="1"/>
          </p:cNvSpPr>
          <p:nvPr userDrawn="1">
            <p:custDataLst>
              <p:custData r:id="rId1"/>
            </p:custDataLst>
          </p:nvPr>
        </p:nvSpPr>
        <p:spPr bwMode="auto">
          <a:xfrm>
            <a:off x="768350" y="3424218"/>
            <a:ext cx="104775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" name="AutoShape 945">
            <a:extLst>
              <a:ext uri="{FF2B5EF4-FFF2-40B4-BE49-F238E27FC236}">
                <a16:creationId xmlns:a16="http://schemas.microsoft.com/office/drawing/2014/main" id="{C39E23B5-C424-475E-4203-46F89BB7AA89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1339850" y="3495655"/>
            <a:ext cx="6708775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" name="AutoShape 166">
            <a:extLst>
              <a:ext uri="{FF2B5EF4-FFF2-40B4-BE49-F238E27FC236}">
                <a16:creationId xmlns:a16="http://schemas.microsoft.com/office/drawing/2014/main" id="{CEFB5980-C6BB-D63E-C10C-DB595C4421D7}"/>
              </a:ext>
            </a:extLst>
          </p:cNvPr>
          <p:cNvSpPr>
            <a:spLocks noChangeAspect="1" noChangeArrowheads="1" noTextEdit="1"/>
          </p:cNvSpPr>
          <p:nvPr userDrawn="1">
            <p:custDataLst>
              <p:custData r:id="rId2"/>
            </p:custDataLst>
          </p:nvPr>
        </p:nvSpPr>
        <p:spPr bwMode="auto">
          <a:xfrm>
            <a:off x="768350" y="3424218"/>
            <a:ext cx="104775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5" name="AutoShape 945">
            <a:extLst>
              <a:ext uri="{FF2B5EF4-FFF2-40B4-BE49-F238E27FC236}">
                <a16:creationId xmlns:a16="http://schemas.microsoft.com/office/drawing/2014/main" id="{AEAF1466-28D2-8562-2A31-CBFDB55F026D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1339850" y="3495655"/>
            <a:ext cx="6708775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" name="TextBox 9">
            <a:extLst>
              <a:ext uri="{FF2B5EF4-FFF2-40B4-BE49-F238E27FC236}">
                <a16:creationId xmlns:a16="http://schemas.microsoft.com/office/drawing/2014/main" id="{7ADAF853-9632-BB9E-BC03-7C73EB2761D5}"/>
              </a:ext>
            </a:extLst>
          </p:cNvPr>
          <p:cNvSpPr txBox="1"/>
          <p:nvPr userDrawn="1"/>
        </p:nvSpPr>
        <p:spPr>
          <a:xfrm>
            <a:off x="600212" y="3373017"/>
            <a:ext cx="1515778" cy="6782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609630">
              <a:lnSpc>
                <a:spcPts val="2613"/>
              </a:lnSpc>
            </a:pP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160</a:t>
            </a:r>
          </a:p>
          <a:p>
            <a:pPr algn="ctr" defTabSz="609630">
              <a:lnSpc>
                <a:spcPts val="2613"/>
              </a:lnSpc>
            </a:pP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employees</a:t>
            </a:r>
          </a:p>
        </p:txBody>
      </p:sp>
      <p:sp>
        <p:nvSpPr>
          <p:cNvPr id="313" name="TextBox 10">
            <a:extLst>
              <a:ext uri="{FF2B5EF4-FFF2-40B4-BE49-F238E27FC236}">
                <a16:creationId xmlns:a16="http://schemas.microsoft.com/office/drawing/2014/main" id="{2FCDA9A8-0140-06EA-0150-BE46C3BC0A82}"/>
              </a:ext>
            </a:extLst>
          </p:cNvPr>
          <p:cNvSpPr txBox="1"/>
          <p:nvPr userDrawn="1"/>
        </p:nvSpPr>
        <p:spPr>
          <a:xfrm>
            <a:off x="2487244" y="3349237"/>
            <a:ext cx="2197447" cy="1333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2613"/>
              </a:lnSpc>
            </a:pP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Globally accredited SW domain expert and architectures</a:t>
            </a:r>
          </a:p>
        </p:txBody>
      </p:sp>
      <p:sp>
        <p:nvSpPr>
          <p:cNvPr id="314" name="TextBox 11">
            <a:extLst>
              <a:ext uri="{FF2B5EF4-FFF2-40B4-BE49-F238E27FC236}">
                <a16:creationId xmlns:a16="http://schemas.microsoft.com/office/drawing/2014/main" id="{7AA603B3-CD39-B858-11E9-FDFF4F5AD203}"/>
              </a:ext>
            </a:extLst>
          </p:cNvPr>
          <p:cNvSpPr txBox="1"/>
          <p:nvPr userDrawn="1"/>
        </p:nvSpPr>
        <p:spPr>
          <a:xfrm>
            <a:off x="4908376" y="3426660"/>
            <a:ext cx="2197447" cy="1000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2613"/>
              </a:lnSpc>
            </a:pP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Subsidiary of </a:t>
            </a:r>
            <a:r>
              <a:rPr lang="en-US" sz="2400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SpeedValue</a:t>
            </a: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</a:p>
          <a:p>
            <a:pPr algn="ctr" defTabSz="609630">
              <a:lnSpc>
                <a:spcPts val="2613"/>
              </a:lnSpc>
            </a:pP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a public company </a:t>
            </a:r>
          </a:p>
        </p:txBody>
      </p:sp>
      <p:sp>
        <p:nvSpPr>
          <p:cNvPr id="315" name="TextBox 12">
            <a:extLst>
              <a:ext uri="{FF2B5EF4-FFF2-40B4-BE49-F238E27FC236}">
                <a16:creationId xmlns:a16="http://schemas.microsoft.com/office/drawing/2014/main" id="{4ECB5FBA-62C3-4A4D-7EA6-3D4D13DF6DA6}"/>
              </a:ext>
            </a:extLst>
          </p:cNvPr>
          <p:cNvSpPr txBox="1"/>
          <p:nvPr userDrawn="1"/>
        </p:nvSpPr>
        <p:spPr>
          <a:xfrm>
            <a:off x="7345655" y="3426660"/>
            <a:ext cx="189962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609630">
              <a:lnSpc>
                <a:spcPts val="2613"/>
              </a:lnSpc>
            </a:pP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HQ Herzliya,  </a:t>
            </a:r>
            <a:r>
              <a:rPr lang="en-US" sz="2400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Yokneam</a:t>
            </a: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Eastern Europe</a:t>
            </a:r>
          </a:p>
        </p:txBody>
      </p:sp>
      <p:sp>
        <p:nvSpPr>
          <p:cNvPr id="316" name="TextBox 13">
            <a:extLst>
              <a:ext uri="{FF2B5EF4-FFF2-40B4-BE49-F238E27FC236}">
                <a16:creationId xmlns:a16="http://schemas.microsoft.com/office/drawing/2014/main" id="{60A25B74-36E5-BB0F-2360-2C6C2C04A748}"/>
              </a:ext>
            </a:extLst>
          </p:cNvPr>
          <p:cNvSpPr txBox="1"/>
          <p:nvPr userDrawn="1"/>
        </p:nvSpPr>
        <p:spPr>
          <a:xfrm>
            <a:off x="9485116" y="3424218"/>
            <a:ext cx="2197447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2613"/>
              </a:lnSpc>
            </a:pP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Established </a:t>
            </a:r>
          </a:p>
          <a:p>
            <a:pPr algn="ctr" defTabSz="609630">
              <a:lnSpc>
                <a:spcPts val="2613"/>
              </a:lnSpc>
            </a:pP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2010</a:t>
            </a:r>
          </a:p>
        </p:txBody>
      </p:sp>
      <p:pic>
        <p:nvPicPr>
          <p:cNvPr id="317" name="Graphic 316" descr="Good Idea with solid fill">
            <a:extLst>
              <a:ext uri="{FF2B5EF4-FFF2-40B4-BE49-F238E27FC236}">
                <a16:creationId xmlns:a16="http://schemas.microsoft.com/office/drawing/2014/main" id="{45B93D2C-7882-A3B5-95B7-B079712C3F1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24866" y="1752832"/>
            <a:ext cx="1348582" cy="1348582"/>
          </a:xfrm>
          <a:prstGeom prst="rect">
            <a:avLst/>
          </a:prstGeom>
        </p:spPr>
      </p:pic>
      <p:pic>
        <p:nvPicPr>
          <p:cNvPr id="318" name="Graphic 317" descr="Group of people with solid fill">
            <a:extLst>
              <a:ext uri="{FF2B5EF4-FFF2-40B4-BE49-F238E27FC236}">
                <a16:creationId xmlns:a16="http://schemas.microsoft.com/office/drawing/2014/main" id="{FEF0CD3C-4358-161F-DC62-F24E4EEBE0E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7408" y="1752832"/>
            <a:ext cx="1348582" cy="1348582"/>
          </a:xfrm>
          <a:prstGeom prst="rect">
            <a:avLst/>
          </a:prstGeom>
        </p:spPr>
      </p:pic>
      <p:pic>
        <p:nvPicPr>
          <p:cNvPr id="319" name="Graphic 318" descr="Bank with solid fill">
            <a:extLst>
              <a:ext uri="{FF2B5EF4-FFF2-40B4-BE49-F238E27FC236}">
                <a16:creationId xmlns:a16="http://schemas.microsoft.com/office/drawing/2014/main" id="{35E9D3A4-1F2E-A14A-991E-1EF5A99214A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82324" y="1752832"/>
            <a:ext cx="1348582" cy="1348582"/>
          </a:xfrm>
          <a:prstGeom prst="rect">
            <a:avLst/>
          </a:prstGeom>
        </p:spPr>
      </p:pic>
      <p:pic>
        <p:nvPicPr>
          <p:cNvPr id="320" name="Graphic 319" descr="Earth globe: Africa and Europe with solid fill">
            <a:extLst>
              <a:ext uri="{FF2B5EF4-FFF2-40B4-BE49-F238E27FC236}">
                <a16:creationId xmlns:a16="http://schemas.microsoft.com/office/drawing/2014/main" id="{DC9F4AD6-A821-1CC3-2347-56306062C495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39782" y="1752832"/>
            <a:ext cx="1348582" cy="1348582"/>
          </a:xfrm>
          <a:prstGeom prst="rect">
            <a:avLst/>
          </a:prstGeom>
        </p:spPr>
      </p:pic>
      <p:pic>
        <p:nvPicPr>
          <p:cNvPr id="321" name="Graphic 320" descr="Flip calendar with solid fill">
            <a:extLst>
              <a:ext uri="{FF2B5EF4-FFF2-40B4-BE49-F238E27FC236}">
                <a16:creationId xmlns:a16="http://schemas.microsoft.com/office/drawing/2014/main" id="{48121D4C-DE0A-CE25-0CB9-8A9FD32A0047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797239" y="1752832"/>
            <a:ext cx="1348582" cy="134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9768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A8C5-9144-4058-BDCE-AC4BBA2C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8A90-DD52-4915-BBA7-7BDFC249F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412776"/>
            <a:ext cx="11522075" cy="4764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B13E0-F092-45A4-AD9A-8A50F55B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526416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A8C5-9144-4058-BDCE-AC4BBA2C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8A90-DD52-4915-BBA7-7BDFC249F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412776"/>
            <a:ext cx="11522075" cy="4764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B13E0-F092-45A4-AD9A-8A50F55B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8067139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10522-7417-4637-B4CC-EA17F3941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709738"/>
            <a:ext cx="907126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A3266-541E-4259-9502-C26DC35DB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3" y="4589463"/>
            <a:ext cx="9071263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5ACE8-71BF-4E79-8D62-EA30624B2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6CE0E77-0703-43B9-9560-AD0DF0F274D3}"/>
              </a:ext>
            </a:extLst>
          </p:cNvPr>
          <p:cNvGrpSpPr/>
          <p:nvPr userDrawn="1"/>
        </p:nvGrpSpPr>
        <p:grpSpPr>
          <a:xfrm>
            <a:off x="8057309" y="0"/>
            <a:ext cx="4134691" cy="6896099"/>
            <a:chOff x="8057309" y="0"/>
            <a:chExt cx="4134691" cy="689609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4E60CF2-B923-481F-B2CF-9BC6F2D3F2C4}"/>
                </a:ext>
              </a:extLst>
            </p:cNvPr>
            <p:cNvGrpSpPr/>
            <p:nvPr userDrawn="1"/>
          </p:nvGrpSpPr>
          <p:grpSpPr>
            <a:xfrm>
              <a:off x="9406226" y="0"/>
              <a:ext cx="2785774" cy="3409476"/>
              <a:chOff x="9406226" y="0"/>
              <a:chExt cx="2785774" cy="3409476"/>
            </a:xfrm>
          </p:grpSpPr>
          <p:sp>
            <p:nvSpPr>
              <p:cNvPr id="10" name="Right Triangle 9">
                <a:extLst>
                  <a:ext uri="{FF2B5EF4-FFF2-40B4-BE49-F238E27FC236}">
                    <a16:creationId xmlns:a16="http://schemas.microsoft.com/office/drawing/2014/main" id="{A991A126-BF93-4A53-8B10-498B79714F9B}"/>
                  </a:ext>
                </a:extLst>
              </p:cNvPr>
              <p:cNvSpPr/>
              <p:nvPr userDrawn="1"/>
            </p:nvSpPr>
            <p:spPr>
              <a:xfrm rot="16200000" flipH="1">
                <a:off x="9094375" y="311851"/>
                <a:ext cx="3409476" cy="2785774"/>
              </a:xfrm>
              <a:prstGeom prst="rtTriangle">
                <a:avLst/>
              </a:prstGeom>
              <a:solidFill>
                <a:srgbClr val="00B2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/>
              </a:p>
            </p:txBody>
          </p:sp>
          <p:sp>
            <p:nvSpPr>
              <p:cNvPr id="11" name="Right Triangle 22">
                <a:extLst>
                  <a:ext uri="{FF2B5EF4-FFF2-40B4-BE49-F238E27FC236}">
                    <a16:creationId xmlns:a16="http://schemas.microsoft.com/office/drawing/2014/main" id="{87A294F2-DB0F-47B8-B50C-79F12C78EEAB}"/>
                  </a:ext>
                </a:extLst>
              </p:cNvPr>
              <p:cNvSpPr/>
              <p:nvPr userDrawn="1"/>
            </p:nvSpPr>
            <p:spPr>
              <a:xfrm rot="16200000">
                <a:off x="10556636" y="343514"/>
                <a:ext cx="1949080" cy="1319941"/>
              </a:xfrm>
              <a:custGeom>
                <a:avLst/>
                <a:gdLst>
                  <a:gd name="connsiteX0" fmla="*/ 0 w 12187240"/>
                  <a:gd name="connsiteY0" fmla="*/ 1345677 h 1345677"/>
                  <a:gd name="connsiteX1" fmla="*/ 0 w 12187240"/>
                  <a:gd name="connsiteY1" fmla="*/ 0 h 1345677"/>
                  <a:gd name="connsiteX2" fmla="*/ 12187240 w 12187240"/>
                  <a:gd name="connsiteY2" fmla="*/ 1345677 h 1345677"/>
                  <a:gd name="connsiteX3" fmla="*/ 0 w 12187240"/>
                  <a:gd name="connsiteY3" fmla="*/ 1345677 h 1345677"/>
                  <a:gd name="connsiteX0" fmla="*/ 9131644 w 12187240"/>
                  <a:gd name="connsiteY0" fmla="*/ 925547 h 1345677"/>
                  <a:gd name="connsiteX1" fmla="*/ 0 w 12187240"/>
                  <a:gd name="connsiteY1" fmla="*/ 0 h 1345677"/>
                  <a:gd name="connsiteX2" fmla="*/ 12187240 w 12187240"/>
                  <a:gd name="connsiteY2" fmla="*/ 1345677 h 1345677"/>
                  <a:gd name="connsiteX3" fmla="*/ 9131644 w 12187240"/>
                  <a:gd name="connsiteY3" fmla="*/ 925547 h 1345677"/>
                  <a:gd name="connsiteX0" fmla="*/ 395416 w 3451012"/>
                  <a:gd name="connsiteY0" fmla="*/ 0 h 420130"/>
                  <a:gd name="connsiteX1" fmla="*/ 0 w 3451012"/>
                  <a:gd name="connsiteY1" fmla="*/ 1210 h 420130"/>
                  <a:gd name="connsiteX2" fmla="*/ 3451012 w 3451012"/>
                  <a:gd name="connsiteY2" fmla="*/ 420130 h 420130"/>
                  <a:gd name="connsiteX3" fmla="*/ 395416 w 3451012"/>
                  <a:gd name="connsiteY3" fmla="*/ 0 h 420130"/>
                  <a:gd name="connsiteX0" fmla="*/ 493692 w 3549288"/>
                  <a:gd name="connsiteY0" fmla="*/ 0 h 420130"/>
                  <a:gd name="connsiteX1" fmla="*/ 0 w 3549288"/>
                  <a:gd name="connsiteY1" fmla="*/ 26847 h 420130"/>
                  <a:gd name="connsiteX2" fmla="*/ 3549288 w 3549288"/>
                  <a:gd name="connsiteY2" fmla="*/ 420130 h 420130"/>
                  <a:gd name="connsiteX3" fmla="*/ 493692 w 3549288"/>
                  <a:gd name="connsiteY3" fmla="*/ 0 h 420130"/>
                  <a:gd name="connsiteX0" fmla="*/ 493692 w 3549288"/>
                  <a:gd name="connsiteY0" fmla="*/ 0 h 454313"/>
                  <a:gd name="connsiteX1" fmla="*/ 0 w 3549288"/>
                  <a:gd name="connsiteY1" fmla="*/ 61030 h 454313"/>
                  <a:gd name="connsiteX2" fmla="*/ 3549288 w 3549288"/>
                  <a:gd name="connsiteY2" fmla="*/ 454313 h 454313"/>
                  <a:gd name="connsiteX3" fmla="*/ 493692 w 3549288"/>
                  <a:gd name="connsiteY3" fmla="*/ 0 h 454313"/>
                  <a:gd name="connsiteX0" fmla="*/ 506510 w 3549288"/>
                  <a:gd name="connsiteY0" fmla="*/ 0 h 432949"/>
                  <a:gd name="connsiteX1" fmla="*/ 0 w 3549288"/>
                  <a:gd name="connsiteY1" fmla="*/ 39666 h 432949"/>
                  <a:gd name="connsiteX2" fmla="*/ 3549288 w 3549288"/>
                  <a:gd name="connsiteY2" fmla="*/ 432949 h 432949"/>
                  <a:gd name="connsiteX3" fmla="*/ 506510 w 3549288"/>
                  <a:gd name="connsiteY3" fmla="*/ 0 h 432949"/>
                  <a:gd name="connsiteX0" fmla="*/ 503335 w 3549288"/>
                  <a:gd name="connsiteY0" fmla="*/ 0 h 448824"/>
                  <a:gd name="connsiteX1" fmla="*/ 0 w 3549288"/>
                  <a:gd name="connsiteY1" fmla="*/ 55541 h 448824"/>
                  <a:gd name="connsiteX2" fmla="*/ 3549288 w 3549288"/>
                  <a:gd name="connsiteY2" fmla="*/ 448824 h 448824"/>
                  <a:gd name="connsiteX3" fmla="*/ 503335 w 3549288"/>
                  <a:gd name="connsiteY3" fmla="*/ 0 h 448824"/>
                  <a:gd name="connsiteX0" fmla="*/ 503335 w 3567593"/>
                  <a:gd name="connsiteY0" fmla="*/ 0 h 423606"/>
                  <a:gd name="connsiteX1" fmla="*/ 0 w 3567593"/>
                  <a:gd name="connsiteY1" fmla="*/ 55541 h 423606"/>
                  <a:gd name="connsiteX2" fmla="*/ 3567593 w 3567593"/>
                  <a:gd name="connsiteY2" fmla="*/ 423606 h 423606"/>
                  <a:gd name="connsiteX3" fmla="*/ 503335 w 3567593"/>
                  <a:gd name="connsiteY3" fmla="*/ 0 h 423606"/>
                  <a:gd name="connsiteX0" fmla="*/ 420970 w 3485228"/>
                  <a:gd name="connsiteY0" fmla="*/ 0 h 423606"/>
                  <a:gd name="connsiteX1" fmla="*/ 0 w 3485228"/>
                  <a:gd name="connsiteY1" fmla="*/ 40410 h 423606"/>
                  <a:gd name="connsiteX2" fmla="*/ 3485228 w 3485228"/>
                  <a:gd name="connsiteY2" fmla="*/ 423606 h 423606"/>
                  <a:gd name="connsiteX3" fmla="*/ 420970 w 3485228"/>
                  <a:gd name="connsiteY3" fmla="*/ 0 h 423606"/>
                  <a:gd name="connsiteX0" fmla="*/ 347756 w 3485228"/>
                  <a:gd name="connsiteY0" fmla="*/ 0 h 437056"/>
                  <a:gd name="connsiteX1" fmla="*/ 0 w 3485228"/>
                  <a:gd name="connsiteY1" fmla="*/ 53860 h 437056"/>
                  <a:gd name="connsiteX2" fmla="*/ 3485228 w 3485228"/>
                  <a:gd name="connsiteY2" fmla="*/ 437056 h 437056"/>
                  <a:gd name="connsiteX3" fmla="*/ 347756 w 3485228"/>
                  <a:gd name="connsiteY3" fmla="*/ 0 h 437056"/>
                  <a:gd name="connsiteX0" fmla="*/ 353423 w 3485228"/>
                  <a:gd name="connsiteY0" fmla="*/ 0 h 432890"/>
                  <a:gd name="connsiteX1" fmla="*/ 0 w 3485228"/>
                  <a:gd name="connsiteY1" fmla="*/ 49694 h 432890"/>
                  <a:gd name="connsiteX2" fmla="*/ 3485228 w 3485228"/>
                  <a:gd name="connsiteY2" fmla="*/ 432890 h 432890"/>
                  <a:gd name="connsiteX3" fmla="*/ 353423 w 3485228"/>
                  <a:gd name="connsiteY3" fmla="*/ 0 h 432890"/>
                  <a:gd name="connsiteX0" fmla="*/ 319414 w 3451219"/>
                  <a:gd name="connsiteY0" fmla="*/ 0 h 432890"/>
                  <a:gd name="connsiteX1" fmla="*/ 0 w 3451219"/>
                  <a:gd name="connsiteY1" fmla="*/ 51777 h 432890"/>
                  <a:gd name="connsiteX2" fmla="*/ 3451219 w 3451219"/>
                  <a:gd name="connsiteY2" fmla="*/ 432890 h 432890"/>
                  <a:gd name="connsiteX3" fmla="*/ 319414 w 3451219"/>
                  <a:gd name="connsiteY3" fmla="*/ 0 h 432890"/>
                  <a:gd name="connsiteX0" fmla="*/ 347755 w 3479560"/>
                  <a:gd name="connsiteY0" fmla="*/ 0 h 432890"/>
                  <a:gd name="connsiteX1" fmla="*/ 0 w 3479560"/>
                  <a:gd name="connsiteY1" fmla="*/ 51777 h 432890"/>
                  <a:gd name="connsiteX2" fmla="*/ 3479560 w 3479560"/>
                  <a:gd name="connsiteY2" fmla="*/ 432890 h 432890"/>
                  <a:gd name="connsiteX3" fmla="*/ 347755 w 3479560"/>
                  <a:gd name="connsiteY3" fmla="*/ 0 h 432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9560" h="432890">
                    <a:moveTo>
                      <a:pt x="347755" y="0"/>
                    </a:moveTo>
                    <a:lnTo>
                      <a:pt x="0" y="51777"/>
                    </a:lnTo>
                    <a:lnTo>
                      <a:pt x="3479560" y="432890"/>
                    </a:lnTo>
                    <a:lnTo>
                      <a:pt x="347755" y="0"/>
                    </a:lnTo>
                    <a:close/>
                  </a:path>
                </a:pathLst>
              </a:custGeom>
              <a:solidFill>
                <a:srgbClr val="006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defTabSz="914400" rtl="0" eaLnBrk="1" latinLnBrk="0" hangingPunct="1"/>
                <a:endParaRPr lang="en-US"/>
              </a:p>
            </p:txBody>
          </p:sp>
        </p:grpSp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DE39CF17-83B5-4037-94E7-AA5BDB3FD236}"/>
                </a:ext>
              </a:extLst>
            </p:cNvPr>
            <p:cNvSpPr/>
            <p:nvPr userDrawn="1"/>
          </p:nvSpPr>
          <p:spPr>
            <a:xfrm rot="16200000">
              <a:off x="6685071" y="1389170"/>
              <a:ext cx="6879167" cy="4134691"/>
            </a:xfrm>
            <a:prstGeom prst="rtTriangle">
              <a:avLst/>
            </a:prstGeom>
            <a:solidFill>
              <a:srgbClr val="008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926554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8A90-DD52-4915-BBA7-7BDFC249F8D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4963" y="1412776"/>
            <a:ext cx="2952725" cy="47530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Demo Name</a:t>
            </a:r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B13E0-F092-45A4-AD9A-8A50F55B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7" name="Round Same Side Corner Rectangle 21">
            <a:extLst>
              <a:ext uri="{FF2B5EF4-FFF2-40B4-BE49-F238E27FC236}">
                <a16:creationId xmlns:a16="http://schemas.microsoft.com/office/drawing/2014/main" id="{CE207EFB-8DD7-4ABA-9A14-556FB650AD37}"/>
              </a:ext>
            </a:extLst>
          </p:cNvPr>
          <p:cNvSpPr/>
          <p:nvPr userDrawn="1"/>
        </p:nvSpPr>
        <p:spPr>
          <a:xfrm>
            <a:off x="4378726" y="1447471"/>
            <a:ext cx="6364684" cy="3977023"/>
          </a:xfrm>
          <a:prstGeom prst="round2SameRect">
            <a:avLst>
              <a:gd name="adj1" fmla="val 3811"/>
              <a:gd name="adj2" fmla="val 0"/>
            </a:avLst>
          </a:prstGeom>
          <a:gradFill>
            <a:gsLst>
              <a:gs pos="0">
                <a:schemeClr val="bg1">
                  <a:lumMod val="50000"/>
                  <a:lumOff val="50000"/>
                </a:schemeClr>
              </a:gs>
              <a:gs pos="100000">
                <a:schemeClr val="dk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686287-2173-4BE7-8A6A-CEC3F689B0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05200" y="5427181"/>
            <a:ext cx="8153400" cy="8023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4CBB73-0B2F-4F19-904B-B041CD9B28D5}"/>
              </a:ext>
            </a:extLst>
          </p:cNvPr>
          <p:cNvSpPr txBox="1"/>
          <p:nvPr userDrawn="1"/>
        </p:nvSpPr>
        <p:spPr>
          <a:xfrm>
            <a:off x="334962" y="333375"/>
            <a:ext cx="11522075" cy="712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lang="en-US" sz="4800" spc="-50" baseline="0" dirty="0" smtClean="0">
                <a:solidFill>
                  <a:srgbClr val="0073A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>
                <a:solidFill>
                  <a:srgbClr val="00D6FF"/>
                </a:solidFill>
              </a:rPr>
              <a:t>Demo</a:t>
            </a:r>
            <a:endParaRPr lang="LID4096">
              <a:solidFill>
                <a:srgbClr val="00D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29451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40E78-CEF4-4712-8E8B-12E96F18D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2C0D0-D203-486E-BC61-6EF9C642CB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963" y="1412776"/>
            <a:ext cx="5684837" cy="4764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5B04E-B806-4440-8F79-383ACE427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12776"/>
            <a:ext cx="5684838" cy="4764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EE70D-8DBB-4ABE-B2C5-F5D292FD5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001923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DAAB2-521E-44FD-ADA4-8C11C4944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33375"/>
            <a:ext cx="11522075" cy="712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72FB5-97EB-42E3-8E9E-F75923C9D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8646" y="1363669"/>
            <a:ext cx="565943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8C7EA7-57C8-4130-B64C-B8A5E793B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365" y="2187581"/>
            <a:ext cx="5659435" cy="40020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EED2F4-E507-4494-BFCE-2400BE0C7F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63669"/>
            <a:ext cx="5659435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BD7ACB-F8B0-4236-94EB-CBA619EB0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4721"/>
            <a:ext cx="5684838" cy="40020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B8CDC6-F8DA-4F58-B822-AFD1E248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43780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(One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559C0-7B43-41C5-A92D-69E4C1460A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About Me / About XXX</a:t>
            </a:r>
            <a:endParaRPr lang="LID4096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CC6012-4BDF-4D4F-A4CF-3D66AB6504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EF17C4-4F73-403E-8D92-9B90C129D611}"/>
              </a:ext>
            </a:extLst>
          </p:cNvPr>
          <p:cNvSpPr/>
          <p:nvPr userDrawn="1"/>
        </p:nvSpPr>
        <p:spPr>
          <a:xfrm>
            <a:off x="609600" y="1767681"/>
            <a:ext cx="1661319" cy="1661319"/>
          </a:xfrm>
          <a:prstGeom prst="ellipse">
            <a:avLst/>
          </a:prstGeom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67">
            <a:extLst>
              <a:ext uri="{FF2B5EF4-FFF2-40B4-BE49-F238E27FC236}">
                <a16:creationId xmlns:a16="http://schemas.microsoft.com/office/drawing/2014/main" id="{6192BDE9-048F-4C4F-B430-49018667B7D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3075" y="1861156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EE13E02-E2A8-4507-A3B0-0D04ED46692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743200" y="1714500"/>
            <a:ext cx="9113838" cy="533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800"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471DC2E0-03BF-4C1E-B92B-491AD8335F8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43200" y="2348880"/>
            <a:ext cx="9113838" cy="3816970"/>
          </a:xfrm>
        </p:spPr>
        <p:txBody>
          <a:bodyPr>
            <a:noAutofit/>
          </a:bodyPr>
          <a:lstStyle>
            <a:lvl1pPr marL="230188" indent="-230188">
              <a:lnSpc>
                <a:spcPct val="100000"/>
              </a:lnSpc>
              <a:spcAft>
                <a:spcPts val="0"/>
              </a:spcAft>
              <a:buClr>
                <a:srgbClr val="0073A2"/>
              </a:buClr>
              <a:buFont typeface="Wingdings" pitchFamily="2" charset="2"/>
              <a:buChar char="§"/>
              <a:tabLst/>
              <a:defRPr sz="2000"/>
            </a:lvl1pPr>
          </a:lstStyle>
          <a:p>
            <a:pPr lvl="0"/>
            <a:r>
              <a:rPr lang="en-US"/>
              <a:t>Speaker Info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978FBB-F7FC-4B65-A98D-D5B8CCDB23DF}"/>
              </a:ext>
            </a:extLst>
          </p:cNvPr>
          <p:cNvSpPr txBox="1"/>
          <p:nvPr userDrawn="1"/>
        </p:nvSpPr>
        <p:spPr>
          <a:xfrm>
            <a:off x="8702040" y="187452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b" anchorCtr="1">
            <a:noAutofit/>
          </a:bodyPr>
          <a:lstStyle/>
          <a:p>
            <a:pPr marL="0" algn="ctr" defTabSz="914400" rtl="1" eaLnBrk="1" latinLnBrk="0" hangingPunct="1">
              <a:lnSpc>
                <a:spcPct val="100000"/>
              </a:lnSpc>
            </a:pPr>
            <a:endParaRPr lang="en-US" sz="72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73788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7C028-A8B3-46A4-89FD-2917450A9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3E30E-11A9-474C-903B-A59339D7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70077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00C3C-82F7-406D-890C-A4D2534E1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36679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A8C5-9144-4058-BDCE-AC4BBA2C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B13E0-F092-45A4-AD9A-8A50F55B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C4DCCC-7975-4D4A-8B78-5964F0CCCBE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4963" y="1403050"/>
            <a:ext cx="11522076" cy="47628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latin typeface="Consolas" panose="020B0609020204030204" pitchFamily="49" charset="0"/>
              </a:defRPr>
            </a:lvl1pPr>
          </a:lstStyle>
          <a:p>
            <a:pPr lvl="0"/>
            <a:r>
              <a:rPr lang="en-US"/>
              <a:t>if (</a:t>
            </a:r>
            <a:r>
              <a:rPr lang="en-US" err="1"/>
              <a:t>your_code_goes_here</a:t>
            </a:r>
            <a:r>
              <a:rPr lang="en-US"/>
              <a:t>)</a:t>
            </a:r>
            <a:br>
              <a:rPr lang="en-US"/>
            </a:br>
            <a:r>
              <a:rPr lang="en-US"/>
              <a:t>{</a:t>
            </a:r>
            <a:br>
              <a:rPr lang="en-US"/>
            </a:br>
            <a:r>
              <a:rPr lang="en-US"/>
              <a:t>    </a:t>
            </a:r>
            <a:r>
              <a:rPr lang="en-US" err="1"/>
              <a:t>Yay_for_you</a:t>
            </a:r>
            <a:r>
              <a:rPr lang="en-US"/>
              <a:t> = true;</a:t>
            </a:r>
            <a:br>
              <a:rPr lang="en-US"/>
            </a:br>
            <a:r>
              <a:rPr lang="en-US"/>
              <a:t>}</a:t>
            </a:r>
          </a:p>
          <a:p>
            <a:pPr lvl="0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208659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9F1E6B7-E39F-BD4E-8984-4FA2E966647A}"/>
              </a:ext>
            </a:extLst>
          </p:cNvPr>
          <p:cNvSpPr/>
          <p:nvPr userDrawn="1"/>
        </p:nvSpPr>
        <p:spPr>
          <a:xfrm>
            <a:off x="0" y="1118182"/>
            <a:ext cx="12192000" cy="798650"/>
          </a:xfrm>
          <a:prstGeom prst="rect">
            <a:avLst/>
          </a:prstGeom>
          <a:gradFill>
            <a:gsLst>
              <a:gs pos="0">
                <a:schemeClr val="bg1">
                  <a:alpha val="62000"/>
                </a:schemeClr>
              </a:gs>
              <a:gs pos="64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27C028-A8B3-46A4-89FD-2917450A9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3E30E-11A9-474C-903B-A59339D7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F54B600-0940-46F9-867F-B4687E3B9F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4962" y="1412776"/>
            <a:ext cx="11522075" cy="475307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4000" b="0">
                <a:solidFill>
                  <a:schemeClr val="tx1">
                    <a:lumMod val="75000"/>
                    <a:lumOff val="25000"/>
                  </a:schemeClr>
                </a:solidFill>
                <a:latin typeface="Segoe Print" panose="02000800000000000000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“World famous quote here”</a:t>
            </a:r>
          </a:p>
        </p:txBody>
      </p:sp>
    </p:spTree>
    <p:extLst>
      <p:ext uri="{BB962C8B-B14F-4D97-AF65-F5344CB8AC3E}">
        <p14:creationId xmlns:p14="http://schemas.microsoft.com/office/powerpoint/2010/main" val="369958659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5D557-93E3-4B62-8A38-4858A7383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4" y="333375"/>
            <a:ext cx="4437062" cy="17240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2A389-3B80-462A-9717-AE2DBFD84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5880" y="333375"/>
            <a:ext cx="6841158" cy="583247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23D599-27C3-44F7-AD50-2DF611DE3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4963" y="2057400"/>
            <a:ext cx="4437063" cy="4108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1358D-E59F-49DE-9301-AD6B95E4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9EEC50-7B6B-B84D-803C-0F77B1327D76}"/>
              </a:ext>
            </a:extLst>
          </p:cNvPr>
          <p:cNvSpPr/>
          <p:nvPr userDrawn="1"/>
        </p:nvSpPr>
        <p:spPr>
          <a:xfrm>
            <a:off x="486194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159415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Sepeprate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5D557-93E3-4B62-8A38-4858A7383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4" y="333375"/>
            <a:ext cx="4437062" cy="17240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2A389-3B80-462A-9717-AE2DBFD84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5880" y="333375"/>
            <a:ext cx="6841158" cy="583247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23D599-27C3-44F7-AD50-2DF611DE3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4963" y="2057400"/>
            <a:ext cx="4437063" cy="4108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1358D-E59F-49DE-9301-AD6B95E4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197F04-8C63-4574-B8EB-24DF3D18C643}"/>
              </a:ext>
            </a:extLst>
          </p:cNvPr>
          <p:cNvSpPr/>
          <p:nvPr userDrawn="1"/>
        </p:nvSpPr>
        <p:spPr>
          <a:xfrm>
            <a:off x="486194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4821100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A8C5-9144-4058-BDCE-AC4BBA2C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8A90-DD52-4915-BBA7-7BDFC249F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412776"/>
            <a:ext cx="6985173" cy="4764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LID4096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1C1CFC-54D5-4339-A259-F43E928F04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80176" y="2222501"/>
            <a:ext cx="4426470" cy="4635499"/>
          </a:xfrm>
          <a:prstGeom prst="rect">
            <a:avLst/>
          </a:prstGeom>
        </p:spPr>
      </p:pic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37D8C76A-D66E-41A6-9639-8FEC870BAB1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74018" y="2717801"/>
            <a:ext cx="1409700" cy="2585356"/>
          </a:xfrm>
          <a:noFill/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B13E0-F092-45A4-AD9A-8A50F55B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7699017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E49F1C-9D79-4F08-8317-001930E738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F2F0CD0-A6DD-4F69-854D-38BE2D5C91B3}"/>
              </a:ext>
            </a:extLst>
          </p:cNvPr>
          <p:cNvGrpSpPr/>
          <p:nvPr userDrawn="1"/>
        </p:nvGrpSpPr>
        <p:grpSpPr>
          <a:xfrm>
            <a:off x="3453268" y="1649096"/>
            <a:ext cx="5285464" cy="3012756"/>
            <a:chOff x="3573265" y="1649096"/>
            <a:chExt cx="5285464" cy="301275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53525AD-CDD4-47BF-B6EE-BC083812F3C7}"/>
                </a:ext>
              </a:extLst>
            </p:cNvPr>
            <p:cNvGrpSpPr/>
            <p:nvPr userDrawn="1"/>
          </p:nvGrpSpPr>
          <p:grpSpPr>
            <a:xfrm>
              <a:off x="3573265" y="1649096"/>
              <a:ext cx="2991329" cy="2008504"/>
              <a:chOff x="1447800" y="1981200"/>
              <a:chExt cx="2991329" cy="2008504"/>
            </a:xfrm>
          </p:grpSpPr>
          <p:sp>
            <p:nvSpPr>
              <p:cNvPr id="9" name="Rounded Rectangular Callout 1">
                <a:extLst>
                  <a:ext uri="{FF2B5EF4-FFF2-40B4-BE49-F238E27FC236}">
                    <a16:creationId xmlns:a16="http://schemas.microsoft.com/office/drawing/2014/main" id="{3E185DEC-05F7-4703-8C35-C2FC66742A9C}"/>
                  </a:ext>
                </a:extLst>
              </p:cNvPr>
              <p:cNvSpPr/>
              <p:nvPr userDrawn="1"/>
            </p:nvSpPr>
            <p:spPr>
              <a:xfrm>
                <a:off x="1447800" y="1981200"/>
                <a:ext cx="2991329" cy="2008504"/>
              </a:xfrm>
              <a:prstGeom prst="wedgeRoundRectCallout">
                <a:avLst>
                  <a:gd name="adj1" fmla="val -38546"/>
                  <a:gd name="adj2" fmla="val 70159"/>
                  <a:gd name="adj3" fmla="val 16667"/>
                </a:avLst>
              </a:prstGeom>
              <a:solidFill>
                <a:srgbClr val="00B2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92239FC-55C4-4D77-98D4-5466B37A3F7F}"/>
                  </a:ext>
                </a:extLst>
              </p:cNvPr>
              <p:cNvSpPr/>
              <p:nvPr userDrawn="1"/>
            </p:nvSpPr>
            <p:spPr>
              <a:xfrm>
                <a:off x="2423611" y="2200622"/>
                <a:ext cx="1039706" cy="156966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9600" b="0" cap="none" spc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Q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A1E76F1-9A18-4B6C-952A-648E45B47557}"/>
                </a:ext>
              </a:extLst>
            </p:cNvPr>
            <p:cNvGrpSpPr/>
            <p:nvPr userDrawn="1"/>
          </p:nvGrpSpPr>
          <p:grpSpPr>
            <a:xfrm>
              <a:off x="5867400" y="2653348"/>
              <a:ext cx="2991329" cy="2008504"/>
              <a:chOff x="7382592" y="2997651"/>
              <a:chExt cx="2991329" cy="2008504"/>
            </a:xfrm>
          </p:grpSpPr>
          <p:sp>
            <p:nvSpPr>
              <p:cNvPr id="7" name="Rounded Rectangular Callout 5">
                <a:extLst>
                  <a:ext uri="{FF2B5EF4-FFF2-40B4-BE49-F238E27FC236}">
                    <a16:creationId xmlns:a16="http://schemas.microsoft.com/office/drawing/2014/main" id="{2416CC92-3C21-4C86-BAE7-82B0FEA0B7C9}"/>
                  </a:ext>
                </a:extLst>
              </p:cNvPr>
              <p:cNvSpPr/>
              <p:nvPr userDrawn="1"/>
            </p:nvSpPr>
            <p:spPr>
              <a:xfrm>
                <a:off x="7382592" y="2997651"/>
                <a:ext cx="2991329" cy="2008504"/>
              </a:xfrm>
              <a:prstGeom prst="wedgeRoundRectCallout">
                <a:avLst>
                  <a:gd name="adj1" fmla="val 40303"/>
                  <a:gd name="adj2" fmla="val 68457"/>
                  <a:gd name="adj3" fmla="val 16667"/>
                </a:avLst>
              </a:prstGeom>
              <a:solidFill>
                <a:srgbClr val="006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288ACB2-DFA5-4FAE-BA10-37D6FF2B7560}"/>
                  </a:ext>
                </a:extLst>
              </p:cNvPr>
              <p:cNvSpPr/>
              <p:nvPr userDrawn="1"/>
            </p:nvSpPr>
            <p:spPr>
              <a:xfrm>
                <a:off x="8358403" y="3217073"/>
                <a:ext cx="1039706" cy="156966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9600" b="0" cap="none" spc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1066135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(One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35D08CB-09DE-487D-BD01-13D4EB4270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542"/>
          <a:stretch/>
        </p:blipFill>
        <p:spPr>
          <a:xfrm>
            <a:off x="1820753" y="1204649"/>
            <a:ext cx="8550494" cy="2224351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49A4F83-4DED-4A42-8C3E-9359D4D994A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38916" y="4518169"/>
            <a:ext cx="4707161" cy="52534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/>
              <a:t>Speaker Name</a:t>
            </a:r>
            <a:endParaRPr lang="LID4096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09B839B5-7C06-4B5A-A450-F52260D1845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38916" y="5099368"/>
            <a:ext cx="4707161" cy="106648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</a:lstStyle>
          <a:p>
            <a:pPr lvl="0"/>
            <a:r>
              <a:rPr lang="en-US"/>
              <a:t>Speaker Info</a:t>
            </a:r>
            <a:endParaRPr lang="LID4096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8AF2598-0D7A-4838-AE67-4E856195020E}"/>
              </a:ext>
            </a:extLst>
          </p:cNvPr>
          <p:cNvSpPr/>
          <p:nvPr userDrawn="1"/>
        </p:nvSpPr>
        <p:spPr>
          <a:xfrm>
            <a:off x="3215680" y="4424694"/>
            <a:ext cx="1661319" cy="1661319"/>
          </a:xfrm>
          <a:prstGeom prst="ellipse">
            <a:avLst/>
          </a:prstGeom>
          <a:solidFill>
            <a:schemeClr val="bg2"/>
          </a:solidFill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67">
            <a:extLst>
              <a:ext uri="{FF2B5EF4-FFF2-40B4-BE49-F238E27FC236}">
                <a16:creationId xmlns:a16="http://schemas.microsoft.com/office/drawing/2014/main" id="{F444982B-B61A-4E0B-BE7D-3F19D64CF91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309155" y="4518169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picture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F8EE9E8-E99E-804A-8D5E-16AB8B37E25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315" y="3728475"/>
            <a:ext cx="2630091" cy="44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1154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(Two Speak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E0CEC14C-31CF-4F1E-B666-AE7EB709D3E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92906" y="4262529"/>
            <a:ext cx="3643054" cy="5253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Speaker Name</a:t>
            </a:r>
            <a:endParaRPr lang="LID4096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0873F72F-98AC-4635-92AF-A069912610A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92906" y="4849944"/>
            <a:ext cx="3643054" cy="2016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Speaker Info</a:t>
            </a:r>
            <a:endParaRPr lang="LID4096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E40C4BF-8614-45A5-8DC3-D4BEC9706A81}"/>
              </a:ext>
            </a:extLst>
          </p:cNvPr>
          <p:cNvSpPr/>
          <p:nvPr userDrawn="1"/>
        </p:nvSpPr>
        <p:spPr>
          <a:xfrm>
            <a:off x="338112" y="4300964"/>
            <a:ext cx="1661319" cy="1661319"/>
          </a:xfrm>
          <a:prstGeom prst="ellipse">
            <a:avLst/>
          </a:prstGeom>
          <a:solidFill>
            <a:schemeClr val="tx2"/>
          </a:solidFill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icture Placeholder 67">
            <a:extLst>
              <a:ext uri="{FF2B5EF4-FFF2-40B4-BE49-F238E27FC236}">
                <a16:creationId xmlns:a16="http://schemas.microsoft.com/office/drawing/2014/main" id="{2F940675-3C27-4970-94D2-32F2560E5EB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1587" y="4394439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8A91320B-FE5D-499F-B1B0-978C501489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10834" y="4260043"/>
            <a:ext cx="3643054" cy="5253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Speaker Name</a:t>
            </a:r>
            <a:endParaRPr lang="LID4096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D6CDEFB7-C625-4AF7-8A30-83C3B95F2B7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10834" y="4849944"/>
            <a:ext cx="3643054" cy="19896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Speaker Info</a:t>
            </a:r>
            <a:endParaRPr lang="LID4096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AFEB64B-4A32-4152-97C6-443BB08A5050}"/>
              </a:ext>
            </a:extLst>
          </p:cNvPr>
          <p:cNvSpPr/>
          <p:nvPr userDrawn="1"/>
        </p:nvSpPr>
        <p:spPr>
          <a:xfrm>
            <a:off x="6456040" y="4273880"/>
            <a:ext cx="1661319" cy="1661319"/>
          </a:xfrm>
          <a:prstGeom prst="ellipse">
            <a:avLst/>
          </a:prstGeom>
          <a:solidFill>
            <a:schemeClr val="tx2"/>
          </a:solidFill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icture Placeholder 67">
            <a:extLst>
              <a:ext uri="{FF2B5EF4-FFF2-40B4-BE49-F238E27FC236}">
                <a16:creationId xmlns:a16="http://schemas.microsoft.com/office/drawing/2014/main" id="{C5D7A6C4-A43F-4EE8-86D4-C612ACB5F68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549515" y="4367355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picture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7E85AD-AD90-42B8-A356-BC31D41921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542"/>
          <a:stretch/>
        </p:blipFill>
        <p:spPr>
          <a:xfrm>
            <a:off x="3758399" y="1335610"/>
            <a:ext cx="4675201" cy="121622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D090C96-62C1-2746-8601-224E26C369A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631" y="3241786"/>
            <a:ext cx="2630091" cy="44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7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(Two Speak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559C0-7B43-41C5-A92D-69E4C1460A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333375"/>
            <a:ext cx="11522075" cy="712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About Us / About XXX</a:t>
            </a:r>
            <a:endParaRPr lang="LID4096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CC6012-4BDF-4D4F-A4CF-3D66AB6504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EF17C4-4F73-403E-8D92-9B90C129D611}"/>
              </a:ext>
            </a:extLst>
          </p:cNvPr>
          <p:cNvSpPr/>
          <p:nvPr userDrawn="1"/>
        </p:nvSpPr>
        <p:spPr>
          <a:xfrm>
            <a:off x="2423592" y="1327721"/>
            <a:ext cx="1661319" cy="1661319"/>
          </a:xfrm>
          <a:prstGeom prst="ellipse">
            <a:avLst/>
          </a:prstGeom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67">
            <a:extLst>
              <a:ext uri="{FF2B5EF4-FFF2-40B4-BE49-F238E27FC236}">
                <a16:creationId xmlns:a16="http://schemas.microsoft.com/office/drawing/2014/main" id="{6192BDE9-048F-4C4F-B430-49018667B7D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517067" y="1421196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EE13E02-E2A8-4507-A3B0-0D04ED46692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3456" y="3009764"/>
            <a:ext cx="5464512" cy="5334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800"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471DC2E0-03BF-4C1E-B92B-491AD8335F8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4963" y="3563888"/>
            <a:ext cx="5473005" cy="2601961"/>
          </a:xfrm>
        </p:spPr>
        <p:txBody>
          <a:bodyPr>
            <a:noAutofit/>
          </a:bodyPr>
          <a:lstStyle>
            <a:lvl1pPr marL="230188" indent="-230188">
              <a:lnSpc>
                <a:spcPct val="100000"/>
              </a:lnSpc>
              <a:spcAft>
                <a:spcPts val="0"/>
              </a:spcAft>
              <a:buClr>
                <a:srgbClr val="0073A2"/>
              </a:buClr>
              <a:buFont typeface="Wingdings" pitchFamily="2" charset="2"/>
              <a:buChar char="§"/>
              <a:tabLst/>
              <a:defRPr sz="2000"/>
            </a:lvl1pPr>
          </a:lstStyle>
          <a:p>
            <a:pPr lvl="0"/>
            <a:r>
              <a:rPr lang="en-US"/>
              <a:t>Speaker Info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978FBB-F7FC-4B65-A98D-D5B8CCDB23DF}"/>
              </a:ext>
            </a:extLst>
          </p:cNvPr>
          <p:cNvSpPr txBox="1"/>
          <p:nvPr userDrawn="1"/>
        </p:nvSpPr>
        <p:spPr>
          <a:xfrm>
            <a:off x="8702040" y="187452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b" anchorCtr="1">
            <a:noAutofit/>
          </a:bodyPr>
          <a:lstStyle/>
          <a:p>
            <a:pPr marL="0" algn="ctr" defTabSz="914400" rtl="1" eaLnBrk="1" latinLnBrk="0" hangingPunct="1">
              <a:lnSpc>
                <a:spcPct val="100000"/>
              </a:lnSpc>
            </a:pPr>
            <a:endParaRPr lang="en-US" sz="7200">
              <a:solidFill>
                <a:schemeClr val="accent2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ECE510-DDD2-4809-AB46-72C37AB84EF6}"/>
              </a:ext>
            </a:extLst>
          </p:cNvPr>
          <p:cNvSpPr/>
          <p:nvPr userDrawn="1"/>
        </p:nvSpPr>
        <p:spPr>
          <a:xfrm>
            <a:off x="8455857" y="1327721"/>
            <a:ext cx="1661319" cy="1661319"/>
          </a:xfrm>
          <a:prstGeom prst="ellipse">
            <a:avLst/>
          </a:prstGeom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67">
            <a:extLst>
              <a:ext uri="{FF2B5EF4-FFF2-40B4-BE49-F238E27FC236}">
                <a16:creationId xmlns:a16="http://schemas.microsoft.com/office/drawing/2014/main" id="{24EC302C-A78F-4CC3-97C8-F7AC980B245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549332" y="1421196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58E67EC-C9B2-4296-8768-C8F2EBC294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5721" y="3009764"/>
            <a:ext cx="5464512" cy="5334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800"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5CF08E6-AE9E-48F1-AA87-FE48896BF63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67228" y="3563888"/>
            <a:ext cx="5473005" cy="2601961"/>
          </a:xfrm>
        </p:spPr>
        <p:txBody>
          <a:bodyPr>
            <a:noAutofit/>
          </a:bodyPr>
          <a:lstStyle>
            <a:lvl1pPr marL="230188" indent="-230188">
              <a:lnSpc>
                <a:spcPct val="100000"/>
              </a:lnSpc>
              <a:spcAft>
                <a:spcPts val="0"/>
              </a:spcAft>
              <a:buClr>
                <a:srgbClr val="0073A2"/>
              </a:buClr>
              <a:buFont typeface="Wingdings" pitchFamily="2" charset="2"/>
              <a:buChar char="§"/>
              <a:tabLst/>
              <a:defRPr sz="2000"/>
            </a:lvl1pPr>
          </a:lstStyle>
          <a:p>
            <a:pPr lvl="0"/>
            <a:r>
              <a:rPr lang="en-US"/>
              <a:t>Speaker Info</a:t>
            </a:r>
          </a:p>
        </p:txBody>
      </p:sp>
    </p:spTree>
    <p:extLst>
      <p:ext uri="{BB962C8B-B14F-4D97-AF65-F5344CB8AC3E}">
        <p14:creationId xmlns:p14="http://schemas.microsoft.com/office/powerpoint/2010/main" val="197797251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(No Speak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35D08CB-09DE-487D-BD01-13D4EB4270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542"/>
          <a:stretch/>
        </p:blipFill>
        <p:spPr>
          <a:xfrm>
            <a:off x="3048561" y="2053523"/>
            <a:ext cx="6094878" cy="15855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50253C-AB55-3341-A403-1324F0DA5A8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2" y="5340515"/>
            <a:ext cx="2630091" cy="44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88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(Three Speak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559C0-7B43-41C5-A92D-69E4C1460A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333375"/>
            <a:ext cx="11522075" cy="712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About Us / About XXX</a:t>
            </a:r>
            <a:endParaRPr lang="LID4096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CC6012-4BDF-4D4F-A4CF-3D66AB6504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EF17C4-4F73-403E-8D92-9B90C129D611}"/>
              </a:ext>
            </a:extLst>
          </p:cNvPr>
          <p:cNvSpPr/>
          <p:nvPr userDrawn="1"/>
        </p:nvSpPr>
        <p:spPr>
          <a:xfrm>
            <a:off x="1268697" y="1317368"/>
            <a:ext cx="1661319" cy="1661319"/>
          </a:xfrm>
          <a:prstGeom prst="ellipse">
            <a:avLst/>
          </a:prstGeom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67">
            <a:extLst>
              <a:ext uri="{FF2B5EF4-FFF2-40B4-BE49-F238E27FC236}">
                <a16:creationId xmlns:a16="http://schemas.microsoft.com/office/drawing/2014/main" id="{6192BDE9-048F-4C4F-B430-49018667B7D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362172" y="1410843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EE13E02-E2A8-4507-A3B0-0D04ED46692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3456" y="3009764"/>
            <a:ext cx="3520296" cy="5334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800"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471DC2E0-03BF-4C1E-B92B-491AD8335F8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4963" y="3563888"/>
            <a:ext cx="3528789" cy="2601961"/>
          </a:xfrm>
        </p:spPr>
        <p:txBody>
          <a:bodyPr>
            <a:noAutofit/>
          </a:bodyPr>
          <a:lstStyle>
            <a:lvl1pPr marL="230188" indent="-230188">
              <a:lnSpc>
                <a:spcPct val="100000"/>
              </a:lnSpc>
              <a:spcAft>
                <a:spcPts val="0"/>
              </a:spcAft>
              <a:buClr>
                <a:srgbClr val="0073A2"/>
              </a:buClr>
              <a:buFont typeface="Wingdings" pitchFamily="2" charset="2"/>
              <a:buChar char="§"/>
              <a:tabLst/>
              <a:defRPr sz="2000"/>
            </a:lvl1pPr>
          </a:lstStyle>
          <a:p>
            <a:pPr lvl="0"/>
            <a:r>
              <a:rPr lang="en-US"/>
              <a:t>Speaker Info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E0DB58-EE51-4D7B-AFAA-09CABF30D6A8}"/>
              </a:ext>
            </a:extLst>
          </p:cNvPr>
          <p:cNvSpPr/>
          <p:nvPr userDrawn="1"/>
        </p:nvSpPr>
        <p:spPr>
          <a:xfrm>
            <a:off x="5248354" y="1317368"/>
            <a:ext cx="1661319" cy="1661319"/>
          </a:xfrm>
          <a:prstGeom prst="ellipse">
            <a:avLst/>
          </a:prstGeom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67">
            <a:extLst>
              <a:ext uri="{FF2B5EF4-FFF2-40B4-BE49-F238E27FC236}">
                <a16:creationId xmlns:a16="http://schemas.microsoft.com/office/drawing/2014/main" id="{D6C49D36-EAFB-448F-836A-7EAC5D7BD5A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341829" y="1410843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2A882C6-7113-4F56-9E67-55747EC4C58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23113" y="3009764"/>
            <a:ext cx="3520296" cy="5334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800"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4B0596F9-58D6-49F3-A005-BDCB74FD044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314620" y="3563888"/>
            <a:ext cx="3528789" cy="2601961"/>
          </a:xfrm>
        </p:spPr>
        <p:txBody>
          <a:bodyPr>
            <a:noAutofit/>
          </a:bodyPr>
          <a:lstStyle>
            <a:lvl1pPr marL="230188" indent="-230188">
              <a:lnSpc>
                <a:spcPct val="100000"/>
              </a:lnSpc>
              <a:spcAft>
                <a:spcPts val="0"/>
              </a:spcAft>
              <a:buClr>
                <a:srgbClr val="0073A2"/>
              </a:buClr>
              <a:buFont typeface="Wingdings" pitchFamily="2" charset="2"/>
              <a:buChar char="§"/>
              <a:tabLst/>
              <a:defRPr sz="2000"/>
            </a:lvl1pPr>
          </a:lstStyle>
          <a:p>
            <a:pPr lvl="0"/>
            <a:r>
              <a:rPr lang="en-US"/>
              <a:t>Speaker Info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7768AF-CE41-4DA9-87A7-D01C2A83D44E}"/>
              </a:ext>
            </a:extLst>
          </p:cNvPr>
          <p:cNvSpPr/>
          <p:nvPr userDrawn="1"/>
        </p:nvSpPr>
        <p:spPr>
          <a:xfrm>
            <a:off x="9253489" y="1317368"/>
            <a:ext cx="1661319" cy="1661319"/>
          </a:xfrm>
          <a:prstGeom prst="ellipse">
            <a:avLst/>
          </a:prstGeom>
          <a:ln w="38100">
            <a:solidFill>
              <a:srgbClr val="0073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icture Placeholder 67">
            <a:extLst>
              <a:ext uri="{FF2B5EF4-FFF2-40B4-BE49-F238E27FC236}">
                <a16:creationId xmlns:a16="http://schemas.microsoft.com/office/drawing/2014/main" id="{ED7095AD-A6C3-4E31-9C62-F4D3FAC33F51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346964" y="1410843"/>
            <a:ext cx="1474368" cy="1474368"/>
          </a:xfrm>
          <a:prstGeom prst="flowChartConnector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C075156-EC95-41B7-BCDF-CE28598863F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28248" y="3009764"/>
            <a:ext cx="3520296" cy="5334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800"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B8FE4C1C-13A0-45CF-838A-E8EA205913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19755" y="3563888"/>
            <a:ext cx="3528789" cy="2601961"/>
          </a:xfrm>
        </p:spPr>
        <p:txBody>
          <a:bodyPr>
            <a:noAutofit/>
          </a:bodyPr>
          <a:lstStyle>
            <a:lvl1pPr marL="230188" indent="-230188">
              <a:lnSpc>
                <a:spcPct val="100000"/>
              </a:lnSpc>
              <a:spcAft>
                <a:spcPts val="0"/>
              </a:spcAft>
              <a:buClr>
                <a:srgbClr val="0073A2"/>
              </a:buClr>
              <a:buFont typeface="Wingdings" pitchFamily="2" charset="2"/>
              <a:buChar char="§"/>
              <a:tabLst/>
              <a:defRPr sz="2000"/>
            </a:lvl1pPr>
          </a:lstStyle>
          <a:p>
            <a:pPr lvl="0"/>
            <a:r>
              <a:rPr lang="en-US"/>
              <a:t>Speaker Info</a:t>
            </a:r>
          </a:p>
        </p:txBody>
      </p:sp>
    </p:spTree>
    <p:extLst>
      <p:ext uri="{BB962C8B-B14F-4D97-AF65-F5344CB8AC3E}">
        <p14:creationId xmlns:p14="http://schemas.microsoft.com/office/powerpoint/2010/main" val="49575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CodeVa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B13E0-F092-45A4-AD9A-8A50F55B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07A8F1-422B-41A2-998E-496C18A7676F}"/>
              </a:ext>
            </a:extLst>
          </p:cNvPr>
          <p:cNvSpPr txBox="1"/>
          <p:nvPr userDrawn="1"/>
        </p:nvSpPr>
        <p:spPr>
          <a:xfrm>
            <a:off x="334962" y="333375"/>
            <a:ext cx="11522075" cy="712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lang="en-US" sz="4800" spc="-50" baseline="0" dirty="0" smtClean="0">
                <a:solidFill>
                  <a:srgbClr val="0073A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4300"/>
              <a:t>About CodeValue</a:t>
            </a:r>
            <a:endParaRPr lang="LID4096" sz="43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C606BD-3143-4646-9D0B-4E9BF274F162}"/>
              </a:ext>
            </a:extLst>
          </p:cNvPr>
          <p:cNvSpPr txBox="1"/>
          <p:nvPr userDrawn="1"/>
        </p:nvSpPr>
        <p:spPr>
          <a:xfrm>
            <a:off x="334963" y="1412776"/>
            <a:ext cx="11522074" cy="47530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LID4096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sz="2800"/>
              <a:t>Awesome software solutions company!</a:t>
            </a:r>
          </a:p>
          <a:p>
            <a:pPr lvl="0"/>
            <a:r>
              <a:rPr lang="en-US" sz="2800"/>
              <a:t>Technology experts </a:t>
            </a:r>
          </a:p>
          <a:p>
            <a:pPr lvl="0"/>
            <a:r>
              <a:rPr lang="en-US" sz="2800"/>
              <a:t>Global development teams (Israel &amp; Eastern Europe)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032B18-06C1-4C47-B3D1-2D705D474A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60096" y="1113383"/>
            <a:ext cx="4075612" cy="598786"/>
          </a:xfrm>
          <a:prstGeom prst="rect">
            <a:avLst/>
          </a:prstGeom>
        </p:spPr>
      </p:pic>
      <p:grpSp>
        <p:nvGrpSpPr>
          <p:cNvPr id="96" name="Group 95">
            <a:extLst>
              <a:ext uri="{FF2B5EF4-FFF2-40B4-BE49-F238E27FC236}">
                <a16:creationId xmlns:a16="http://schemas.microsoft.com/office/drawing/2014/main" id="{246465DA-DA87-C8AA-14EF-F6E9AD168073}"/>
              </a:ext>
            </a:extLst>
          </p:cNvPr>
          <p:cNvGrpSpPr/>
          <p:nvPr userDrawn="1"/>
        </p:nvGrpSpPr>
        <p:grpSpPr>
          <a:xfrm>
            <a:off x="696098" y="3075858"/>
            <a:ext cx="10799802" cy="3088757"/>
            <a:chOff x="731603" y="3148555"/>
            <a:chExt cx="10799802" cy="308875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8FCDC8B-15D7-3A5A-FF31-47D80C94B3D1}"/>
                </a:ext>
              </a:extLst>
            </p:cNvPr>
            <p:cNvGrpSpPr/>
            <p:nvPr userDrawn="1"/>
          </p:nvGrpSpPr>
          <p:grpSpPr>
            <a:xfrm>
              <a:off x="748043" y="3148555"/>
              <a:ext cx="10751399" cy="2676628"/>
              <a:chOff x="748043" y="1465419"/>
              <a:chExt cx="10751399" cy="2676628"/>
            </a:xfrm>
          </p:grpSpPr>
          <p:sp>
            <p:nvSpPr>
              <p:cNvPr id="3" name="Rounded Rectangle 10">
                <a:extLst>
                  <a:ext uri="{FF2B5EF4-FFF2-40B4-BE49-F238E27FC236}">
                    <a16:creationId xmlns:a16="http://schemas.microsoft.com/office/drawing/2014/main" id="{61D37CAD-A9C2-577A-16C6-EF54AF127A3C}"/>
                  </a:ext>
                </a:extLst>
              </p:cNvPr>
              <p:cNvSpPr/>
              <p:nvPr/>
            </p:nvSpPr>
            <p:spPr>
              <a:xfrm>
                <a:off x="748043" y="1988677"/>
                <a:ext cx="2034659" cy="808217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" name="Rounded Rectangle 11">
                <a:extLst>
                  <a:ext uri="{FF2B5EF4-FFF2-40B4-BE49-F238E27FC236}">
                    <a16:creationId xmlns:a16="http://schemas.microsoft.com/office/drawing/2014/main" id="{E2193336-92E9-8B8D-6AE3-2DBC11A47A54}"/>
                  </a:ext>
                </a:extLst>
              </p:cNvPr>
              <p:cNvSpPr/>
              <p:nvPr/>
            </p:nvSpPr>
            <p:spPr>
              <a:xfrm>
                <a:off x="2924944" y="1988677"/>
                <a:ext cx="2034659" cy="808217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" name="Rounded Rectangle 12">
                <a:extLst>
                  <a:ext uri="{FF2B5EF4-FFF2-40B4-BE49-F238E27FC236}">
                    <a16:creationId xmlns:a16="http://schemas.microsoft.com/office/drawing/2014/main" id="{E89CA9D6-F3C6-711F-F59F-AE031AF167AE}"/>
                  </a:ext>
                </a:extLst>
              </p:cNvPr>
              <p:cNvSpPr/>
              <p:nvPr/>
            </p:nvSpPr>
            <p:spPr>
              <a:xfrm>
                <a:off x="5101845" y="1988677"/>
                <a:ext cx="2034659" cy="808217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3" name="Rounded Rectangle 13">
                <a:extLst>
                  <a:ext uri="{FF2B5EF4-FFF2-40B4-BE49-F238E27FC236}">
                    <a16:creationId xmlns:a16="http://schemas.microsoft.com/office/drawing/2014/main" id="{11C1FF75-D56F-59F9-7DFC-723DDCDB3A97}"/>
                  </a:ext>
                </a:extLst>
              </p:cNvPr>
              <p:cNvSpPr/>
              <p:nvPr/>
            </p:nvSpPr>
            <p:spPr>
              <a:xfrm>
                <a:off x="7278747" y="1988677"/>
                <a:ext cx="2034659" cy="808217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4" name="Rounded Rectangle 14">
                <a:extLst>
                  <a:ext uri="{FF2B5EF4-FFF2-40B4-BE49-F238E27FC236}">
                    <a16:creationId xmlns:a16="http://schemas.microsoft.com/office/drawing/2014/main" id="{F6559AD4-2218-825B-B5DA-058C9142A79C}"/>
                  </a:ext>
                </a:extLst>
              </p:cNvPr>
              <p:cNvSpPr/>
              <p:nvPr/>
            </p:nvSpPr>
            <p:spPr>
              <a:xfrm>
                <a:off x="9464783" y="1988677"/>
                <a:ext cx="2034659" cy="808217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5" name="Freeform 15">
                <a:extLst>
                  <a:ext uri="{FF2B5EF4-FFF2-40B4-BE49-F238E27FC236}">
                    <a16:creationId xmlns:a16="http://schemas.microsoft.com/office/drawing/2014/main" id="{47A42484-CD5D-D1E1-86CA-70DB5A00A493}"/>
                  </a:ext>
                </a:extLst>
              </p:cNvPr>
              <p:cNvSpPr/>
              <p:nvPr/>
            </p:nvSpPr>
            <p:spPr>
              <a:xfrm>
                <a:off x="760373" y="2062566"/>
                <a:ext cx="2021687" cy="788516"/>
              </a:xfrm>
              <a:custGeom>
                <a:avLst/>
                <a:gdLst>
                  <a:gd name="connsiteX0" fmla="*/ 0 w 1563717"/>
                  <a:gd name="connsiteY0" fmla="*/ 68528 h 411159"/>
                  <a:gd name="connsiteX1" fmla="*/ 68528 w 1563717"/>
                  <a:gd name="connsiteY1" fmla="*/ 0 h 411159"/>
                  <a:gd name="connsiteX2" fmla="*/ 1495189 w 1563717"/>
                  <a:gd name="connsiteY2" fmla="*/ 0 h 411159"/>
                  <a:gd name="connsiteX3" fmla="*/ 1563717 w 1563717"/>
                  <a:gd name="connsiteY3" fmla="*/ 68528 h 411159"/>
                  <a:gd name="connsiteX4" fmla="*/ 1563717 w 1563717"/>
                  <a:gd name="connsiteY4" fmla="*/ 342631 h 411159"/>
                  <a:gd name="connsiteX5" fmla="*/ 1495189 w 1563717"/>
                  <a:gd name="connsiteY5" fmla="*/ 411159 h 411159"/>
                  <a:gd name="connsiteX6" fmla="*/ 68528 w 1563717"/>
                  <a:gd name="connsiteY6" fmla="*/ 411159 h 411159"/>
                  <a:gd name="connsiteX7" fmla="*/ 0 w 1563717"/>
                  <a:gd name="connsiteY7" fmla="*/ 342631 h 411159"/>
                  <a:gd name="connsiteX8" fmla="*/ 0 w 1563717"/>
                  <a:gd name="connsiteY8" fmla="*/ 68528 h 41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3717" h="411159">
                    <a:moveTo>
                      <a:pt x="0" y="68528"/>
                    </a:moveTo>
                    <a:cubicBezTo>
                      <a:pt x="0" y="30681"/>
                      <a:pt x="30681" y="0"/>
                      <a:pt x="68528" y="0"/>
                    </a:cubicBezTo>
                    <a:lnTo>
                      <a:pt x="1495189" y="0"/>
                    </a:lnTo>
                    <a:cubicBezTo>
                      <a:pt x="1533036" y="0"/>
                      <a:pt x="1563717" y="30681"/>
                      <a:pt x="1563717" y="68528"/>
                    </a:cubicBezTo>
                    <a:lnTo>
                      <a:pt x="1563717" y="342631"/>
                    </a:lnTo>
                    <a:cubicBezTo>
                      <a:pt x="1563717" y="380478"/>
                      <a:pt x="1533036" y="411159"/>
                      <a:pt x="1495189" y="411159"/>
                    </a:cubicBezTo>
                    <a:lnTo>
                      <a:pt x="68528" y="411159"/>
                    </a:lnTo>
                    <a:cubicBezTo>
                      <a:pt x="30681" y="411159"/>
                      <a:pt x="0" y="380478"/>
                      <a:pt x="0" y="342631"/>
                    </a:cubicBezTo>
                    <a:lnTo>
                      <a:pt x="0" y="68528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0194" tIns="64008" rIns="64009" bIns="64008" numCol="1" spcCol="1270" anchor="ctr" anchorCtr="0">
                <a:noAutofit/>
              </a:bodyPr>
              <a:lstStyle/>
              <a:p>
                <a:pPr lvl="0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>
                    <a:solidFill>
                      <a:schemeClr val="bg1"/>
                    </a:solidFill>
                  </a:rPr>
                  <a:t>Cloud Computing </a:t>
                </a:r>
              </a:p>
            </p:txBody>
          </p:sp>
          <p:sp>
            <p:nvSpPr>
              <p:cNvPr id="56" name="Freeform 16">
                <a:extLst>
                  <a:ext uri="{FF2B5EF4-FFF2-40B4-BE49-F238E27FC236}">
                    <a16:creationId xmlns:a16="http://schemas.microsoft.com/office/drawing/2014/main" id="{49D0BE54-DB4C-6199-0419-B07253901CFB}"/>
                  </a:ext>
                </a:extLst>
              </p:cNvPr>
              <p:cNvSpPr/>
              <p:nvPr/>
            </p:nvSpPr>
            <p:spPr>
              <a:xfrm>
                <a:off x="2936474" y="2062566"/>
                <a:ext cx="2021687" cy="788516"/>
              </a:xfrm>
              <a:custGeom>
                <a:avLst/>
                <a:gdLst>
                  <a:gd name="connsiteX0" fmla="*/ 0 w 1563717"/>
                  <a:gd name="connsiteY0" fmla="*/ 68528 h 411159"/>
                  <a:gd name="connsiteX1" fmla="*/ 68528 w 1563717"/>
                  <a:gd name="connsiteY1" fmla="*/ 0 h 411159"/>
                  <a:gd name="connsiteX2" fmla="*/ 1495189 w 1563717"/>
                  <a:gd name="connsiteY2" fmla="*/ 0 h 411159"/>
                  <a:gd name="connsiteX3" fmla="*/ 1563717 w 1563717"/>
                  <a:gd name="connsiteY3" fmla="*/ 68528 h 411159"/>
                  <a:gd name="connsiteX4" fmla="*/ 1563717 w 1563717"/>
                  <a:gd name="connsiteY4" fmla="*/ 342631 h 411159"/>
                  <a:gd name="connsiteX5" fmla="*/ 1495189 w 1563717"/>
                  <a:gd name="connsiteY5" fmla="*/ 411159 h 411159"/>
                  <a:gd name="connsiteX6" fmla="*/ 68528 w 1563717"/>
                  <a:gd name="connsiteY6" fmla="*/ 411159 h 411159"/>
                  <a:gd name="connsiteX7" fmla="*/ 0 w 1563717"/>
                  <a:gd name="connsiteY7" fmla="*/ 342631 h 411159"/>
                  <a:gd name="connsiteX8" fmla="*/ 0 w 1563717"/>
                  <a:gd name="connsiteY8" fmla="*/ 68528 h 41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3717" h="411159">
                    <a:moveTo>
                      <a:pt x="0" y="68528"/>
                    </a:moveTo>
                    <a:cubicBezTo>
                      <a:pt x="0" y="30681"/>
                      <a:pt x="30681" y="0"/>
                      <a:pt x="68528" y="0"/>
                    </a:cubicBezTo>
                    <a:lnTo>
                      <a:pt x="1495189" y="0"/>
                    </a:lnTo>
                    <a:cubicBezTo>
                      <a:pt x="1533036" y="0"/>
                      <a:pt x="1563717" y="30681"/>
                      <a:pt x="1563717" y="68528"/>
                    </a:cubicBezTo>
                    <a:lnTo>
                      <a:pt x="1563717" y="342631"/>
                    </a:lnTo>
                    <a:cubicBezTo>
                      <a:pt x="1563717" y="380478"/>
                      <a:pt x="1533036" y="411159"/>
                      <a:pt x="1495189" y="411159"/>
                    </a:cubicBezTo>
                    <a:lnTo>
                      <a:pt x="68528" y="411159"/>
                    </a:lnTo>
                    <a:cubicBezTo>
                      <a:pt x="30681" y="411159"/>
                      <a:pt x="0" y="380478"/>
                      <a:pt x="0" y="342631"/>
                    </a:cubicBezTo>
                    <a:lnTo>
                      <a:pt x="0" y="68528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0195" tIns="64008" rIns="64008" bIns="64008" numCol="1" spcCol="1270" anchor="ctr" anchorCtr="0">
                <a:noAutofit/>
              </a:bodyPr>
              <a:lstStyle/>
              <a:p>
                <a:pPr lvl="0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>
                    <a:solidFill>
                      <a:schemeClr val="bg1"/>
                    </a:solidFill>
                  </a:rPr>
                  <a:t>Backend &amp; Frontend Development</a:t>
                </a:r>
              </a:p>
            </p:txBody>
          </p:sp>
          <p:sp>
            <p:nvSpPr>
              <p:cNvPr id="57" name="Freeform 17">
                <a:extLst>
                  <a:ext uri="{FF2B5EF4-FFF2-40B4-BE49-F238E27FC236}">
                    <a16:creationId xmlns:a16="http://schemas.microsoft.com/office/drawing/2014/main" id="{F3EE9238-76EA-D693-2D78-898E20F03670}"/>
                  </a:ext>
                </a:extLst>
              </p:cNvPr>
              <p:cNvSpPr/>
              <p:nvPr/>
            </p:nvSpPr>
            <p:spPr>
              <a:xfrm>
                <a:off x="5109980" y="2062566"/>
                <a:ext cx="2021687" cy="788516"/>
              </a:xfrm>
              <a:custGeom>
                <a:avLst/>
                <a:gdLst>
                  <a:gd name="connsiteX0" fmla="*/ 0 w 1563717"/>
                  <a:gd name="connsiteY0" fmla="*/ 68528 h 411159"/>
                  <a:gd name="connsiteX1" fmla="*/ 68528 w 1563717"/>
                  <a:gd name="connsiteY1" fmla="*/ 0 h 411159"/>
                  <a:gd name="connsiteX2" fmla="*/ 1495189 w 1563717"/>
                  <a:gd name="connsiteY2" fmla="*/ 0 h 411159"/>
                  <a:gd name="connsiteX3" fmla="*/ 1563717 w 1563717"/>
                  <a:gd name="connsiteY3" fmla="*/ 68528 h 411159"/>
                  <a:gd name="connsiteX4" fmla="*/ 1563717 w 1563717"/>
                  <a:gd name="connsiteY4" fmla="*/ 342631 h 411159"/>
                  <a:gd name="connsiteX5" fmla="*/ 1495189 w 1563717"/>
                  <a:gd name="connsiteY5" fmla="*/ 411159 h 411159"/>
                  <a:gd name="connsiteX6" fmla="*/ 68528 w 1563717"/>
                  <a:gd name="connsiteY6" fmla="*/ 411159 h 411159"/>
                  <a:gd name="connsiteX7" fmla="*/ 0 w 1563717"/>
                  <a:gd name="connsiteY7" fmla="*/ 342631 h 411159"/>
                  <a:gd name="connsiteX8" fmla="*/ 0 w 1563717"/>
                  <a:gd name="connsiteY8" fmla="*/ 68528 h 41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3717" h="411159">
                    <a:moveTo>
                      <a:pt x="0" y="68528"/>
                    </a:moveTo>
                    <a:cubicBezTo>
                      <a:pt x="0" y="30681"/>
                      <a:pt x="30681" y="0"/>
                      <a:pt x="68528" y="0"/>
                    </a:cubicBezTo>
                    <a:lnTo>
                      <a:pt x="1495189" y="0"/>
                    </a:lnTo>
                    <a:cubicBezTo>
                      <a:pt x="1533036" y="0"/>
                      <a:pt x="1563717" y="30681"/>
                      <a:pt x="1563717" y="68528"/>
                    </a:cubicBezTo>
                    <a:lnTo>
                      <a:pt x="1563717" y="342631"/>
                    </a:lnTo>
                    <a:cubicBezTo>
                      <a:pt x="1563717" y="380478"/>
                      <a:pt x="1533036" y="411159"/>
                      <a:pt x="1495189" y="411159"/>
                    </a:cubicBezTo>
                    <a:lnTo>
                      <a:pt x="68528" y="411159"/>
                    </a:lnTo>
                    <a:cubicBezTo>
                      <a:pt x="30681" y="411159"/>
                      <a:pt x="0" y="380478"/>
                      <a:pt x="0" y="342631"/>
                    </a:cubicBezTo>
                    <a:lnTo>
                      <a:pt x="0" y="68528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0195" tIns="64008" rIns="64008" bIns="64008" numCol="1" spcCol="1270" anchor="ctr" anchorCtr="0">
                <a:noAutofit/>
              </a:bodyPr>
              <a:lstStyle/>
              <a:p>
                <a:pPr lvl="0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Freeform 18">
                <a:extLst>
                  <a:ext uri="{FF2B5EF4-FFF2-40B4-BE49-F238E27FC236}">
                    <a16:creationId xmlns:a16="http://schemas.microsoft.com/office/drawing/2014/main" id="{B9722235-C5F3-63FE-9E54-AF4D210EBB96}"/>
                  </a:ext>
                </a:extLst>
              </p:cNvPr>
              <p:cNvSpPr/>
              <p:nvPr/>
            </p:nvSpPr>
            <p:spPr>
              <a:xfrm>
                <a:off x="9471110" y="2076247"/>
                <a:ext cx="2021687" cy="788516"/>
              </a:xfrm>
              <a:custGeom>
                <a:avLst/>
                <a:gdLst>
                  <a:gd name="connsiteX0" fmla="*/ 0 w 1563717"/>
                  <a:gd name="connsiteY0" fmla="*/ 68528 h 411159"/>
                  <a:gd name="connsiteX1" fmla="*/ 68528 w 1563717"/>
                  <a:gd name="connsiteY1" fmla="*/ 0 h 411159"/>
                  <a:gd name="connsiteX2" fmla="*/ 1495189 w 1563717"/>
                  <a:gd name="connsiteY2" fmla="*/ 0 h 411159"/>
                  <a:gd name="connsiteX3" fmla="*/ 1563717 w 1563717"/>
                  <a:gd name="connsiteY3" fmla="*/ 68528 h 411159"/>
                  <a:gd name="connsiteX4" fmla="*/ 1563717 w 1563717"/>
                  <a:gd name="connsiteY4" fmla="*/ 342631 h 411159"/>
                  <a:gd name="connsiteX5" fmla="*/ 1495189 w 1563717"/>
                  <a:gd name="connsiteY5" fmla="*/ 411159 h 411159"/>
                  <a:gd name="connsiteX6" fmla="*/ 68528 w 1563717"/>
                  <a:gd name="connsiteY6" fmla="*/ 411159 h 411159"/>
                  <a:gd name="connsiteX7" fmla="*/ 0 w 1563717"/>
                  <a:gd name="connsiteY7" fmla="*/ 342631 h 411159"/>
                  <a:gd name="connsiteX8" fmla="*/ 0 w 1563717"/>
                  <a:gd name="connsiteY8" fmla="*/ 68528 h 41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3717" h="411159">
                    <a:moveTo>
                      <a:pt x="0" y="68528"/>
                    </a:moveTo>
                    <a:cubicBezTo>
                      <a:pt x="0" y="30681"/>
                      <a:pt x="30681" y="0"/>
                      <a:pt x="68528" y="0"/>
                    </a:cubicBezTo>
                    <a:lnTo>
                      <a:pt x="1495189" y="0"/>
                    </a:lnTo>
                    <a:cubicBezTo>
                      <a:pt x="1533036" y="0"/>
                      <a:pt x="1563717" y="30681"/>
                      <a:pt x="1563717" y="68528"/>
                    </a:cubicBezTo>
                    <a:lnTo>
                      <a:pt x="1563717" y="342631"/>
                    </a:lnTo>
                    <a:cubicBezTo>
                      <a:pt x="1563717" y="380478"/>
                      <a:pt x="1533036" y="411159"/>
                      <a:pt x="1495189" y="411159"/>
                    </a:cubicBezTo>
                    <a:lnTo>
                      <a:pt x="68528" y="411159"/>
                    </a:lnTo>
                    <a:cubicBezTo>
                      <a:pt x="30681" y="411159"/>
                      <a:pt x="0" y="380478"/>
                      <a:pt x="0" y="342631"/>
                    </a:cubicBezTo>
                    <a:lnTo>
                      <a:pt x="0" y="68528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0194" tIns="64008" rIns="64009" bIns="64008" numCol="1" spcCol="1270" anchor="ctr" anchorCtr="0">
                <a:noAutofit/>
              </a:bodyPr>
              <a:lstStyle/>
              <a:p>
                <a:pPr marL="0" marR="0" lvl="0" indent="0" algn="l" defTabSz="4000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kern="1200">
                    <a:solidFill>
                      <a:schemeClr val="bg1"/>
                    </a:solidFill>
                  </a:rPr>
                  <a:t>UI/</a:t>
                </a:r>
                <a:r>
                  <a:rPr lang="en-US" sz="1400" kern="1200" err="1">
                    <a:solidFill>
                      <a:schemeClr val="bg1"/>
                    </a:solidFill>
                  </a:rPr>
                  <a:t>UX</a:t>
                </a:r>
                <a:r>
                  <a:rPr lang="en-US" sz="1400" kern="1200">
                    <a:solidFill>
                      <a:schemeClr val="bg1"/>
                    </a:solidFill>
                  </a:rPr>
                  <a:t> &amp; Graphic Design </a:t>
                </a:r>
              </a:p>
            </p:txBody>
          </p:sp>
          <p:sp>
            <p:nvSpPr>
              <p:cNvPr id="59" name="Freeform 19">
                <a:extLst>
                  <a:ext uri="{FF2B5EF4-FFF2-40B4-BE49-F238E27FC236}">
                    <a16:creationId xmlns:a16="http://schemas.microsoft.com/office/drawing/2014/main" id="{725CA63B-0C6E-21B0-2240-C42FED272F2A}"/>
                  </a:ext>
                </a:extLst>
              </p:cNvPr>
              <p:cNvSpPr/>
              <p:nvPr/>
            </p:nvSpPr>
            <p:spPr>
              <a:xfrm>
                <a:off x="7285232" y="1998527"/>
                <a:ext cx="2021687" cy="788516"/>
              </a:xfrm>
              <a:custGeom>
                <a:avLst/>
                <a:gdLst>
                  <a:gd name="connsiteX0" fmla="*/ 0 w 1563717"/>
                  <a:gd name="connsiteY0" fmla="*/ 68528 h 411159"/>
                  <a:gd name="connsiteX1" fmla="*/ 68528 w 1563717"/>
                  <a:gd name="connsiteY1" fmla="*/ 0 h 411159"/>
                  <a:gd name="connsiteX2" fmla="*/ 1495189 w 1563717"/>
                  <a:gd name="connsiteY2" fmla="*/ 0 h 411159"/>
                  <a:gd name="connsiteX3" fmla="*/ 1563717 w 1563717"/>
                  <a:gd name="connsiteY3" fmla="*/ 68528 h 411159"/>
                  <a:gd name="connsiteX4" fmla="*/ 1563717 w 1563717"/>
                  <a:gd name="connsiteY4" fmla="*/ 342631 h 411159"/>
                  <a:gd name="connsiteX5" fmla="*/ 1495189 w 1563717"/>
                  <a:gd name="connsiteY5" fmla="*/ 411159 h 411159"/>
                  <a:gd name="connsiteX6" fmla="*/ 68528 w 1563717"/>
                  <a:gd name="connsiteY6" fmla="*/ 411159 h 411159"/>
                  <a:gd name="connsiteX7" fmla="*/ 0 w 1563717"/>
                  <a:gd name="connsiteY7" fmla="*/ 342631 h 411159"/>
                  <a:gd name="connsiteX8" fmla="*/ 0 w 1563717"/>
                  <a:gd name="connsiteY8" fmla="*/ 68528 h 41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3717" h="411159">
                    <a:moveTo>
                      <a:pt x="0" y="68528"/>
                    </a:moveTo>
                    <a:cubicBezTo>
                      <a:pt x="0" y="30681"/>
                      <a:pt x="30681" y="0"/>
                      <a:pt x="68528" y="0"/>
                    </a:cubicBezTo>
                    <a:lnTo>
                      <a:pt x="1495189" y="0"/>
                    </a:lnTo>
                    <a:cubicBezTo>
                      <a:pt x="1533036" y="0"/>
                      <a:pt x="1563717" y="30681"/>
                      <a:pt x="1563717" y="68528"/>
                    </a:cubicBezTo>
                    <a:lnTo>
                      <a:pt x="1563717" y="342631"/>
                    </a:lnTo>
                    <a:cubicBezTo>
                      <a:pt x="1563717" y="380478"/>
                      <a:pt x="1533036" y="411159"/>
                      <a:pt x="1495189" y="411159"/>
                    </a:cubicBezTo>
                    <a:lnTo>
                      <a:pt x="68528" y="411159"/>
                    </a:lnTo>
                    <a:cubicBezTo>
                      <a:pt x="30681" y="411159"/>
                      <a:pt x="0" y="380478"/>
                      <a:pt x="0" y="342631"/>
                    </a:cubicBezTo>
                    <a:lnTo>
                      <a:pt x="0" y="68528"/>
                    </a:lnTo>
                    <a:close/>
                  </a:path>
                </a:pathLst>
              </a:custGeom>
              <a:noFill/>
              <a:ln w="3175"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0195" tIns="64008" rIns="64008" bIns="64008" numCol="1" spcCol="1270" anchor="ctr" anchorCtr="0">
                <a:noAutofit/>
              </a:bodyPr>
              <a:lstStyle/>
              <a:p>
                <a:pPr lvl="0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>
                    <a:solidFill>
                      <a:schemeClr val="bg1"/>
                    </a:solidFill>
                  </a:rPr>
                  <a:t>DevOps</a:t>
                </a:r>
              </a:p>
            </p:txBody>
          </p:sp>
          <p:sp>
            <p:nvSpPr>
              <p:cNvPr id="60" name="Freeform 20">
                <a:extLst>
                  <a:ext uri="{FF2B5EF4-FFF2-40B4-BE49-F238E27FC236}">
                    <a16:creationId xmlns:a16="http://schemas.microsoft.com/office/drawing/2014/main" id="{13B80A80-CC86-43B1-8E3A-1B0C767599FD}"/>
                  </a:ext>
                </a:extLst>
              </p:cNvPr>
              <p:cNvSpPr/>
              <p:nvPr/>
            </p:nvSpPr>
            <p:spPr>
              <a:xfrm>
                <a:off x="3025506" y="1468678"/>
                <a:ext cx="592851" cy="592851"/>
              </a:xfrm>
              <a:custGeom>
                <a:avLst/>
                <a:gdLst>
                  <a:gd name="connsiteX0" fmla="*/ 0 w 778623"/>
                  <a:gd name="connsiteY0" fmla="*/ 389312 h 778623"/>
                  <a:gd name="connsiteX1" fmla="*/ 389312 w 778623"/>
                  <a:gd name="connsiteY1" fmla="*/ 0 h 778623"/>
                  <a:gd name="connsiteX2" fmla="*/ 778624 w 778623"/>
                  <a:gd name="connsiteY2" fmla="*/ 389312 h 778623"/>
                  <a:gd name="connsiteX3" fmla="*/ 389312 w 778623"/>
                  <a:gd name="connsiteY3" fmla="*/ 778624 h 778623"/>
                  <a:gd name="connsiteX4" fmla="*/ 0 w 778623"/>
                  <a:gd name="connsiteY4" fmla="*/ 389312 h 778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8623" h="778623">
                    <a:moveTo>
                      <a:pt x="0" y="389312"/>
                    </a:moveTo>
                    <a:cubicBezTo>
                      <a:pt x="0" y="174301"/>
                      <a:pt x="174301" y="0"/>
                      <a:pt x="389312" y="0"/>
                    </a:cubicBezTo>
                    <a:cubicBezTo>
                      <a:pt x="604323" y="0"/>
                      <a:pt x="778624" y="174301"/>
                      <a:pt x="778624" y="389312"/>
                    </a:cubicBezTo>
                    <a:cubicBezTo>
                      <a:pt x="778624" y="604323"/>
                      <a:pt x="604323" y="778624"/>
                      <a:pt x="389312" y="778624"/>
                    </a:cubicBezTo>
                    <a:cubicBezTo>
                      <a:pt x="174301" y="778624"/>
                      <a:pt x="0" y="604323"/>
                      <a:pt x="0" y="389312"/>
                    </a:cubicBezTo>
                    <a:close/>
                  </a:path>
                </a:pathLst>
              </a:custGeom>
              <a:solidFill>
                <a:srgbClr val="00B0F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4027" tIns="114027" rIns="114027" bIns="114027" numCol="1" spcCol="1270" anchor="ctr" anchorCtr="0">
                <a:noAutofit/>
              </a:bodyPr>
              <a:lstStyle/>
              <a:p>
                <a:pPr lvl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he-IL" sz="3900" kern="1200"/>
                  <a:t> </a:t>
                </a:r>
                <a:endParaRPr lang="en-US" sz="3900" kern="1200"/>
              </a:p>
            </p:txBody>
          </p:sp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D5092518-E1E0-602D-39BF-B0AE19929B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29141" y="1608856"/>
                <a:ext cx="348223" cy="312883"/>
              </a:xfrm>
              <a:prstGeom prst="rect">
                <a:avLst/>
              </a:prstGeom>
            </p:spPr>
          </p:pic>
          <p:sp>
            <p:nvSpPr>
              <p:cNvPr id="62" name="Freeform 22">
                <a:extLst>
                  <a:ext uri="{FF2B5EF4-FFF2-40B4-BE49-F238E27FC236}">
                    <a16:creationId xmlns:a16="http://schemas.microsoft.com/office/drawing/2014/main" id="{55F28079-BBFC-DC16-9B66-85E40E697233}"/>
                  </a:ext>
                </a:extLst>
              </p:cNvPr>
              <p:cNvSpPr/>
              <p:nvPr/>
            </p:nvSpPr>
            <p:spPr>
              <a:xfrm>
                <a:off x="5202408" y="1465419"/>
                <a:ext cx="592851" cy="592851"/>
              </a:xfrm>
              <a:custGeom>
                <a:avLst/>
                <a:gdLst>
                  <a:gd name="connsiteX0" fmla="*/ 0 w 778623"/>
                  <a:gd name="connsiteY0" fmla="*/ 389312 h 778623"/>
                  <a:gd name="connsiteX1" fmla="*/ 389312 w 778623"/>
                  <a:gd name="connsiteY1" fmla="*/ 0 h 778623"/>
                  <a:gd name="connsiteX2" fmla="*/ 778624 w 778623"/>
                  <a:gd name="connsiteY2" fmla="*/ 389312 h 778623"/>
                  <a:gd name="connsiteX3" fmla="*/ 389312 w 778623"/>
                  <a:gd name="connsiteY3" fmla="*/ 778624 h 778623"/>
                  <a:gd name="connsiteX4" fmla="*/ 0 w 778623"/>
                  <a:gd name="connsiteY4" fmla="*/ 389312 h 778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8623" h="778623">
                    <a:moveTo>
                      <a:pt x="0" y="389312"/>
                    </a:moveTo>
                    <a:cubicBezTo>
                      <a:pt x="0" y="174301"/>
                      <a:pt x="174301" y="0"/>
                      <a:pt x="389312" y="0"/>
                    </a:cubicBezTo>
                    <a:cubicBezTo>
                      <a:pt x="604323" y="0"/>
                      <a:pt x="778624" y="174301"/>
                      <a:pt x="778624" y="389312"/>
                    </a:cubicBezTo>
                    <a:cubicBezTo>
                      <a:pt x="778624" y="604323"/>
                      <a:pt x="604323" y="778624"/>
                      <a:pt x="389312" y="778624"/>
                    </a:cubicBezTo>
                    <a:cubicBezTo>
                      <a:pt x="174301" y="778624"/>
                      <a:pt x="0" y="604323"/>
                      <a:pt x="0" y="389312"/>
                    </a:cubicBezTo>
                    <a:close/>
                  </a:path>
                </a:pathLst>
              </a:custGeom>
              <a:solidFill>
                <a:srgbClr val="00B0F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4027" tIns="114027" rIns="114027" bIns="114027" numCol="1" spcCol="1270" anchor="ctr" anchorCtr="0">
                <a:noAutofit/>
              </a:bodyPr>
              <a:lstStyle/>
              <a:p>
                <a:pPr lvl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900" kern="1200"/>
              </a:p>
            </p:txBody>
          </p:sp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1240573D-D0DE-0AAD-C2BB-1E6D3EF8AE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77742" y="3829165"/>
                <a:ext cx="299622" cy="312882"/>
              </a:xfrm>
              <a:prstGeom prst="rect">
                <a:avLst/>
              </a:prstGeom>
            </p:spPr>
          </p:pic>
          <p:sp>
            <p:nvSpPr>
              <p:cNvPr id="64" name="Freeform 24">
                <a:extLst>
                  <a:ext uri="{FF2B5EF4-FFF2-40B4-BE49-F238E27FC236}">
                    <a16:creationId xmlns:a16="http://schemas.microsoft.com/office/drawing/2014/main" id="{27600A2E-7CDB-6A05-7354-09FC6952AF0E}"/>
                  </a:ext>
                </a:extLst>
              </p:cNvPr>
              <p:cNvSpPr/>
              <p:nvPr/>
            </p:nvSpPr>
            <p:spPr>
              <a:xfrm>
                <a:off x="7379309" y="1465419"/>
                <a:ext cx="592851" cy="592851"/>
              </a:xfrm>
              <a:custGeom>
                <a:avLst/>
                <a:gdLst>
                  <a:gd name="connsiteX0" fmla="*/ 0 w 778623"/>
                  <a:gd name="connsiteY0" fmla="*/ 389312 h 778623"/>
                  <a:gd name="connsiteX1" fmla="*/ 389312 w 778623"/>
                  <a:gd name="connsiteY1" fmla="*/ 0 h 778623"/>
                  <a:gd name="connsiteX2" fmla="*/ 778624 w 778623"/>
                  <a:gd name="connsiteY2" fmla="*/ 389312 h 778623"/>
                  <a:gd name="connsiteX3" fmla="*/ 389312 w 778623"/>
                  <a:gd name="connsiteY3" fmla="*/ 778624 h 778623"/>
                  <a:gd name="connsiteX4" fmla="*/ 0 w 778623"/>
                  <a:gd name="connsiteY4" fmla="*/ 389312 h 778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8623" h="778623">
                    <a:moveTo>
                      <a:pt x="0" y="389312"/>
                    </a:moveTo>
                    <a:cubicBezTo>
                      <a:pt x="0" y="174301"/>
                      <a:pt x="174301" y="0"/>
                      <a:pt x="389312" y="0"/>
                    </a:cubicBezTo>
                    <a:cubicBezTo>
                      <a:pt x="604323" y="0"/>
                      <a:pt x="778624" y="174301"/>
                      <a:pt x="778624" y="389312"/>
                    </a:cubicBezTo>
                    <a:cubicBezTo>
                      <a:pt x="778624" y="604323"/>
                      <a:pt x="604323" y="778624"/>
                      <a:pt x="389312" y="778624"/>
                    </a:cubicBezTo>
                    <a:cubicBezTo>
                      <a:pt x="174301" y="778624"/>
                      <a:pt x="0" y="604323"/>
                      <a:pt x="0" y="389312"/>
                    </a:cubicBezTo>
                    <a:close/>
                  </a:path>
                </a:pathLst>
              </a:custGeom>
              <a:solidFill>
                <a:srgbClr val="00B0F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4027" tIns="114027" rIns="114027" bIns="114027" numCol="1" spcCol="1270" anchor="ctr" anchorCtr="0">
                <a:noAutofit/>
              </a:bodyPr>
              <a:lstStyle/>
              <a:p>
                <a:pPr lvl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900" kern="1200"/>
              </a:p>
            </p:txBody>
          </p:sp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52825D62-B999-D1EB-FE08-86E0CEBC57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03409" y="3380668"/>
                <a:ext cx="371259" cy="313530"/>
              </a:xfrm>
              <a:prstGeom prst="rect">
                <a:avLst/>
              </a:prstGeom>
            </p:spPr>
          </p:pic>
          <p:sp>
            <p:nvSpPr>
              <p:cNvPr id="66" name="Freeform 26">
                <a:extLst>
                  <a:ext uri="{FF2B5EF4-FFF2-40B4-BE49-F238E27FC236}">
                    <a16:creationId xmlns:a16="http://schemas.microsoft.com/office/drawing/2014/main" id="{C1E180F8-6ED3-A2C1-415A-FF0059558736}"/>
                  </a:ext>
                </a:extLst>
              </p:cNvPr>
              <p:cNvSpPr/>
              <p:nvPr/>
            </p:nvSpPr>
            <p:spPr>
              <a:xfrm>
                <a:off x="9565345" y="1465419"/>
                <a:ext cx="592851" cy="592851"/>
              </a:xfrm>
              <a:custGeom>
                <a:avLst/>
                <a:gdLst>
                  <a:gd name="connsiteX0" fmla="*/ 0 w 778623"/>
                  <a:gd name="connsiteY0" fmla="*/ 389312 h 778623"/>
                  <a:gd name="connsiteX1" fmla="*/ 389312 w 778623"/>
                  <a:gd name="connsiteY1" fmla="*/ 0 h 778623"/>
                  <a:gd name="connsiteX2" fmla="*/ 778624 w 778623"/>
                  <a:gd name="connsiteY2" fmla="*/ 389312 h 778623"/>
                  <a:gd name="connsiteX3" fmla="*/ 389312 w 778623"/>
                  <a:gd name="connsiteY3" fmla="*/ 778624 h 778623"/>
                  <a:gd name="connsiteX4" fmla="*/ 0 w 778623"/>
                  <a:gd name="connsiteY4" fmla="*/ 389312 h 778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8623" h="778623">
                    <a:moveTo>
                      <a:pt x="0" y="389312"/>
                    </a:moveTo>
                    <a:cubicBezTo>
                      <a:pt x="0" y="174301"/>
                      <a:pt x="174301" y="0"/>
                      <a:pt x="389312" y="0"/>
                    </a:cubicBezTo>
                    <a:cubicBezTo>
                      <a:pt x="604323" y="0"/>
                      <a:pt x="778624" y="174301"/>
                      <a:pt x="778624" y="389312"/>
                    </a:cubicBezTo>
                    <a:cubicBezTo>
                      <a:pt x="778624" y="604323"/>
                      <a:pt x="604323" y="778624"/>
                      <a:pt x="389312" y="778624"/>
                    </a:cubicBezTo>
                    <a:cubicBezTo>
                      <a:pt x="174301" y="778624"/>
                      <a:pt x="0" y="604323"/>
                      <a:pt x="0" y="389312"/>
                    </a:cubicBezTo>
                    <a:close/>
                  </a:path>
                </a:pathLst>
              </a:custGeom>
              <a:solidFill>
                <a:srgbClr val="00B0F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4027" tIns="114027" rIns="114027" bIns="114027" numCol="1" spcCol="1270" anchor="ctr" anchorCtr="0">
                <a:noAutofit/>
              </a:bodyPr>
              <a:lstStyle/>
              <a:p>
                <a:pPr lvl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900" kern="1200"/>
              </a:p>
            </p:txBody>
          </p:sp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8AB02810-653C-7E29-0523-08CB59BC51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88063" y="1566091"/>
                <a:ext cx="355700" cy="373723"/>
              </a:xfrm>
              <a:prstGeom prst="rect">
                <a:avLst/>
              </a:prstGeom>
            </p:spPr>
          </p:pic>
          <p:sp>
            <p:nvSpPr>
              <p:cNvPr id="68" name="Freeform 28">
                <a:extLst>
                  <a:ext uri="{FF2B5EF4-FFF2-40B4-BE49-F238E27FC236}">
                    <a16:creationId xmlns:a16="http://schemas.microsoft.com/office/drawing/2014/main" id="{D602F66F-F941-4672-5A61-4E460ECF443B}"/>
                  </a:ext>
                </a:extLst>
              </p:cNvPr>
              <p:cNvSpPr/>
              <p:nvPr/>
            </p:nvSpPr>
            <p:spPr>
              <a:xfrm>
                <a:off x="848605" y="1465419"/>
                <a:ext cx="592851" cy="592851"/>
              </a:xfrm>
              <a:custGeom>
                <a:avLst/>
                <a:gdLst>
                  <a:gd name="connsiteX0" fmla="*/ 0 w 778623"/>
                  <a:gd name="connsiteY0" fmla="*/ 389312 h 778623"/>
                  <a:gd name="connsiteX1" fmla="*/ 389312 w 778623"/>
                  <a:gd name="connsiteY1" fmla="*/ 0 h 778623"/>
                  <a:gd name="connsiteX2" fmla="*/ 778624 w 778623"/>
                  <a:gd name="connsiteY2" fmla="*/ 389312 h 778623"/>
                  <a:gd name="connsiteX3" fmla="*/ 389312 w 778623"/>
                  <a:gd name="connsiteY3" fmla="*/ 778624 h 778623"/>
                  <a:gd name="connsiteX4" fmla="*/ 0 w 778623"/>
                  <a:gd name="connsiteY4" fmla="*/ 389312 h 778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8623" h="778623">
                    <a:moveTo>
                      <a:pt x="0" y="389312"/>
                    </a:moveTo>
                    <a:cubicBezTo>
                      <a:pt x="0" y="174301"/>
                      <a:pt x="174301" y="0"/>
                      <a:pt x="389312" y="0"/>
                    </a:cubicBezTo>
                    <a:cubicBezTo>
                      <a:pt x="604323" y="0"/>
                      <a:pt x="778624" y="174301"/>
                      <a:pt x="778624" y="389312"/>
                    </a:cubicBezTo>
                    <a:cubicBezTo>
                      <a:pt x="778624" y="604323"/>
                      <a:pt x="604323" y="778624"/>
                      <a:pt x="389312" y="778624"/>
                    </a:cubicBezTo>
                    <a:cubicBezTo>
                      <a:pt x="174301" y="778624"/>
                      <a:pt x="0" y="604323"/>
                      <a:pt x="0" y="389312"/>
                    </a:cubicBezTo>
                    <a:close/>
                  </a:path>
                </a:pathLst>
              </a:custGeom>
              <a:solidFill>
                <a:srgbClr val="00B0F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4027" tIns="114027" rIns="114027" bIns="114027" numCol="1" spcCol="1270" anchor="ctr" anchorCtr="0">
                <a:noAutofit/>
              </a:bodyPr>
              <a:lstStyle/>
              <a:p>
                <a:pPr lvl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he-IL" sz="3900" kern="1200"/>
                  <a:t> </a:t>
                </a:r>
                <a:endParaRPr lang="en-US" sz="3900" kern="1200"/>
              </a:p>
            </p:txBody>
          </p:sp>
          <p:pic>
            <p:nvPicPr>
              <p:cNvPr id="69" name="Picture 68">
                <a:extLst>
                  <a:ext uri="{FF2B5EF4-FFF2-40B4-BE49-F238E27FC236}">
                    <a16:creationId xmlns:a16="http://schemas.microsoft.com/office/drawing/2014/main" id="{800FA719-7FAF-FC03-E1CA-9836DCCFD2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1140" y="1659585"/>
                <a:ext cx="341062" cy="183058"/>
              </a:xfrm>
              <a:prstGeom prst="rect">
                <a:avLst/>
              </a:prstGeom>
            </p:spPr>
          </p:pic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0C628BFC-1B93-A536-68F1-277B135FFDB9}"/>
                </a:ext>
              </a:extLst>
            </p:cNvPr>
            <p:cNvGrpSpPr/>
            <p:nvPr userDrawn="1"/>
          </p:nvGrpSpPr>
          <p:grpSpPr>
            <a:xfrm>
              <a:off x="760373" y="3295216"/>
              <a:ext cx="10771032" cy="2942096"/>
              <a:chOff x="760373" y="1764480"/>
              <a:chExt cx="10771032" cy="2942096"/>
            </a:xfrm>
          </p:grpSpPr>
          <p:sp>
            <p:nvSpPr>
              <p:cNvPr id="71" name="Rounded Rectangle 31">
                <a:extLst>
                  <a:ext uri="{FF2B5EF4-FFF2-40B4-BE49-F238E27FC236}">
                    <a16:creationId xmlns:a16="http://schemas.microsoft.com/office/drawing/2014/main" id="{55E3B29A-E57D-2FE5-0CCB-C27E91B68B20}"/>
                  </a:ext>
                </a:extLst>
              </p:cNvPr>
              <p:cNvSpPr/>
              <p:nvPr/>
            </p:nvSpPr>
            <p:spPr>
              <a:xfrm>
                <a:off x="760373" y="3830491"/>
                <a:ext cx="2034659" cy="808216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2" name="Rounded Rectangle 32">
                <a:extLst>
                  <a:ext uri="{FF2B5EF4-FFF2-40B4-BE49-F238E27FC236}">
                    <a16:creationId xmlns:a16="http://schemas.microsoft.com/office/drawing/2014/main" id="{67E3B54C-6D26-D0A6-5F09-2A9ACEEA44B7}"/>
                  </a:ext>
                </a:extLst>
              </p:cNvPr>
              <p:cNvSpPr/>
              <p:nvPr/>
            </p:nvSpPr>
            <p:spPr>
              <a:xfrm>
                <a:off x="2937274" y="3830491"/>
                <a:ext cx="2034659" cy="808216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3" name="Rounded Rectangle 33">
                <a:extLst>
                  <a:ext uri="{FF2B5EF4-FFF2-40B4-BE49-F238E27FC236}">
                    <a16:creationId xmlns:a16="http://schemas.microsoft.com/office/drawing/2014/main" id="{25BC9EC4-E186-E137-B1E6-49C61669DEF1}"/>
                  </a:ext>
                </a:extLst>
              </p:cNvPr>
              <p:cNvSpPr/>
              <p:nvPr/>
            </p:nvSpPr>
            <p:spPr>
              <a:xfrm>
                <a:off x="5114176" y="3830491"/>
                <a:ext cx="2034659" cy="808216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4" name="Rounded Rectangle 34">
                <a:extLst>
                  <a:ext uri="{FF2B5EF4-FFF2-40B4-BE49-F238E27FC236}">
                    <a16:creationId xmlns:a16="http://schemas.microsoft.com/office/drawing/2014/main" id="{DCF4930A-FFEA-E483-AEAF-206A6650E669}"/>
                  </a:ext>
                </a:extLst>
              </p:cNvPr>
              <p:cNvSpPr/>
              <p:nvPr/>
            </p:nvSpPr>
            <p:spPr>
              <a:xfrm>
                <a:off x="7291077" y="3830491"/>
                <a:ext cx="2034659" cy="808216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5" name="Rounded Rectangle 35">
                <a:extLst>
                  <a:ext uri="{FF2B5EF4-FFF2-40B4-BE49-F238E27FC236}">
                    <a16:creationId xmlns:a16="http://schemas.microsoft.com/office/drawing/2014/main" id="{BBC1088A-EA40-5B82-FD88-7CC459C237A3}"/>
                  </a:ext>
                </a:extLst>
              </p:cNvPr>
              <p:cNvSpPr/>
              <p:nvPr/>
            </p:nvSpPr>
            <p:spPr>
              <a:xfrm>
                <a:off x="9467976" y="3830491"/>
                <a:ext cx="2034659" cy="808216"/>
              </a:xfrm>
              <a:prstGeom prst="round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6" name="Freeform 36">
                <a:extLst>
                  <a:ext uri="{FF2B5EF4-FFF2-40B4-BE49-F238E27FC236}">
                    <a16:creationId xmlns:a16="http://schemas.microsoft.com/office/drawing/2014/main" id="{BF4AF54D-6CB5-C203-F43E-8F5609FF857C}"/>
                  </a:ext>
                </a:extLst>
              </p:cNvPr>
              <p:cNvSpPr/>
              <p:nvPr/>
            </p:nvSpPr>
            <p:spPr>
              <a:xfrm>
                <a:off x="2880974" y="3816495"/>
                <a:ext cx="2021687" cy="788516"/>
              </a:xfrm>
              <a:custGeom>
                <a:avLst/>
                <a:gdLst>
                  <a:gd name="connsiteX0" fmla="*/ 0 w 1563717"/>
                  <a:gd name="connsiteY0" fmla="*/ 68528 h 411159"/>
                  <a:gd name="connsiteX1" fmla="*/ 68528 w 1563717"/>
                  <a:gd name="connsiteY1" fmla="*/ 0 h 411159"/>
                  <a:gd name="connsiteX2" fmla="*/ 1495189 w 1563717"/>
                  <a:gd name="connsiteY2" fmla="*/ 0 h 411159"/>
                  <a:gd name="connsiteX3" fmla="*/ 1563717 w 1563717"/>
                  <a:gd name="connsiteY3" fmla="*/ 68528 h 411159"/>
                  <a:gd name="connsiteX4" fmla="*/ 1563717 w 1563717"/>
                  <a:gd name="connsiteY4" fmla="*/ 342631 h 411159"/>
                  <a:gd name="connsiteX5" fmla="*/ 1495189 w 1563717"/>
                  <a:gd name="connsiteY5" fmla="*/ 411159 h 411159"/>
                  <a:gd name="connsiteX6" fmla="*/ 68528 w 1563717"/>
                  <a:gd name="connsiteY6" fmla="*/ 411159 h 411159"/>
                  <a:gd name="connsiteX7" fmla="*/ 0 w 1563717"/>
                  <a:gd name="connsiteY7" fmla="*/ 342631 h 411159"/>
                  <a:gd name="connsiteX8" fmla="*/ 0 w 1563717"/>
                  <a:gd name="connsiteY8" fmla="*/ 68528 h 41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3717" h="411159">
                    <a:moveTo>
                      <a:pt x="0" y="68528"/>
                    </a:moveTo>
                    <a:cubicBezTo>
                      <a:pt x="0" y="30681"/>
                      <a:pt x="30681" y="0"/>
                      <a:pt x="68528" y="0"/>
                    </a:cubicBezTo>
                    <a:lnTo>
                      <a:pt x="1495189" y="0"/>
                    </a:lnTo>
                    <a:cubicBezTo>
                      <a:pt x="1533036" y="0"/>
                      <a:pt x="1563717" y="30681"/>
                      <a:pt x="1563717" y="68528"/>
                    </a:cubicBezTo>
                    <a:lnTo>
                      <a:pt x="1563717" y="342631"/>
                    </a:lnTo>
                    <a:cubicBezTo>
                      <a:pt x="1563717" y="380478"/>
                      <a:pt x="1533036" y="411159"/>
                      <a:pt x="1495189" y="411159"/>
                    </a:cubicBezTo>
                    <a:lnTo>
                      <a:pt x="68528" y="411159"/>
                    </a:lnTo>
                    <a:cubicBezTo>
                      <a:pt x="30681" y="411159"/>
                      <a:pt x="0" y="380478"/>
                      <a:pt x="0" y="342631"/>
                    </a:cubicBezTo>
                    <a:lnTo>
                      <a:pt x="0" y="68528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0195" tIns="64008" rIns="64008" bIns="64008" numCol="1" spcCol="127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>
                    <a:solidFill>
                      <a:schemeClr val="bg1"/>
                    </a:solidFill>
                  </a:rPr>
                  <a:t>Cloud Optimization</a:t>
                </a:r>
              </a:p>
            </p:txBody>
          </p:sp>
          <p:sp>
            <p:nvSpPr>
              <p:cNvPr id="77" name="Freeform 37">
                <a:extLst>
                  <a:ext uri="{FF2B5EF4-FFF2-40B4-BE49-F238E27FC236}">
                    <a16:creationId xmlns:a16="http://schemas.microsoft.com/office/drawing/2014/main" id="{FE00323A-4424-9C1E-72C0-441325426D75}"/>
                  </a:ext>
                </a:extLst>
              </p:cNvPr>
              <p:cNvSpPr/>
              <p:nvPr/>
            </p:nvSpPr>
            <p:spPr>
              <a:xfrm>
                <a:off x="2945409" y="3904380"/>
                <a:ext cx="2021687" cy="788516"/>
              </a:xfrm>
              <a:custGeom>
                <a:avLst/>
                <a:gdLst>
                  <a:gd name="connsiteX0" fmla="*/ 0 w 1563717"/>
                  <a:gd name="connsiteY0" fmla="*/ 68528 h 411159"/>
                  <a:gd name="connsiteX1" fmla="*/ 68528 w 1563717"/>
                  <a:gd name="connsiteY1" fmla="*/ 0 h 411159"/>
                  <a:gd name="connsiteX2" fmla="*/ 1495189 w 1563717"/>
                  <a:gd name="connsiteY2" fmla="*/ 0 h 411159"/>
                  <a:gd name="connsiteX3" fmla="*/ 1563717 w 1563717"/>
                  <a:gd name="connsiteY3" fmla="*/ 68528 h 411159"/>
                  <a:gd name="connsiteX4" fmla="*/ 1563717 w 1563717"/>
                  <a:gd name="connsiteY4" fmla="*/ 342631 h 411159"/>
                  <a:gd name="connsiteX5" fmla="*/ 1495189 w 1563717"/>
                  <a:gd name="connsiteY5" fmla="*/ 411159 h 411159"/>
                  <a:gd name="connsiteX6" fmla="*/ 68528 w 1563717"/>
                  <a:gd name="connsiteY6" fmla="*/ 411159 h 411159"/>
                  <a:gd name="connsiteX7" fmla="*/ 0 w 1563717"/>
                  <a:gd name="connsiteY7" fmla="*/ 342631 h 411159"/>
                  <a:gd name="connsiteX8" fmla="*/ 0 w 1563717"/>
                  <a:gd name="connsiteY8" fmla="*/ 68528 h 41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3717" h="411159">
                    <a:moveTo>
                      <a:pt x="0" y="68528"/>
                    </a:moveTo>
                    <a:cubicBezTo>
                      <a:pt x="0" y="30681"/>
                      <a:pt x="30681" y="0"/>
                      <a:pt x="68528" y="0"/>
                    </a:cubicBezTo>
                    <a:lnTo>
                      <a:pt x="1495189" y="0"/>
                    </a:lnTo>
                    <a:cubicBezTo>
                      <a:pt x="1533036" y="0"/>
                      <a:pt x="1563717" y="30681"/>
                      <a:pt x="1563717" y="68528"/>
                    </a:cubicBezTo>
                    <a:lnTo>
                      <a:pt x="1563717" y="342631"/>
                    </a:lnTo>
                    <a:cubicBezTo>
                      <a:pt x="1563717" y="380478"/>
                      <a:pt x="1533036" y="411159"/>
                      <a:pt x="1495189" y="411159"/>
                    </a:cubicBezTo>
                    <a:lnTo>
                      <a:pt x="68528" y="411159"/>
                    </a:lnTo>
                    <a:cubicBezTo>
                      <a:pt x="30681" y="411159"/>
                      <a:pt x="0" y="380478"/>
                      <a:pt x="0" y="342631"/>
                    </a:cubicBezTo>
                    <a:lnTo>
                      <a:pt x="0" y="68528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0195" tIns="64008" rIns="64008" bIns="64008" numCol="1" spcCol="1270" anchor="ctr" anchorCtr="0">
                <a:noAutofit/>
              </a:bodyPr>
              <a:lstStyle/>
              <a:p>
                <a:pPr lvl="0"/>
                <a:endParaRPr lang="en-US" sz="1400">
                  <a:solidFill>
                    <a:schemeClr val="bg1"/>
                  </a:solidFill>
                </a:endParaRPr>
              </a:p>
            </p:txBody>
          </p:sp>
          <p:sp>
            <p:nvSpPr>
              <p:cNvPr id="78" name="Freeform 38">
                <a:extLst>
                  <a:ext uri="{FF2B5EF4-FFF2-40B4-BE49-F238E27FC236}">
                    <a16:creationId xmlns:a16="http://schemas.microsoft.com/office/drawing/2014/main" id="{EE180B36-F9A4-5188-39BA-FB7E461E620B}"/>
                  </a:ext>
                </a:extLst>
              </p:cNvPr>
              <p:cNvSpPr/>
              <p:nvPr/>
            </p:nvSpPr>
            <p:spPr>
              <a:xfrm>
                <a:off x="5129042" y="3904380"/>
                <a:ext cx="2021687" cy="788516"/>
              </a:xfrm>
              <a:custGeom>
                <a:avLst/>
                <a:gdLst>
                  <a:gd name="connsiteX0" fmla="*/ 0 w 1563717"/>
                  <a:gd name="connsiteY0" fmla="*/ 68528 h 411159"/>
                  <a:gd name="connsiteX1" fmla="*/ 68528 w 1563717"/>
                  <a:gd name="connsiteY1" fmla="*/ 0 h 411159"/>
                  <a:gd name="connsiteX2" fmla="*/ 1495189 w 1563717"/>
                  <a:gd name="connsiteY2" fmla="*/ 0 h 411159"/>
                  <a:gd name="connsiteX3" fmla="*/ 1563717 w 1563717"/>
                  <a:gd name="connsiteY3" fmla="*/ 68528 h 411159"/>
                  <a:gd name="connsiteX4" fmla="*/ 1563717 w 1563717"/>
                  <a:gd name="connsiteY4" fmla="*/ 342631 h 411159"/>
                  <a:gd name="connsiteX5" fmla="*/ 1495189 w 1563717"/>
                  <a:gd name="connsiteY5" fmla="*/ 411159 h 411159"/>
                  <a:gd name="connsiteX6" fmla="*/ 68528 w 1563717"/>
                  <a:gd name="connsiteY6" fmla="*/ 411159 h 411159"/>
                  <a:gd name="connsiteX7" fmla="*/ 0 w 1563717"/>
                  <a:gd name="connsiteY7" fmla="*/ 342631 h 411159"/>
                  <a:gd name="connsiteX8" fmla="*/ 0 w 1563717"/>
                  <a:gd name="connsiteY8" fmla="*/ 68528 h 41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3717" h="411159">
                    <a:moveTo>
                      <a:pt x="0" y="68528"/>
                    </a:moveTo>
                    <a:cubicBezTo>
                      <a:pt x="0" y="30681"/>
                      <a:pt x="30681" y="0"/>
                      <a:pt x="68528" y="0"/>
                    </a:cubicBezTo>
                    <a:lnTo>
                      <a:pt x="1495189" y="0"/>
                    </a:lnTo>
                    <a:cubicBezTo>
                      <a:pt x="1533036" y="0"/>
                      <a:pt x="1563717" y="30681"/>
                      <a:pt x="1563717" y="68528"/>
                    </a:cubicBezTo>
                    <a:lnTo>
                      <a:pt x="1563717" y="342631"/>
                    </a:lnTo>
                    <a:cubicBezTo>
                      <a:pt x="1563717" y="380478"/>
                      <a:pt x="1533036" y="411159"/>
                      <a:pt x="1495189" y="411159"/>
                    </a:cubicBezTo>
                    <a:lnTo>
                      <a:pt x="68528" y="411159"/>
                    </a:lnTo>
                    <a:cubicBezTo>
                      <a:pt x="30681" y="411159"/>
                      <a:pt x="0" y="380478"/>
                      <a:pt x="0" y="342631"/>
                    </a:cubicBezTo>
                    <a:lnTo>
                      <a:pt x="0" y="68528"/>
                    </a:lnTo>
                    <a:close/>
                  </a:path>
                </a:pathLst>
              </a:custGeom>
              <a:noFill/>
              <a:ln w="3175"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0195" tIns="64008" rIns="64008" bIns="64008" numCol="1" spcCol="1270" anchor="ctr" anchorCtr="0">
                <a:noAutofit/>
              </a:bodyPr>
              <a:lstStyle/>
              <a:p>
                <a:pPr lvl="0"/>
                <a:r>
                  <a:rPr lang="en-US" sz="1400">
                    <a:solidFill>
                      <a:schemeClr val="bg1"/>
                    </a:solidFill>
                  </a:rPr>
                  <a:t>IOT &amp; Embedded Software</a:t>
                </a:r>
              </a:p>
            </p:txBody>
          </p:sp>
          <p:sp>
            <p:nvSpPr>
              <p:cNvPr id="79" name="Freeform 39">
                <a:extLst>
                  <a:ext uri="{FF2B5EF4-FFF2-40B4-BE49-F238E27FC236}">
                    <a16:creationId xmlns:a16="http://schemas.microsoft.com/office/drawing/2014/main" id="{45090DCD-5B86-302C-429E-741403BCC5EC}"/>
                  </a:ext>
                </a:extLst>
              </p:cNvPr>
              <p:cNvSpPr/>
              <p:nvPr/>
            </p:nvSpPr>
            <p:spPr>
              <a:xfrm>
                <a:off x="7318858" y="3800937"/>
                <a:ext cx="1958047" cy="788516"/>
              </a:xfrm>
              <a:custGeom>
                <a:avLst/>
                <a:gdLst>
                  <a:gd name="connsiteX0" fmla="*/ 0 w 1563717"/>
                  <a:gd name="connsiteY0" fmla="*/ 68528 h 411159"/>
                  <a:gd name="connsiteX1" fmla="*/ 68528 w 1563717"/>
                  <a:gd name="connsiteY1" fmla="*/ 0 h 411159"/>
                  <a:gd name="connsiteX2" fmla="*/ 1495189 w 1563717"/>
                  <a:gd name="connsiteY2" fmla="*/ 0 h 411159"/>
                  <a:gd name="connsiteX3" fmla="*/ 1563717 w 1563717"/>
                  <a:gd name="connsiteY3" fmla="*/ 68528 h 411159"/>
                  <a:gd name="connsiteX4" fmla="*/ 1563717 w 1563717"/>
                  <a:gd name="connsiteY4" fmla="*/ 342631 h 411159"/>
                  <a:gd name="connsiteX5" fmla="*/ 1495189 w 1563717"/>
                  <a:gd name="connsiteY5" fmla="*/ 411159 h 411159"/>
                  <a:gd name="connsiteX6" fmla="*/ 68528 w 1563717"/>
                  <a:gd name="connsiteY6" fmla="*/ 411159 h 411159"/>
                  <a:gd name="connsiteX7" fmla="*/ 0 w 1563717"/>
                  <a:gd name="connsiteY7" fmla="*/ 342631 h 411159"/>
                  <a:gd name="connsiteX8" fmla="*/ 0 w 1563717"/>
                  <a:gd name="connsiteY8" fmla="*/ 68528 h 41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3717" h="411159">
                    <a:moveTo>
                      <a:pt x="0" y="68528"/>
                    </a:moveTo>
                    <a:cubicBezTo>
                      <a:pt x="0" y="30681"/>
                      <a:pt x="30681" y="0"/>
                      <a:pt x="68528" y="0"/>
                    </a:cubicBezTo>
                    <a:lnTo>
                      <a:pt x="1495189" y="0"/>
                    </a:lnTo>
                    <a:cubicBezTo>
                      <a:pt x="1533036" y="0"/>
                      <a:pt x="1563717" y="30681"/>
                      <a:pt x="1563717" y="68528"/>
                    </a:cubicBezTo>
                    <a:lnTo>
                      <a:pt x="1563717" y="342631"/>
                    </a:lnTo>
                    <a:cubicBezTo>
                      <a:pt x="1563717" y="380478"/>
                      <a:pt x="1533036" y="411159"/>
                      <a:pt x="1495189" y="411159"/>
                    </a:cubicBezTo>
                    <a:lnTo>
                      <a:pt x="68528" y="411159"/>
                    </a:lnTo>
                    <a:cubicBezTo>
                      <a:pt x="30681" y="411159"/>
                      <a:pt x="0" y="380478"/>
                      <a:pt x="0" y="342631"/>
                    </a:cubicBezTo>
                    <a:lnTo>
                      <a:pt x="0" y="68528"/>
                    </a:lnTo>
                    <a:close/>
                  </a:path>
                </a:pathLst>
              </a:custGeom>
              <a:noFill/>
              <a:ln w="3175"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0195" tIns="64008" rIns="64008" bIns="64008" numCol="1" spcCol="1270" anchor="ctr" anchorCtr="0">
                <a:noAutofit/>
              </a:bodyPr>
              <a:lstStyle/>
              <a:p>
                <a:pPr lvl="0"/>
                <a:r>
                  <a:rPr lang="en-US" sz="1400">
                    <a:solidFill>
                      <a:schemeClr val="bg1"/>
                    </a:solidFill>
                  </a:rPr>
                  <a:t>Consultancy</a:t>
                </a:r>
              </a:p>
            </p:txBody>
          </p:sp>
          <p:sp>
            <p:nvSpPr>
              <p:cNvPr id="80" name="Freeform 40">
                <a:extLst>
                  <a:ext uri="{FF2B5EF4-FFF2-40B4-BE49-F238E27FC236}">
                    <a16:creationId xmlns:a16="http://schemas.microsoft.com/office/drawing/2014/main" id="{FED4E828-FB83-BD41-F690-94E24A61D315}"/>
                  </a:ext>
                </a:extLst>
              </p:cNvPr>
              <p:cNvSpPr/>
              <p:nvPr/>
            </p:nvSpPr>
            <p:spPr>
              <a:xfrm>
                <a:off x="9425950" y="3918060"/>
                <a:ext cx="2105455" cy="788516"/>
              </a:xfrm>
              <a:custGeom>
                <a:avLst/>
                <a:gdLst>
                  <a:gd name="connsiteX0" fmla="*/ 0 w 1563717"/>
                  <a:gd name="connsiteY0" fmla="*/ 68528 h 411159"/>
                  <a:gd name="connsiteX1" fmla="*/ 68528 w 1563717"/>
                  <a:gd name="connsiteY1" fmla="*/ 0 h 411159"/>
                  <a:gd name="connsiteX2" fmla="*/ 1495189 w 1563717"/>
                  <a:gd name="connsiteY2" fmla="*/ 0 h 411159"/>
                  <a:gd name="connsiteX3" fmla="*/ 1563717 w 1563717"/>
                  <a:gd name="connsiteY3" fmla="*/ 68528 h 411159"/>
                  <a:gd name="connsiteX4" fmla="*/ 1563717 w 1563717"/>
                  <a:gd name="connsiteY4" fmla="*/ 342631 h 411159"/>
                  <a:gd name="connsiteX5" fmla="*/ 1495189 w 1563717"/>
                  <a:gd name="connsiteY5" fmla="*/ 411159 h 411159"/>
                  <a:gd name="connsiteX6" fmla="*/ 68528 w 1563717"/>
                  <a:gd name="connsiteY6" fmla="*/ 411159 h 411159"/>
                  <a:gd name="connsiteX7" fmla="*/ 0 w 1563717"/>
                  <a:gd name="connsiteY7" fmla="*/ 342631 h 411159"/>
                  <a:gd name="connsiteX8" fmla="*/ 0 w 1563717"/>
                  <a:gd name="connsiteY8" fmla="*/ 68528 h 41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3717" h="411159">
                    <a:moveTo>
                      <a:pt x="0" y="68528"/>
                    </a:moveTo>
                    <a:cubicBezTo>
                      <a:pt x="0" y="30681"/>
                      <a:pt x="30681" y="0"/>
                      <a:pt x="68528" y="0"/>
                    </a:cubicBezTo>
                    <a:lnTo>
                      <a:pt x="1495189" y="0"/>
                    </a:lnTo>
                    <a:cubicBezTo>
                      <a:pt x="1533036" y="0"/>
                      <a:pt x="1563717" y="30681"/>
                      <a:pt x="1563717" y="68528"/>
                    </a:cubicBezTo>
                    <a:lnTo>
                      <a:pt x="1563717" y="342631"/>
                    </a:lnTo>
                    <a:cubicBezTo>
                      <a:pt x="1563717" y="380478"/>
                      <a:pt x="1533036" y="411159"/>
                      <a:pt x="1495189" y="411159"/>
                    </a:cubicBezTo>
                    <a:lnTo>
                      <a:pt x="68528" y="411159"/>
                    </a:lnTo>
                    <a:cubicBezTo>
                      <a:pt x="30681" y="411159"/>
                      <a:pt x="0" y="380478"/>
                      <a:pt x="0" y="342631"/>
                    </a:cubicBezTo>
                    <a:lnTo>
                      <a:pt x="0" y="68528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0194" tIns="64008" rIns="64009" bIns="64008" numCol="1" spcCol="1270" anchor="ctr" anchorCtr="0">
                <a:noAutofit/>
              </a:bodyPr>
              <a:lstStyle/>
              <a:p>
                <a:pPr lvl="0" algn="l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>
                    <a:solidFill>
                      <a:schemeClr val="bg1"/>
                    </a:solidFill>
                  </a:rPr>
                  <a:t> </a:t>
                </a:r>
              </a:p>
            </p:txBody>
          </p:sp>
          <p:sp>
            <p:nvSpPr>
              <p:cNvPr id="81" name="Freeform 41">
                <a:extLst>
                  <a:ext uri="{FF2B5EF4-FFF2-40B4-BE49-F238E27FC236}">
                    <a16:creationId xmlns:a16="http://schemas.microsoft.com/office/drawing/2014/main" id="{B1A9405F-0EA7-0CEE-E77B-697385CCB9AC}"/>
                  </a:ext>
                </a:extLst>
              </p:cNvPr>
              <p:cNvSpPr/>
              <p:nvPr/>
            </p:nvSpPr>
            <p:spPr>
              <a:xfrm>
                <a:off x="9480263" y="3869390"/>
                <a:ext cx="2021687" cy="788516"/>
              </a:xfrm>
              <a:custGeom>
                <a:avLst/>
                <a:gdLst>
                  <a:gd name="connsiteX0" fmla="*/ 0 w 1563717"/>
                  <a:gd name="connsiteY0" fmla="*/ 68528 h 411159"/>
                  <a:gd name="connsiteX1" fmla="*/ 68528 w 1563717"/>
                  <a:gd name="connsiteY1" fmla="*/ 0 h 411159"/>
                  <a:gd name="connsiteX2" fmla="*/ 1495189 w 1563717"/>
                  <a:gd name="connsiteY2" fmla="*/ 0 h 411159"/>
                  <a:gd name="connsiteX3" fmla="*/ 1563717 w 1563717"/>
                  <a:gd name="connsiteY3" fmla="*/ 68528 h 411159"/>
                  <a:gd name="connsiteX4" fmla="*/ 1563717 w 1563717"/>
                  <a:gd name="connsiteY4" fmla="*/ 342631 h 411159"/>
                  <a:gd name="connsiteX5" fmla="*/ 1495189 w 1563717"/>
                  <a:gd name="connsiteY5" fmla="*/ 411159 h 411159"/>
                  <a:gd name="connsiteX6" fmla="*/ 68528 w 1563717"/>
                  <a:gd name="connsiteY6" fmla="*/ 411159 h 411159"/>
                  <a:gd name="connsiteX7" fmla="*/ 0 w 1563717"/>
                  <a:gd name="connsiteY7" fmla="*/ 342631 h 411159"/>
                  <a:gd name="connsiteX8" fmla="*/ 0 w 1563717"/>
                  <a:gd name="connsiteY8" fmla="*/ 68528 h 411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3717" h="411159">
                    <a:moveTo>
                      <a:pt x="0" y="68528"/>
                    </a:moveTo>
                    <a:cubicBezTo>
                      <a:pt x="0" y="30681"/>
                      <a:pt x="30681" y="0"/>
                      <a:pt x="68528" y="0"/>
                    </a:cubicBezTo>
                    <a:lnTo>
                      <a:pt x="1495189" y="0"/>
                    </a:lnTo>
                    <a:cubicBezTo>
                      <a:pt x="1533036" y="0"/>
                      <a:pt x="1563717" y="30681"/>
                      <a:pt x="1563717" y="68528"/>
                    </a:cubicBezTo>
                    <a:lnTo>
                      <a:pt x="1563717" y="342631"/>
                    </a:lnTo>
                    <a:cubicBezTo>
                      <a:pt x="1563717" y="380478"/>
                      <a:pt x="1533036" y="411159"/>
                      <a:pt x="1495189" y="411159"/>
                    </a:cubicBezTo>
                    <a:lnTo>
                      <a:pt x="68528" y="411159"/>
                    </a:lnTo>
                    <a:cubicBezTo>
                      <a:pt x="30681" y="411159"/>
                      <a:pt x="0" y="380478"/>
                      <a:pt x="0" y="342631"/>
                    </a:cubicBezTo>
                    <a:lnTo>
                      <a:pt x="0" y="68528"/>
                    </a:lnTo>
                    <a:close/>
                  </a:path>
                </a:pathLst>
              </a:custGeom>
              <a:noFill/>
              <a:ln w="3175"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50195" tIns="64008" rIns="64008" bIns="64008" numCol="1" spcCol="1270" anchor="ctr" anchorCtr="0">
                <a:noAutofit/>
              </a:bodyPr>
              <a:lstStyle/>
              <a:p>
                <a:pPr lvl="0" defTabSz="400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>
                    <a:solidFill>
                      <a:schemeClr val="bg1"/>
                    </a:solidFill>
                  </a:rPr>
                  <a:t>Development Management &amp; Methodology</a:t>
                </a:r>
              </a:p>
            </p:txBody>
          </p:sp>
          <p:sp>
            <p:nvSpPr>
              <p:cNvPr id="82" name="Freeform 42">
                <a:extLst>
                  <a:ext uri="{FF2B5EF4-FFF2-40B4-BE49-F238E27FC236}">
                    <a16:creationId xmlns:a16="http://schemas.microsoft.com/office/drawing/2014/main" id="{0C5B3B22-7ABC-A265-55DC-9C8D03D2239E}"/>
                  </a:ext>
                </a:extLst>
              </p:cNvPr>
              <p:cNvSpPr/>
              <p:nvPr/>
            </p:nvSpPr>
            <p:spPr>
              <a:xfrm>
                <a:off x="9551321" y="3316893"/>
                <a:ext cx="592852" cy="592852"/>
              </a:xfrm>
              <a:custGeom>
                <a:avLst/>
                <a:gdLst>
                  <a:gd name="connsiteX0" fmla="*/ 0 w 778624"/>
                  <a:gd name="connsiteY0" fmla="*/ 389312 h 778624"/>
                  <a:gd name="connsiteX1" fmla="*/ 389312 w 778624"/>
                  <a:gd name="connsiteY1" fmla="*/ 0 h 778624"/>
                  <a:gd name="connsiteX2" fmla="*/ 778624 w 778624"/>
                  <a:gd name="connsiteY2" fmla="*/ 389312 h 778624"/>
                  <a:gd name="connsiteX3" fmla="*/ 389312 w 778624"/>
                  <a:gd name="connsiteY3" fmla="*/ 778624 h 778624"/>
                  <a:gd name="connsiteX4" fmla="*/ 0 w 778624"/>
                  <a:gd name="connsiteY4" fmla="*/ 389312 h 778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8624" h="778624">
                    <a:moveTo>
                      <a:pt x="0" y="389312"/>
                    </a:moveTo>
                    <a:cubicBezTo>
                      <a:pt x="0" y="174301"/>
                      <a:pt x="174301" y="0"/>
                      <a:pt x="389312" y="0"/>
                    </a:cubicBezTo>
                    <a:cubicBezTo>
                      <a:pt x="604323" y="0"/>
                      <a:pt x="778624" y="174301"/>
                      <a:pt x="778624" y="389312"/>
                    </a:cubicBezTo>
                    <a:cubicBezTo>
                      <a:pt x="778624" y="604323"/>
                      <a:pt x="604323" y="778624"/>
                      <a:pt x="389312" y="778624"/>
                    </a:cubicBezTo>
                    <a:cubicBezTo>
                      <a:pt x="174301" y="778624"/>
                      <a:pt x="0" y="604323"/>
                      <a:pt x="0" y="389312"/>
                    </a:cubicBezTo>
                    <a:close/>
                  </a:path>
                </a:pathLst>
              </a:custGeom>
              <a:solidFill>
                <a:srgbClr val="00B0F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4027" tIns="114027" rIns="114027" bIns="114027" numCol="1" spcCol="1270" anchor="ctr" anchorCtr="0">
                <a:noAutofit/>
              </a:bodyPr>
              <a:lstStyle/>
              <a:p>
                <a:pPr lvl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900" kern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83" name="Freeform 43">
                <a:extLst>
                  <a:ext uri="{FF2B5EF4-FFF2-40B4-BE49-F238E27FC236}">
                    <a16:creationId xmlns:a16="http://schemas.microsoft.com/office/drawing/2014/main" id="{EBA1D433-39FE-FC05-8840-D15309FE1ACF}"/>
                  </a:ext>
                </a:extLst>
              </p:cNvPr>
              <p:cNvSpPr/>
              <p:nvPr/>
            </p:nvSpPr>
            <p:spPr>
              <a:xfrm>
                <a:off x="857491" y="3316893"/>
                <a:ext cx="592852" cy="592852"/>
              </a:xfrm>
              <a:custGeom>
                <a:avLst/>
                <a:gdLst>
                  <a:gd name="connsiteX0" fmla="*/ 0 w 778624"/>
                  <a:gd name="connsiteY0" fmla="*/ 389312 h 778624"/>
                  <a:gd name="connsiteX1" fmla="*/ 389312 w 778624"/>
                  <a:gd name="connsiteY1" fmla="*/ 0 h 778624"/>
                  <a:gd name="connsiteX2" fmla="*/ 778624 w 778624"/>
                  <a:gd name="connsiteY2" fmla="*/ 389312 h 778624"/>
                  <a:gd name="connsiteX3" fmla="*/ 389312 w 778624"/>
                  <a:gd name="connsiteY3" fmla="*/ 778624 h 778624"/>
                  <a:gd name="connsiteX4" fmla="*/ 0 w 778624"/>
                  <a:gd name="connsiteY4" fmla="*/ 389312 h 778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8624" h="778624">
                    <a:moveTo>
                      <a:pt x="0" y="389312"/>
                    </a:moveTo>
                    <a:cubicBezTo>
                      <a:pt x="0" y="174301"/>
                      <a:pt x="174301" y="0"/>
                      <a:pt x="389312" y="0"/>
                    </a:cubicBezTo>
                    <a:cubicBezTo>
                      <a:pt x="604323" y="0"/>
                      <a:pt x="778624" y="174301"/>
                      <a:pt x="778624" y="389312"/>
                    </a:cubicBezTo>
                    <a:cubicBezTo>
                      <a:pt x="778624" y="604323"/>
                      <a:pt x="604323" y="778624"/>
                      <a:pt x="389312" y="778624"/>
                    </a:cubicBezTo>
                    <a:cubicBezTo>
                      <a:pt x="174301" y="778624"/>
                      <a:pt x="0" y="604323"/>
                      <a:pt x="0" y="389312"/>
                    </a:cubicBezTo>
                    <a:close/>
                  </a:path>
                </a:pathLst>
              </a:custGeom>
              <a:solidFill>
                <a:srgbClr val="00B0F0">
                  <a:alpha val="90000"/>
                </a:srgb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4027" tIns="114027" rIns="114027" bIns="114027" numCol="1" spcCol="1270" anchor="ctr" anchorCtr="0">
                <a:noAutofit/>
              </a:bodyPr>
              <a:lstStyle/>
              <a:p>
                <a:pPr lvl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900" kern="1200">
                  <a:solidFill>
                    <a:schemeClr val="bg1"/>
                  </a:solidFill>
                </a:endParaRPr>
              </a:p>
            </p:txBody>
          </p:sp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232ACA61-16CD-3FA3-07AE-357BEFF987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15114" y="1764480"/>
                <a:ext cx="314150" cy="299527"/>
              </a:xfrm>
              <a:prstGeom prst="rect">
                <a:avLst/>
              </a:prstGeom>
            </p:spPr>
          </p:pic>
          <p:sp>
            <p:nvSpPr>
              <p:cNvPr id="85" name="Freeform 45">
                <a:extLst>
                  <a:ext uri="{FF2B5EF4-FFF2-40B4-BE49-F238E27FC236}">
                    <a16:creationId xmlns:a16="http://schemas.microsoft.com/office/drawing/2014/main" id="{06571996-61A2-5920-76D9-8826CB546275}"/>
                  </a:ext>
                </a:extLst>
              </p:cNvPr>
              <p:cNvSpPr/>
              <p:nvPr/>
            </p:nvSpPr>
            <p:spPr>
              <a:xfrm>
                <a:off x="3030949" y="3316893"/>
                <a:ext cx="592852" cy="592852"/>
              </a:xfrm>
              <a:custGeom>
                <a:avLst/>
                <a:gdLst>
                  <a:gd name="connsiteX0" fmla="*/ 0 w 778624"/>
                  <a:gd name="connsiteY0" fmla="*/ 389312 h 778624"/>
                  <a:gd name="connsiteX1" fmla="*/ 389312 w 778624"/>
                  <a:gd name="connsiteY1" fmla="*/ 0 h 778624"/>
                  <a:gd name="connsiteX2" fmla="*/ 778624 w 778624"/>
                  <a:gd name="connsiteY2" fmla="*/ 389312 h 778624"/>
                  <a:gd name="connsiteX3" fmla="*/ 389312 w 778624"/>
                  <a:gd name="connsiteY3" fmla="*/ 778624 h 778624"/>
                  <a:gd name="connsiteX4" fmla="*/ 0 w 778624"/>
                  <a:gd name="connsiteY4" fmla="*/ 389312 h 778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8624" h="778624">
                    <a:moveTo>
                      <a:pt x="0" y="389312"/>
                    </a:moveTo>
                    <a:cubicBezTo>
                      <a:pt x="0" y="174301"/>
                      <a:pt x="174301" y="0"/>
                      <a:pt x="389312" y="0"/>
                    </a:cubicBezTo>
                    <a:cubicBezTo>
                      <a:pt x="604323" y="0"/>
                      <a:pt x="778624" y="174301"/>
                      <a:pt x="778624" y="389312"/>
                    </a:cubicBezTo>
                    <a:cubicBezTo>
                      <a:pt x="778624" y="604323"/>
                      <a:pt x="604323" y="778624"/>
                      <a:pt x="389312" y="778624"/>
                    </a:cubicBezTo>
                    <a:cubicBezTo>
                      <a:pt x="174301" y="778624"/>
                      <a:pt x="0" y="604323"/>
                      <a:pt x="0" y="389312"/>
                    </a:cubicBezTo>
                    <a:close/>
                  </a:path>
                </a:pathLst>
              </a:custGeom>
              <a:solidFill>
                <a:srgbClr val="00B0F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4027" tIns="114027" rIns="114027" bIns="114027" numCol="1" spcCol="1270" anchor="ctr" anchorCtr="0">
                <a:noAutofit/>
              </a:bodyPr>
              <a:lstStyle/>
              <a:p>
                <a:pPr lvl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900" kern="1200"/>
              </a:p>
            </p:txBody>
          </p:sp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9F3FFED7-C84F-2891-0AD6-DE6C711642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25678" y="1790940"/>
                <a:ext cx="346309" cy="282435"/>
              </a:xfrm>
              <a:prstGeom prst="rect">
                <a:avLst/>
              </a:prstGeom>
            </p:spPr>
          </p:pic>
          <p:sp>
            <p:nvSpPr>
              <p:cNvPr id="87" name="Freeform 47">
                <a:extLst>
                  <a:ext uri="{FF2B5EF4-FFF2-40B4-BE49-F238E27FC236}">
                    <a16:creationId xmlns:a16="http://schemas.microsoft.com/office/drawing/2014/main" id="{744E8D7C-79E7-38CB-B482-0A3BD45AC781}"/>
                  </a:ext>
                </a:extLst>
              </p:cNvPr>
              <p:cNvSpPr/>
              <p:nvPr/>
            </p:nvSpPr>
            <p:spPr>
              <a:xfrm>
                <a:off x="5204407" y="3316893"/>
                <a:ext cx="592852" cy="592852"/>
              </a:xfrm>
              <a:custGeom>
                <a:avLst/>
                <a:gdLst>
                  <a:gd name="connsiteX0" fmla="*/ 0 w 778624"/>
                  <a:gd name="connsiteY0" fmla="*/ 389312 h 778624"/>
                  <a:gd name="connsiteX1" fmla="*/ 389312 w 778624"/>
                  <a:gd name="connsiteY1" fmla="*/ 0 h 778624"/>
                  <a:gd name="connsiteX2" fmla="*/ 778624 w 778624"/>
                  <a:gd name="connsiteY2" fmla="*/ 389312 h 778624"/>
                  <a:gd name="connsiteX3" fmla="*/ 389312 w 778624"/>
                  <a:gd name="connsiteY3" fmla="*/ 778624 h 778624"/>
                  <a:gd name="connsiteX4" fmla="*/ 0 w 778624"/>
                  <a:gd name="connsiteY4" fmla="*/ 389312 h 778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8624" h="778624">
                    <a:moveTo>
                      <a:pt x="0" y="389312"/>
                    </a:moveTo>
                    <a:cubicBezTo>
                      <a:pt x="0" y="174301"/>
                      <a:pt x="174301" y="0"/>
                      <a:pt x="389312" y="0"/>
                    </a:cubicBezTo>
                    <a:cubicBezTo>
                      <a:pt x="604323" y="0"/>
                      <a:pt x="778624" y="174301"/>
                      <a:pt x="778624" y="389312"/>
                    </a:cubicBezTo>
                    <a:cubicBezTo>
                      <a:pt x="778624" y="604323"/>
                      <a:pt x="604323" y="778624"/>
                      <a:pt x="389312" y="778624"/>
                    </a:cubicBezTo>
                    <a:cubicBezTo>
                      <a:pt x="174301" y="778624"/>
                      <a:pt x="0" y="604323"/>
                      <a:pt x="0" y="389312"/>
                    </a:cubicBezTo>
                    <a:close/>
                  </a:path>
                </a:pathLst>
              </a:custGeom>
              <a:solidFill>
                <a:srgbClr val="00B0F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4027" tIns="114027" rIns="114027" bIns="114027" numCol="1" spcCol="1270" anchor="ctr" anchorCtr="0">
                <a:noAutofit/>
              </a:bodyPr>
              <a:lstStyle/>
              <a:p>
                <a:pPr lvl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900" kern="1200"/>
              </a:p>
            </p:txBody>
          </p:sp>
          <p:pic>
            <p:nvPicPr>
              <p:cNvPr id="88" name="Picture 87">
                <a:extLst>
                  <a:ext uri="{FF2B5EF4-FFF2-40B4-BE49-F238E27FC236}">
                    <a16:creationId xmlns:a16="http://schemas.microsoft.com/office/drawing/2014/main" id="{E44ECA77-A6E1-3F13-C439-6D3FA5D998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32653" y="3452296"/>
                <a:ext cx="337066" cy="335985"/>
              </a:xfrm>
              <a:prstGeom prst="rect">
                <a:avLst/>
              </a:prstGeom>
            </p:spPr>
          </p:pic>
          <p:sp>
            <p:nvSpPr>
              <p:cNvPr id="89" name="Freeform 49">
                <a:extLst>
                  <a:ext uri="{FF2B5EF4-FFF2-40B4-BE49-F238E27FC236}">
                    <a16:creationId xmlns:a16="http://schemas.microsoft.com/office/drawing/2014/main" id="{89B27E18-B30E-B6CB-89BA-1E70B4021FC3}"/>
                  </a:ext>
                </a:extLst>
              </p:cNvPr>
              <p:cNvSpPr/>
              <p:nvPr/>
            </p:nvSpPr>
            <p:spPr>
              <a:xfrm>
                <a:off x="7377865" y="3316893"/>
                <a:ext cx="592852" cy="592852"/>
              </a:xfrm>
              <a:custGeom>
                <a:avLst/>
                <a:gdLst>
                  <a:gd name="connsiteX0" fmla="*/ 0 w 778624"/>
                  <a:gd name="connsiteY0" fmla="*/ 389312 h 778624"/>
                  <a:gd name="connsiteX1" fmla="*/ 389312 w 778624"/>
                  <a:gd name="connsiteY1" fmla="*/ 0 h 778624"/>
                  <a:gd name="connsiteX2" fmla="*/ 778624 w 778624"/>
                  <a:gd name="connsiteY2" fmla="*/ 389312 h 778624"/>
                  <a:gd name="connsiteX3" fmla="*/ 389312 w 778624"/>
                  <a:gd name="connsiteY3" fmla="*/ 778624 h 778624"/>
                  <a:gd name="connsiteX4" fmla="*/ 0 w 778624"/>
                  <a:gd name="connsiteY4" fmla="*/ 389312 h 778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8624" h="778624">
                    <a:moveTo>
                      <a:pt x="0" y="389312"/>
                    </a:moveTo>
                    <a:cubicBezTo>
                      <a:pt x="0" y="174301"/>
                      <a:pt x="174301" y="0"/>
                      <a:pt x="389312" y="0"/>
                    </a:cubicBezTo>
                    <a:cubicBezTo>
                      <a:pt x="604323" y="0"/>
                      <a:pt x="778624" y="174301"/>
                      <a:pt x="778624" y="389312"/>
                    </a:cubicBezTo>
                    <a:cubicBezTo>
                      <a:pt x="778624" y="604323"/>
                      <a:pt x="604323" y="778624"/>
                      <a:pt x="389312" y="778624"/>
                    </a:cubicBezTo>
                    <a:cubicBezTo>
                      <a:pt x="174301" y="778624"/>
                      <a:pt x="0" y="604323"/>
                      <a:pt x="0" y="389312"/>
                    </a:cubicBezTo>
                    <a:close/>
                  </a:path>
                </a:pathLst>
              </a:custGeom>
              <a:solidFill>
                <a:srgbClr val="00B0F0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4027" tIns="114027" rIns="114027" bIns="114027" numCol="1" spcCol="1270" anchor="ctr" anchorCtr="0">
                <a:noAutofit/>
              </a:bodyPr>
              <a:lstStyle/>
              <a:p>
                <a:pPr lvl="0" algn="ctr" defTabSz="1733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900" kern="1200"/>
              </a:p>
            </p:txBody>
          </p:sp>
          <p:pic>
            <p:nvPicPr>
              <p:cNvPr id="90" name="Picture 89">
                <a:extLst>
                  <a:ext uri="{FF2B5EF4-FFF2-40B4-BE49-F238E27FC236}">
                    <a16:creationId xmlns:a16="http://schemas.microsoft.com/office/drawing/2014/main" id="{C383C75D-707B-56A8-45A5-121AF34C13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61815" y="3488764"/>
                <a:ext cx="420749" cy="214574"/>
              </a:xfrm>
              <a:prstGeom prst="rect">
                <a:avLst/>
              </a:prstGeom>
            </p:spPr>
          </p:pic>
          <p:pic>
            <p:nvPicPr>
              <p:cNvPr id="91" name="Picture 90">
                <a:extLst>
                  <a:ext uri="{FF2B5EF4-FFF2-40B4-BE49-F238E27FC236}">
                    <a16:creationId xmlns:a16="http://schemas.microsoft.com/office/drawing/2014/main" id="{40E8E1D4-0C39-73DE-2BCD-FACC68DD6E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702304" y="3478758"/>
                <a:ext cx="327028" cy="325978"/>
              </a:xfrm>
              <a:prstGeom prst="rect">
                <a:avLst/>
              </a:prstGeom>
            </p:spPr>
          </p:pic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EB13305-9238-5C20-AF20-87633CE8C2E4}"/>
                </a:ext>
              </a:extLst>
            </p:cNvPr>
            <p:cNvSpPr txBox="1"/>
            <p:nvPr userDrawn="1"/>
          </p:nvSpPr>
          <p:spPr>
            <a:xfrm>
              <a:off x="5192511" y="3915028"/>
              <a:ext cx="180697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/>
              <a:r>
                <a:rPr lang="en-US" sz="1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Software Architecture </a:t>
              </a:r>
            </a:p>
          </p:txBody>
        </p:sp>
        <p:sp>
          <p:nvSpPr>
            <p:cNvPr id="93" name="Freeform 36">
              <a:extLst>
                <a:ext uri="{FF2B5EF4-FFF2-40B4-BE49-F238E27FC236}">
                  <a16:creationId xmlns:a16="http://schemas.microsoft.com/office/drawing/2014/main" id="{65FFB53F-5240-9DB8-E54D-03E58ACDF72E}"/>
                </a:ext>
              </a:extLst>
            </p:cNvPr>
            <p:cNvSpPr/>
            <p:nvPr userDrawn="1"/>
          </p:nvSpPr>
          <p:spPr>
            <a:xfrm>
              <a:off x="731603" y="5387848"/>
              <a:ext cx="2021687" cy="788516"/>
            </a:xfrm>
            <a:custGeom>
              <a:avLst/>
              <a:gdLst>
                <a:gd name="connsiteX0" fmla="*/ 0 w 1563717"/>
                <a:gd name="connsiteY0" fmla="*/ 68528 h 411159"/>
                <a:gd name="connsiteX1" fmla="*/ 68528 w 1563717"/>
                <a:gd name="connsiteY1" fmla="*/ 0 h 411159"/>
                <a:gd name="connsiteX2" fmla="*/ 1495189 w 1563717"/>
                <a:gd name="connsiteY2" fmla="*/ 0 h 411159"/>
                <a:gd name="connsiteX3" fmla="*/ 1563717 w 1563717"/>
                <a:gd name="connsiteY3" fmla="*/ 68528 h 411159"/>
                <a:gd name="connsiteX4" fmla="*/ 1563717 w 1563717"/>
                <a:gd name="connsiteY4" fmla="*/ 342631 h 411159"/>
                <a:gd name="connsiteX5" fmla="*/ 1495189 w 1563717"/>
                <a:gd name="connsiteY5" fmla="*/ 411159 h 411159"/>
                <a:gd name="connsiteX6" fmla="*/ 68528 w 1563717"/>
                <a:gd name="connsiteY6" fmla="*/ 411159 h 411159"/>
                <a:gd name="connsiteX7" fmla="*/ 0 w 1563717"/>
                <a:gd name="connsiteY7" fmla="*/ 342631 h 411159"/>
                <a:gd name="connsiteX8" fmla="*/ 0 w 1563717"/>
                <a:gd name="connsiteY8" fmla="*/ 68528 h 411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3717" h="411159">
                  <a:moveTo>
                    <a:pt x="0" y="68528"/>
                  </a:moveTo>
                  <a:cubicBezTo>
                    <a:pt x="0" y="30681"/>
                    <a:pt x="30681" y="0"/>
                    <a:pt x="68528" y="0"/>
                  </a:cubicBezTo>
                  <a:lnTo>
                    <a:pt x="1495189" y="0"/>
                  </a:lnTo>
                  <a:cubicBezTo>
                    <a:pt x="1533036" y="0"/>
                    <a:pt x="1563717" y="30681"/>
                    <a:pt x="1563717" y="68528"/>
                  </a:cubicBezTo>
                  <a:lnTo>
                    <a:pt x="1563717" y="342631"/>
                  </a:lnTo>
                  <a:cubicBezTo>
                    <a:pt x="1563717" y="380478"/>
                    <a:pt x="1533036" y="411159"/>
                    <a:pt x="1495189" y="411159"/>
                  </a:cubicBezTo>
                  <a:lnTo>
                    <a:pt x="68528" y="411159"/>
                  </a:lnTo>
                  <a:cubicBezTo>
                    <a:pt x="30681" y="411159"/>
                    <a:pt x="0" y="380478"/>
                    <a:pt x="0" y="342631"/>
                  </a:cubicBezTo>
                  <a:lnTo>
                    <a:pt x="0" y="68528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50195" tIns="64008" rIns="64008" bIns="64008" numCol="1" spcCol="127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>
                  <a:solidFill>
                    <a:schemeClr val="bg1"/>
                  </a:solidFill>
                </a:rPr>
                <a:t>Digital Transformation</a:t>
              </a:r>
            </a:p>
          </p:txBody>
        </p:sp>
        <p:pic>
          <p:nvPicPr>
            <p:cNvPr id="94" name="Graphic 93" descr="Cloud Computing with solid fill">
              <a:extLst>
                <a:ext uri="{FF2B5EF4-FFF2-40B4-BE49-F238E27FC236}">
                  <a16:creationId xmlns:a16="http://schemas.microsoft.com/office/drawing/2014/main" id="{84698093-F986-8836-62AD-E5C1792080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111589" y="4909058"/>
              <a:ext cx="448860" cy="448860"/>
            </a:xfrm>
            <a:prstGeom prst="rect">
              <a:avLst/>
            </a:prstGeom>
          </p:spPr>
        </p:pic>
        <p:pic>
          <p:nvPicPr>
            <p:cNvPr id="95" name="Graphic 94" descr="Continuous Improvement with solid fill">
              <a:extLst>
                <a:ext uri="{FF2B5EF4-FFF2-40B4-BE49-F238E27FC236}">
                  <a16:creationId xmlns:a16="http://schemas.microsoft.com/office/drawing/2014/main" id="{B65F1382-ADC2-E2D0-D925-1BDF37CE4E9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55244" y="4857351"/>
              <a:ext cx="592853" cy="5928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5661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bout CodeVa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209445-21E7-4DE9-B4E1-A01C7A7148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5" name="AutoShape 166">
            <a:extLst>
              <a:ext uri="{FF2B5EF4-FFF2-40B4-BE49-F238E27FC236}">
                <a16:creationId xmlns:a16="http://schemas.microsoft.com/office/drawing/2014/main" id="{04CB92CE-5ED8-4D4B-AF65-5A29B0C333AC}"/>
              </a:ext>
            </a:extLst>
          </p:cNvPr>
          <p:cNvSpPr>
            <a:spLocks noChangeAspect="1" noChangeArrowheads="1" noTextEdit="1"/>
          </p:cNvSpPr>
          <p:nvPr userDrawn="1">
            <p:custDataLst>
              <p:custData r:id="rId1"/>
            </p:custDataLst>
          </p:nvPr>
        </p:nvSpPr>
        <p:spPr bwMode="auto">
          <a:xfrm>
            <a:off x="768350" y="3424218"/>
            <a:ext cx="104775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945">
            <a:extLst>
              <a:ext uri="{FF2B5EF4-FFF2-40B4-BE49-F238E27FC236}">
                <a16:creationId xmlns:a16="http://schemas.microsoft.com/office/drawing/2014/main" id="{80D25738-14D2-48AA-BAA4-916C737B6C5D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1339850" y="3495655"/>
            <a:ext cx="6708775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66">
            <a:extLst>
              <a:ext uri="{FF2B5EF4-FFF2-40B4-BE49-F238E27FC236}">
                <a16:creationId xmlns:a16="http://schemas.microsoft.com/office/drawing/2014/main" id="{CDD80A6D-D15E-4993-B764-849BB2D27391}"/>
              </a:ext>
            </a:extLst>
          </p:cNvPr>
          <p:cNvSpPr>
            <a:spLocks noChangeAspect="1" noChangeArrowheads="1" noTextEdit="1"/>
          </p:cNvSpPr>
          <p:nvPr userDrawn="1">
            <p:custDataLst>
              <p:custData r:id="rId2"/>
            </p:custDataLst>
          </p:nvPr>
        </p:nvSpPr>
        <p:spPr bwMode="auto">
          <a:xfrm>
            <a:off x="768350" y="3424218"/>
            <a:ext cx="104775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1E4E588-081E-46B6-A047-E9BEFFCA0903}"/>
              </a:ext>
            </a:extLst>
          </p:cNvPr>
          <p:cNvGrpSpPr/>
          <p:nvPr userDrawn="1"/>
        </p:nvGrpSpPr>
        <p:grpSpPr>
          <a:xfrm>
            <a:off x="9063038" y="3424218"/>
            <a:ext cx="2182813" cy="628650"/>
            <a:chOff x="9063038" y="5345113"/>
            <a:chExt cx="2182813" cy="628650"/>
          </a:xfrm>
        </p:grpSpPr>
        <p:sp>
          <p:nvSpPr>
            <p:cNvPr id="9" name="Freeform 872">
              <a:extLst>
                <a:ext uri="{FF2B5EF4-FFF2-40B4-BE49-F238E27FC236}">
                  <a16:creationId xmlns:a16="http://schemas.microsoft.com/office/drawing/2014/main" id="{1790C90E-DB7F-4F2C-9B90-C18539D2F4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77325" y="5378450"/>
              <a:ext cx="595313" cy="428625"/>
            </a:xfrm>
            <a:custGeom>
              <a:avLst/>
              <a:gdLst>
                <a:gd name="T0" fmla="*/ 275 w 275"/>
                <a:gd name="T1" fmla="*/ 23 h 197"/>
                <a:gd name="T2" fmla="*/ 274 w 275"/>
                <a:gd name="T3" fmla="*/ 0 h 197"/>
                <a:gd name="T4" fmla="*/ 242 w 275"/>
                <a:gd name="T5" fmla="*/ 11 h 197"/>
                <a:gd name="T6" fmla="*/ 244 w 275"/>
                <a:gd name="T7" fmla="*/ 58 h 197"/>
                <a:gd name="T8" fmla="*/ 275 w 275"/>
                <a:gd name="T9" fmla="*/ 46 h 197"/>
                <a:gd name="T10" fmla="*/ 159 w 275"/>
                <a:gd name="T11" fmla="*/ 34 h 197"/>
                <a:gd name="T12" fmla="*/ 161 w 275"/>
                <a:gd name="T13" fmla="*/ 58 h 197"/>
                <a:gd name="T14" fmla="*/ 192 w 275"/>
                <a:gd name="T15" fmla="*/ 46 h 197"/>
                <a:gd name="T16" fmla="*/ 191 w 275"/>
                <a:gd name="T17" fmla="*/ 0 h 197"/>
                <a:gd name="T18" fmla="*/ 159 w 275"/>
                <a:gd name="T19" fmla="*/ 11 h 197"/>
                <a:gd name="T20" fmla="*/ 68 w 275"/>
                <a:gd name="T21" fmla="*/ 197 h 197"/>
                <a:gd name="T22" fmla="*/ 68 w 275"/>
                <a:gd name="T23" fmla="*/ 150 h 197"/>
                <a:gd name="T24" fmla="*/ 36 w 275"/>
                <a:gd name="T25" fmla="*/ 139 h 197"/>
                <a:gd name="T26" fmla="*/ 35 w 275"/>
                <a:gd name="T27" fmla="*/ 185 h 197"/>
                <a:gd name="T28" fmla="*/ 64 w 275"/>
                <a:gd name="T29" fmla="*/ 196 h 197"/>
                <a:gd name="T30" fmla="*/ 76 w 275"/>
                <a:gd name="T31" fmla="*/ 197 h 197"/>
                <a:gd name="T32" fmla="*/ 108 w 275"/>
                <a:gd name="T33" fmla="*/ 187 h 197"/>
                <a:gd name="T34" fmla="*/ 109 w 275"/>
                <a:gd name="T35" fmla="*/ 140 h 197"/>
                <a:gd name="T36" fmla="*/ 78 w 275"/>
                <a:gd name="T37" fmla="*/ 148 h 197"/>
                <a:gd name="T38" fmla="*/ 76 w 275"/>
                <a:gd name="T39" fmla="*/ 196 h 197"/>
                <a:gd name="T40" fmla="*/ 234 w 275"/>
                <a:gd name="T41" fmla="*/ 34 h 197"/>
                <a:gd name="T42" fmla="*/ 234 w 275"/>
                <a:gd name="T43" fmla="*/ 11 h 197"/>
                <a:gd name="T44" fmla="*/ 202 w 275"/>
                <a:gd name="T45" fmla="*/ 0 h 197"/>
                <a:gd name="T46" fmla="*/ 201 w 275"/>
                <a:gd name="T47" fmla="*/ 46 h 197"/>
                <a:gd name="T48" fmla="*/ 233 w 275"/>
                <a:gd name="T49" fmla="*/ 58 h 197"/>
                <a:gd name="T50" fmla="*/ 234 w 275"/>
                <a:gd name="T51" fmla="*/ 34 h 197"/>
                <a:gd name="T52" fmla="*/ 109 w 275"/>
                <a:gd name="T53" fmla="*/ 103 h 197"/>
                <a:gd name="T54" fmla="*/ 108 w 275"/>
                <a:gd name="T55" fmla="*/ 79 h 197"/>
                <a:gd name="T56" fmla="*/ 76 w 275"/>
                <a:gd name="T57" fmla="*/ 71 h 197"/>
                <a:gd name="T58" fmla="*/ 77 w 275"/>
                <a:gd name="T59" fmla="*/ 117 h 197"/>
                <a:gd name="T60" fmla="*/ 109 w 275"/>
                <a:gd name="T61" fmla="*/ 126 h 197"/>
                <a:gd name="T62" fmla="*/ 151 w 275"/>
                <a:gd name="T63" fmla="*/ 34 h 197"/>
                <a:gd name="T64" fmla="*/ 151 w 275"/>
                <a:gd name="T65" fmla="*/ 11 h 197"/>
                <a:gd name="T66" fmla="*/ 119 w 275"/>
                <a:gd name="T67" fmla="*/ 0 h 197"/>
                <a:gd name="T68" fmla="*/ 118 w 275"/>
                <a:gd name="T69" fmla="*/ 46 h 197"/>
                <a:gd name="T70" fmla="*/ 149 w 275"/>
                <a:gd name="T71" fmla="*/ 58 h 197"/>
                <a:gd name="T72" fmla="*/ 151 w 275"/>
                <a:gd name="T73" fmla="*/ 34 h 197"/>
                <a:gd name="T74" fmla="*/ 118 w 275"/>
                <a:gd name="T75" fmla="*/ 126 h 197"/>
                <a:gd name="T76" fmla="*/ 150 w 275"/>
                <a:gd name="T77" fmla="*/ 117 h 197"/>
                <a:gd name="T78" fmla="*/ 151 w 275"/>
                <a:gd name="T79" fmla="*/ 70 h 197"/>
                <a:gd name="T80" fmla="*/ 119 w 275"/>
                <a:gd name="T81" fmla="*/ 79 h 197"/>
                <a:gd name="T82" fmla="*/ 118 w 275"/>
                <a:gd name="T83" fmla="*/ 103 h 197"/>
                <a:gd name="T84" fmla="*/ 35 w 275"/>
                <a:gd name="T85" fmla="*/ 126 h 197"/>
                <a:gd name="T86" fmla="*/ 66 w 275"/>
                <a:gd name="T87" fmla="*/ 117 h 197"/>
                <a:gd name="T88" fmla="*/ 68 w 275"/>
                <a:gd name="T89" fmla="*/ 71 h 197"/>
                <a:gd name="T90" fmla="*/ 36 w 275"/>
                <a:gd name="T91" fmla="*/ 79 h 197"/>
                <a:gd name="T92" fmla="*/ 35 w 275"/>
                <a:gd name="T93" fmla="*/ 103 h 197"/>
                <a:gd name="T94" fmla="*/ 84 w 275"/>
                <a:gd name="T95" fmla="*/ 64 h 197"/>
                <a:gd name="T96" fmla="*/ 114 w 275"/>
                <a:gd name="T97" fmla="*/ 72 h 197"/>
                <a:gd name="T98" fmla="*/ 144 w 275"/>
                <a:gd name="T99" fmla="*/ 64 h 197"/>
                <a:gd name="T100" fmla="*/ 114 w 275"/>
                <a:gd name="T101" fmla="*/ 55 h 197"/>
                <a:gd name="T102" fmla="*/ 97 w 275"/>
                <a:gd name="T103" fmla="*/ 60 h 197"/>
                <a:gd name="T104" fmla="*/ 0 w 275"/>
                <a:gd name="T105" fmla="*/ 64 h 197"/>
                <a:gd name="T106" fmla="*/ 29 w 275"/>
                <a:gd name="T107" fmla="*/ 72 h 197"/>
                <a:gd name="T108" fmla="*/ 51 w 275"/>
                <a:gd name="T109" fmla="*/ 67 h 197"/>
                <a:gd name="T110" fmla="*/ 60 w 275"/>
                <a:gd name="T111" fmla="*/ 64 h 197"/>
                <a:gd name="T112" fmla="*/ 29 w 275"/>
                <a:gd name="T113" fmla="*/ 55 h 197"/>
                <a:gd name="T114" fmla="*/ 0 w 275"/>
                <a:gd name="T115" fmla="*/ 64 h 197"/>
                <a:gd name="T116" fmla="*/ 102 w 275"/>
                <a:gd name="T117" fmla="*/ 133 h 197"/>
                <a:gd name="T118" fmla="*/ 71 w 275"/>
                <a:gd name="T119" fmla="*/ 125 h 197"/>
                <a:gd name="T120" fmla="*/ 42 w 275"/>
                <a:gd name="T121" fmla="*/ 134 h 197"/>
                <a:gd name="T122" fmla="*/ 71 w 275"/>
                <a:gd name="T123" fmla="*/ 142 h 197"/>
                <a:gd name="T124" fmla="*/ 102 w 275"/>
                <a:gd name="T125" fmla="*/ 134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75" h="197">
                  <a:moveTo>
                    <a:pt x="275" y="23"/>
                  </a:moveTo>
                  <a:cubicBezTo>
                    <a:pt x="275" y="23"/>
                    <a:pt x="275" y="23"/>
                    <a:pt x="275" y="23"/>
                  </a:cubicBezTo>
                  <a:cubicBezTo>
                    <a:pt x="275" y="16"/>
                    <a:pt x="275" y="8"/>
                    <a:pt x="275" y="1"/>
                  </a:cubicBezTo>
                  <a:cubicBezTo>
                    <a:pt x="275" y="0"/>
                    <a:pt x="275" y="0"/>
                    <a:pt x="274" y="0"/>
                  </a:cubicBezTo>
                  <a:cubicBezTo>
                    <a:pt x="264" y="3"/>
                    <a:pt x="254" y="6"/>
                    <a:pt x="244" y="9"/>
                  </a:cubicBezTo>
                  <a:cubicBezTo>
                    <a:pt x="243" y="9"/>
                    <a:pt x="242" y="10"/>
                    <a:pt x="242" y="11"/>
                  </a:cubicBezTo>
                  <a:cubicBezTo>
                    <a:pt x="242" y="26"/>
                    <a:pt x="242" y="41"/>
                    <a:pt x="242" y="57"/>
                  </a:cubicBezTo>
                  <a:cubicBezTo>
                    <a:pt x="242" y="58"/>
                    <a:pt x="243" y="58"/>
                    <a:pt x="244" y="58"/>
                  </a:cubicBezTo>
                  <a:cubicBezTo>
                    <a:pt x="254" y="54"/>
                    <a:pt x="264" y="51"/>
                    <a:pt x="274" y="48"/>
                  </a:cubicBezTo>
                  <a:cubicBezTo>
                    <a:pt x="275" y="47"/>
                    <a:pt x="275" y="47"/>
                    <a:pt x="275" y="46"/>
                  </a:cubicBezTo>
                  <a:cubicBezTo>
                    <a:pt x="275" y="38"/>
                    <a:pt x="275" y="31"/>
                    <a:pt x="275" y="23"/>
                  </a:cubicBezTo>
                  <a:close/>
                  <a:moveTo>
                    <a:pt x="159" y="34"/>
                  </a:moveTo>
                  <a:cubicBezTo>
                    <a:pt x="159" y="41"/>
                    <a:pt x="159" y="49"/>
                    <a:pt x="159" y="57"/>
                  </a:cubicBezTo>
                  <a:cubicBezTo>
                    <a:pt x="159" y="58"/>
                    <a:pt x="159" y="58"/>
                    <a:pt x="161" y="58"/>
                  </a:cubicBezTo>
                  <a:cubicBezTo>
                    <a:pt x="171" y="54"/>
                    <a:pt x="181" y="51"/>
                    <a:pt x="191" y="48"/>
                  </a:cubicBezTo>
                  <a:cubicBezTo>
                    <a:pt x="192" y="47"/>
                    <a:pt x="192" y="47"/>
                    <a:pt x="192" y="46"/>
                  </a:cubicBezTo>
                  <a:cubicBezTo>
                    <a:pt x="192" y="31"/>
                    <a:pt x="192" y="16"/>
                    <a:pt x="192" y="1"/>
                  </a:cubicBezTo>
                  <a:cubicBezTo>
                    <a:pt x="192" y="0"/>
                    <a:pt x="192" y="0"/>
                    <a:pt x="191" y="0"/>
                  </a:cubicBezTo>
                  <a:cubicBezTo>
                    <a:pt x="181" y="3"/>
                    <a:pt x="171" y="6"/>
                    <a:pt x="161" y="9"/>
                  </a:cubicBezTo>
                  <a:cubicBezTo>
                    <a:pt x="160" y="9"/>
                    <a:pt x="159" y="10"/>
                    <a:pt x="159" y="11"/>
                  </a:cubicBezTo>
                  <a:cubicBezTo>
                    <a:pt x="159" y="18"/>
                    <a:pt x="159" y="26"/>
                    <a:pt x="159" y="34"/>
                  </a:cubicBezTo>
                  <a:close/>
                  <a:moveTo>
                    <a:pt x="68" y="197"/>
                  </a:moveTo>
                  <a:cubicBezTo>
                    <a:pt x="68" y="197"/>
                    <a:pt x="68" y="197"/>
                    <a:pt x="68" y="196"/>
                  </a:cubicBezTo>
                  <a:cubicBezTo>
                    <a:pt x="68" y="181"/>
                    <a:pt x="68" y="165"/>
                    <a:pt x="68" y="150"/>
                  </a:cubicBezTo>
                  <a:cubicBezTo>
                    <a:pt x="68" y="149"/>
                    <a:pt x="67" y="148"/>
                    <a:pt x="66" y="148"/>
                  </a:cubicBezTo>
                  <a:cubicBezTo>
                    <a:pt x="56" y="145"/>
                    <a:pt x="46" y="142"/>
                    <a:pt x="36" y="139"/>
                  </a:cubicBezTo>
                  <a:cubicBezTo>
                    <a:pt x="35" y="139"/>
                    <a:pt x="35" y="139"/>
                    <a:pt x="35" y="140"/>
                  </a:cubicBezTo>
                  <a:cubicBezTo>
                    <a:pt x="35" y="155"/>
                    <a:pt x="35" y="170"/>
                    <a:pt x="35" y="185"/>
                  </a:cubicBezTo>
                  <a:cubicBezTo>
                    <a:pt x="35" y="186"/>
                    <a:pt x="35" y="187"/>
                    <a:pt x="36" y="187"/>
                  </a:cubicBezTo>
                  <a:cubicBezTo>
                    <a:pt x="46" y="190"/>
                    <a:pt x="55" y="193"/>
                    <a:pt x="64" y="196"/>
                  </a:cubicBezTo>
                  <a:cubicBezTo>
                    <a:pt x="65" y="197"/>
                    <a:pt x="66" y="197"/>
                    <a:pt x="68" y="197"/>
                  </a:cubicBezTo>
                  <a:close/>
                  <a:moveTo>
                    <a:pt x="76" y="197"/>
                  </a:moveTo>
                  <a:cubicBezTo>
                    <a:pt x="77" y="197"/>
                    <a:pt x="77" y="197"/>
                    <a:pt x="77" y="197"/>
                  </a:cubicBezTo>
                  <a:cubicBezTo>
                    <a:pt x="87" y="194"/>
                    <a:pt x="98" y="190"/>
                    <a:pt x="108" y="187"/>
                  </a:cubicBezTo>
                  <a:cubicBezTo>
                    <a:pt x="109" y="186"/>
                    <a:pt x="109" y="186"/>
                    <a:pt x="109" y="185"/>
                  </a:cubicBezTo>
                  <a:cubicBezTo>
                    <a:pt x="109" y="170"/>
                    <a:pt x="109" y="155"/>
                    <a:pt x="109" y="140"/>
                  </a:cubicBezTo>
                  <a:cubicBezTo>
                    <a:pt x="109" y="139"/>
                    <a:pt x="109" y="139"/>
                    <a:pt x="108" y="139"/>
                  </a:cubicBezTo>
                  <a:cubicBezTo>
                    <a:pt x="98" y="142"/>
                    <a:pt x="88" y="145"/>
                    <a:pt x="78" y="148"/>
                  </a:cubicBezTo>
                  <a:cubicBezTo>
                    <a:pt x="77" y="148"/>
                    <a:pt x="76" y="149"/>
                    <a:pt x="76" y="150"/>
                  </a:cubicBezTo>
                  <a:cubicBezTo>
                    <a:pt x="76" y="165"/>
                    <a:pt x="76" y="181"/>
                    <a:pt x="76" y="196"/>
                  </a:cubicBezTo>
                  <a:cubicBezTo>
                    <a:pt x="76" y="196"/>
                    <a:pt x="76" y="197"/>
                    <a:pt x="76" y="197"/>
                  </a:cubicBezTo>
                  <a:close/>
                  <a:moveTo>
                    <a:pt x="234" y="34"/>
                  </a:moveTo>
                  <a:cubicBezTo>
                    <a:pt x="234" y="34"/>
                    <a:pt x="234" y="34"/>
                    <a:pt x="234" y="34"/>
                  </a:cubicBezTo>
                  <a:cubicBezTo>
                    <a:pt x="234" y="26"/>
                    <a:pt x="234" y="18"/>
                    <a:pt x="234" y="11"/>
                  </a:cubicBezTo>
                  <a:cubicBezTo>
                    <a:pt x="234" y="10"/>
                    <a:pt x="234" y="9"/>
                    <a:pt x="233" y="9"/>
                  </a:cubicBezTo>
                  <a:cubicBezTo>
                    <a:pt x="223" y="6"/>
                    <a:pt x="212" y="3"/>
                    <a:pt x="202" y="0"/>
                  </a:cubicBezTo>
                  <a:cubicBezTo>
                    <a:pt x="201" y="0"/>
                    <a:pt x="201" y="0"/>
                    <a:pt x="201" y="1"/>
                  </a:cubicBezTo>
                  <a:cubicBezTo>
                    <a:pt x="201" y="16"/>
                    <a:pt x="201" y="31"/>
                    <a:pt x="201" y="46"/>
                  </a:cubicBezTo>
                  <a:cubicBezTo>
                    <a:pt x="201" y="47"/>
                    <a:pt x="201" y="47"/>
                    <a:pt x="202" y="48"/>
                  </a:cubicBezTo>
                  <a:cubicBezTo>
                    <a:pt x="212" y="51"/>
                    <a:pt x="223" y="54"/>
                    <a:pt x="233" y="58"/>
                  </a:cubicBezTo>
                  <a:cubicBezTo>
                    <a:pt x="234" y="58"/>
                    <a:pt x="234" y="58"/>
                    <a:pt x="234" y="57"/>
                  </a:cubicBezTo>
                  <a:cubicBezTo>
                    <a:pt x="234" y="49"/>
                    <a:pt x="234" y="41"/>
                    <a:pt x="234" y="34"/>
                  </a:cubicBezTo>
                  <a:close/>
                  <a:moveTo>
                    <a:pt x="109" y="103"/>
                  </a:moveTo>
                  <a:cubicBezTo>
                    <a:pt x="109" y="103"/>
                    <a:pt x="109" y="103"/>
                    <a:pt x="109" y="103"/>
                  </a:cubicBezTo>
                  <a:cubicBezTo>
                    <a:pt x="109" y="96"/>
                    <a:pt x="109" y="88"/>
                    <a:pt x="109" y="80"/>
                  </a:cubicBezTo>
                  <a:cubicBezTo>
                    <a:pt x="109" y="79"/>
                    <a:pt x="109" y="79"/>
                    <a:pt x="108" y="79"/>
                  </a:cubicBezTo>
                  <a:cubicBezTo>
                    <a:pt x="98" y="76"/>
                    <a:pt x="88" y="73"/>
                    <a:pt x="78" y="70"/>
                  </a:cubicBezTo>
                  <a:cubicBezTo>
                    <a:pt x="77" y="69"/>
                    <a:pt x="76" y="69"/>
                    <a:pt x="76" y="71"/>
                  </a:cubicBezTo>
                  <a:cubicBezTo>
                    <a:pt x="76" y="86"/>
                    <a:pt x="76" y="101"/>
                    <a:pt x="76" y="116"/>
                  </a:cubicBezTo>
                  <a:cubicBezTo>
                    <a:pt x="76" y="116"/>
                    <a:pt x="77" y="117"/>
                    <a:pt x="77" y="117"/>
                  </a:cubicBezTo>
                  <a:cubicBezTo>
                    <a:pt x="88" y="121"/>
                    <a:pt x="98" y="124"/>
                    <a:pt x="108" y="127"/>
                  </a:cubicBezTo>
                  <a:cubicBezTo>
                    <a:pt x="109" y="128"/>
                    <a:pt x="109" y="127"/>
                    <a:pt x="109" y="126"/>
                  </a:cubicBezTo>
                  <a:cubicBezTo>
                    <a:pt x="109" y="119"/>
                    <a:pt x="109" y="111"/>
                    <a:pt x="109" y="103"/>
                  </a:cubicBezTo>
                  <a:close/>
                  <a:moveTo>
                    <a:pt x="151" y="34"/>
                  </a:moveTo>
                  <a:cubicBezTo>
                    <a:pt x="151" y="34"/>
                    <a:pt x="151" y="34"/>
                    <a:pt x="151" y="34"/>
                  </a:cubicBezTo>
                  <a:cubicBezTo>
                    <a:pt x="151" y="26"/>
                    <a:pt x="151" y="18"/>
                    <a:pt x="151" y="11"/>
                  </a:cubicBezTo>
                  <a:cubicBezTo>
                    <a:pt x="151" y="10"/>
                    <a:pt x="151" y="9"/>
                    <a:pt x="150" y="9"/>
                  </a:cubicBezTo>
                  <a:cubicBezTo>
                    <a:pt x="140" y="6"/>
                    <a:pt x="129" y="3"/>
                    <a:pt x="119" y="0"/>
                  </a:cubicBezTo>
                  <a:cubicBezTo>
                    <a:pt x="118" y="0"/>
                    <a:pt x="118" y="0"/>
                    <a:pt x="118" y="1"/>
                  </a:cubicBezTo>
                  <a:cubicBezTo>
                    <a:pt x="118" y="16"/>
                    <a:pt x="118" y="31"/>
                    <a:pt x="118" y="46"/>
                  </a:cubicBezTo>
                  <a:cubicBezTo>
                    <a:pt x="118" y="47"/>
                    <a:pt x="118" y="47"/>
                    <a:pt x="119" y="48"/>
                  </a:cubicBezTo>
                  <a:cubicBezTo>
                    <a:pt x="129" y="51"/>
                    <a:pt x="139" y="54"/>
                    <a:pt x="149" y="58"/>
                  </a:cubicBezTo>
                  <a:cubicBezTo>
                    <a:pt x="151" y="58"/>
                    <a:pt x="151" y="58"/>
                    <a:pt x="151" y="57"/>
                  </a:cubicBezTo>
                  <a:cubicBezTo>
                    <a:pt x="151" y="49"/>
                    <a:pt x="151" y="41"/>
                    <a:pt x="151" y="34"/>
                  </a:cubicBezTo>
                  <a:close/>
                  <a:moveTo>
                    <a:pt x="118" y="103"/>
                  </a:moveTo>
                  <a:cubicBezTo>
                    <a:pt x="118" y="111"/>
                    <a:pt x="118" y="119"/>
                    <a:pt x="118" y="126"/>
                  </a:cubicBezTo>
                  <a:cubicBezTo>
                    <a:pt x="118" y="127"/>
                    <a:pt x="118" y="128"/>
                    <a:pt x="119" y="127"/>
                  </a:cubicBezTo>
                  <a:cubicBezTo>
                    <a:pt x="129" y="124"/>
                    <a:pt x="140" y="121"/>
                    <a:pt x="150" y="117"/>
                  </a:cubicBezTo>
                  <a:cubicBezTo>
                    <a:pt x="151" y="117"/>
                    <a:pt x="151" y="116"/>
                    <a:pt x="151" y="116"/>
                  </a:cubicBezTo>
                  <a:cubicBezTo>
                    <a:pt x="151" y="101"/>
                    <a:pt x="151" y="86"/>
                    <a:pt x="151" y="70"/>
                  </a:cubicBezTo>
                  <a:cubicBezTo>
                    <a:pt x="151" y="69"/>
                    <a:pt x="151" y="69"/>
                    <a:pt x="150" y="70"/>
                  </a:cubicBezTo>
                  <a:cubicBezTo>
                    <a:pt x="139" y="73"/>
                    <a:pt x="129" y="76"/>
                    <a:pt x="119" y="79"/>
                  </a:cubicBezTo>
                  <a:cubicBezTo>
                    <a:pt x="118" y="79"/>
                    <a:pt x="118" y="79"/>
                    <a:pt x="118" y="80"/>
                  </a:cubicBezTo>
                  <a:cubicBezTo>
                    <a:pt x="118" y="88"/>
                    <a:pt x="118" y="96"/>
                    <a:pt x="118" y="103"/>
                  </a:cubicBezTo>
                  <a:close/>
                  <a:moveTo>
                    <a:pt x="35" y="103"/>
                  </a:moveTo>
                  <a:cubicBezTo>
                    <a:pt x="35" y="111"/>
                    <a:pt x="35" y="119"/>
                    <a:pt x="35" y="126"/>
                  </a:cubicBezTo>
                  <a:cubicBezTo>
                    <a:pt x="35" y="128"/>
                    <a:pt x="35" y="128"/>
                    <a:pt x="36" y="127"/>
                  </a:cubicBezTo>
                  <a:cubicBezTo>
                    <a:pt x="46" y="124"/>
                    <a:pt x="56" y="121"/>
                    <a:pt x="66" y="117"/>
                  </a:cubicBezTo>
                  <a:cubicBezTo>
                    <a:pt x="67" y="117"/>
                    <a:pt x="68" y="116"/>
                    <a:pt x="68" y="115"/>
                  </a:cubicBezTo>
                  <a:cubicBezTo>
                    <a:pt x="68" y="100"/>
                    <a:pt x="68" y="86"/>
                    <a:pt x="68" y="71"/>
                  </a:cubicBezTo>
                  <a:cubicBezTo>
                    <a:pt x="68" y="69"/>
                    <a:pt x="68" y="69"/>
                    <a:pt x="66" y="70"/>
                  </a:cubicBezTo>
                  <a:cubicBezTo>
                    <a:pt x="56" y="73"/>
                    <a:pt x="46" y="76"/>
                    <a:pt x="36" y="79"/>
                  </a:cubicBezTo>
                  <a:cubicBezTo>
                    <a:pt x="35" y="79"/>
                    <a:pt x="35" y="79"/>
                    <a:pt x="35" y="80"/>
                  </a:cubicBezTo>
                  <a:cubicBezTo>
                    <a:pt x="35" y="88"/>
                    <a:pt x="35" y="96"/>
                    <a:pt x="35" y="103"/>
                  </a:cubicBezTo>
                  <a:close/>
                  <a:moveTo>
                    <a:pt x="84" y="64"/>
                  </a:moveTo>
                  <a:cubicBezTo>
                    <a:pt x="84" y="64"/>
                    <a:pt x="84" y="64"/>
                    <a:pt x="84" y="64"/>
                  </a:cubicBezTo>
                  <a:cubicBezTo>
                    <a:pt x="93" y="67"/>
                    <a:pt x="103" y="69"/>
                    <a:pt x="113" y="72"/>
                  </a:cubicBezTo>
                  <a:cubicBezTo>
                    <a:pt x="113" y="72"/>
                    <a:pt x="114" y="72"/>
                    <a:pt x="114" y="72"/>
                  </a:cubicBezTo>
                  <a:cubicBezTo>
                    <a:pt x="118" y="71"/>
                    <a:pt x="122" y="70"/>
                    <a:pt x="126" y="69"/>
                  </a:cubicBezTo>
                  <a:cubicBezTo>
                    <a:pt x="132" y="67"/>
                    <a:pt x="138" y="66"/>
                    <a:pt x="144" y="64"/>
                  </a:cubicBezTo>
                  <a:cubicBezTo>
                    <a:pt x="143" y="64"/>
                    <a:pt x="143" y="64"/>
                    <a:pt x="143" y="64"/>
                  </a:cubicBezTo>
                  <a:cubicBezTo>
                    <a:pt x="133" y="61"/>
                    <a:pt x="124" y="58"/>
                    <a:pt x="114" y="55"/>
                  </a:cubicBezTo>
                  <a:cubicBezTo>
                    <a:pt x="114" y="55"/>
                    <a:pt x="113" y="55"/>
                    <a:pt x="112" y="55"/>
                  </a:cubicBezTo>
                  <a:cubicBezTo>
                    <a:pt x="107" y="56"/>
                    <a:pt x="102" y="58"/>
                    <a:pt x="97" y="60"/>
                  </a:cubicBezTo>
                  <a:cubicBezTo>
                    <a:pt x="93" y="61"/>
                    <a:pt x="88" y="62"/>
                    <a:pt x="84" y="64"/>
                  </a:cubicBezTo>
                  <a:close/>
                  <a:moveTo>
                    <a:pt x="0" y="64"/>
                  </a:moveTo>
                  <a:cubicBezTo>
                    <a:pt x="1" y="64"/>
                    <a:pt x="1" y="64"/>
                    <a:pt x="1" y="64"/>
                  </a:cubicBezTo>
                  <a:cubicBezTo>
                    <a:pt x="10" y="67"/>
                    <a:pt x="20" y="69"/>
                    <a:pt x="29" y="72"/>
                  </a:cubicBezTo>
                  <a:cubicBezTo>
                    <a:pt x="30" y="72"/>
                    <a:pt x="31" y="72"/>
                    <a:pt x="31" y="72"/>
                  </a:cubicBezTo>
                  <a:cubicBezTo>
                    <a:pt x="38" y="70"/>
                    <a:pt x="44" y="68"/>
                    <a:pt x="51" y="67"/>
                  </a:cubicBezTo>
                  <a:cubicBezTo>
                    <a:pt x="54" y="66"/>
                    <a:pt x="57" y="65"/>
                    <a:pt x="61" y="64"/>
                  </a:cubicBezTo>
                  <a:cubicBezTo>
                    <a:pt x="60" y="64"/>
                    <a:pt x="60" y="64"/>
                    <a:pt x="60" y="64"/>
                  </a:cubicBezTo>
                  <a:cubicBezTo>
                    <a:pt x="50" y="61"/>
                    <a:pt x="41" y="58"/>
                    <a:pt x="31" y="55"/>
                  </a:cubicBezTo>
                  <a:cubicBezTo>
                    <a:pt x="31" y="55"/>
                    <a:pt x="30" y="55"/>
                    <a:pt x="29" y="55"/>
                  </a:cubicBezTo>
                  <a:cubicBezTo>
                    <a:pt x="22" y="57"/>
                    <a:pt x="16" y="59"/>
                    <a:pt x="9" y="61"/>
                  </a:cubicBezTo>
                  <a:cubicBezTo>
                    <a:pt x="6" y="62"/>
                    <a:pt x="3" y="63"/>
                    <a:pt x="0" y="64"/>
                  </a:cubicBezTo>
                  <a:close/>
                  <a:moveTo>
                    <a:pt x="102" y="134"/>
                  </a:moveTo>
                  <a:cubicBezTo>
                    <a:pt x="102" y="133"/>
                    <a:pt x="102" y="133"/>
                    <a:pt x="102" y="133"/>
                  </a:cubicBezTo>
                  <a:cubicBezTo>
                    <a:pt x="92" y="130"/>
                    <a:pt x="82" y="127"/>
                    <a:pt x="73" y="124"/>
                  </a:cubicBezTo>
                  <a:cubicBezTo>
                    <a:pt x="72" y="124"/>
                    <a:pt x="71" y="124"/>
                    <a:pt x="71" y="125"/>
                  </a:cubicBezTo>
                  <a:cubicBezTo>
                    <a:pt x="62" y="127"/>
                    <a:pt x="52" y="130"/>
                    <a:pt x="43" y="133"/>
                  </a:cubicBezTo>
                  <a:cubicBezTo>
                    <a:pt x="43" y="133"/>
                    <a:pt x="42" y="133"/>
                    <a:pt x="42" y="134"/>
                  </a:cubicBezTo>
                  <a:cubicBezTo>
                    <a:pt x="42" y="134"/>
                    <a:pt x="42" y="134"/>
                    <a:pt x="42" y="134"/>
                  </a:cubicBezTo>
                  <a:cubicBezTo>
                    <a:pt x="52" y="136"/>
                    <a:pt x="62" y="139"/>
                    <a:pt x="71" y="142"/>
                  </a:cubicBezTo>
                  <a:cubicBezTo>
                    <a:pt x="72" y="142"/>
                    <a:pt x="72" y="142"/>
                    <a:pt x="73" y="142"/>
                  </a:cubicBezTo>
                  <a:cubicBezTo>
                    <a:pt x="82" y="139"/>
                    <a:pt x="92" y="136"/>
                    <a:pt x="102" y="1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0" name="Freeform 873">
              <a:extLst>
                <a:ext uri="{FF2B5EF4-FFF2-40B4-BE49-F238E27FC236}">
                  <a16:creationId xmlns:a16="http://schemas.microsoft.com/office/drawing/2014/main" id="{34D80723-FE50-4C22-9B20-7F3BE51A2B9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3038" y="5527675"/>
              <a:ext cx="71438" cy="128587"/>
            </a:xfrm>
            <a:custGeom>
              <a:avLst/>
              <a:gdLst>
                <a:gd name="T0" fmla="*/ 0 w 33"/>
                <a:gd name="T1" fmla="*/ 0 h 59"/>
                <a:gd name="T2" fmla="*/ 9 w 33"/>
                <a:gd name="T3" fmla="*/ 3 h 59"/>
                <a:gd name="T4" fmla="*/ 32 w 33"/>
                <a:gd name="T5" fmla="*/ 10 h 59"/>
                <a:gd name="T6" fmla="*/ 33 w 33"/>
                <a:gd name="T7" fmla="*/ 11 h 59"/>
                <a:gd name="T8" fmla="*/ 33 w 33"/>
                <a:gd name="T9" fmla="*/ 57 h 59"/>
                <a:gd name="T10" fmla="*/ 32 w 33"/>
                <a:gd name="T11" fmla="*/ 58 h 59"/>
                <a:gd name="T12" fmla="*/ 2 w 33"/>
                <a:gd name="T13" fmla="*/ 48 h 59"/>
                <a:gd name="T14" fmla="*/ 0 w 33"/>
                <a:gd name="T15" fmla="*/ 48 h 59"/>
                <a:gd name="T16" fmla="*/ 0 w 33"/>
                <a:gd name="T1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9">
                  <a:moveTo>
                    <a:pt x="0" y="0"/>
                  </a:moveTo>
                  <a:cubicBezTo>
                    <a:pt x="3" y="1"/>
                    <a:pt x="6" y="2"/>
                    <a:pt x="9" y="3"/>
                  </a:cubicBezTo>
                  <a:cubicBezTo>
                    <a:pt x="17" y="5"/>
                    <a:pt x="24" y="7"/>
                    <a:pt x="32" y="10"/>
                  </a:cubicBezTo>
                  <a:cubicBezTo>
                    <a:pt x="33" y="10"/>
                    <a:pt x="33" y="10"/>
                    <a:pt x="33" y="11"/>
                  </a:cubicBezTo>
                  <a:cubicBezTo>
                    <a:pt x="33" y="27"/>
                    <a:pt x="33" y="42"/>
                    <a:pt x="33" y="57"/>
                  </a:cubicBezTo>
                  <a:cubicBezTo>
                    <a:pt x="33" y="59"/>
                    <a:pt x="33" y="59"/>
                    <a:pt x="32" y="58"/>
                  </a:cubicBezTo>
                  <a:cubicBezTo>
                    <a:pt x="22" y="55"/>
                    <a:pt x="12" y="52"/>
                    <a:pt x="2" y="48"/>
                  </a:cubicBezTo>
                  <a:cubicBezTo>
                    <a:pt x="1" y="48"/>
                    <a:pt x="1" y="48"/>
                    <a:pt x="0" y="48"/>
                  </a:cubicBezTo>
                  <a:cubicBezTo>
                    <a:pt x="0" y="32"/>
                    <a:pt x="0" y="1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1" name="Freeform 874">
              <a:extLst>
                <a:ext uri="{FF2B5EF4-FFF2-40B4-BE49-F238E27FC236}">
                  <a16:creationId xmlns:a16="http://schemas.microsoft.com/office/drawing/2014/main" id="{F9EBB660-3FF5-4CDF-A66D-F32DE9258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8788" y="5345113"/>
              <a:ext cx="131763" cy="39687"/>
            </a:xfrm>
            <a:custGeom>
              <a:avLst/>
              <a:gdLst>
                <a:gd name="T0" fmla="*/ 30 w 61"/>
                <a:gd name="T1" fmla="*/ 0 h 18"/>
                <a:gd name="T2" fmla="*/ 42 w 61"/>
                <a:gd name="T3" fmla="*/ 4 h 18"/>
                <a:gd name="T4" fmla="*/ 59 w 61"/>
                <a:gd name="T5" fmla="*/ 9 h 18"/>
                <a:gd name="T6" fmla="*/ 61 w 61"/>
                <a:gd name="T7" fmla="*/ 9 h 18"/>
                <a:gd name="T8" fmla="*/ 50 w 61"/>
                <a:gd name="T9" fmla="*/ 12 h 18"/>
                <a:gd name="T10" fmla="*/ 31 w 61"/>
                <a:gd name="T11" fmla="*/ 17 h 18"/>
                <a:gd name="T12" fmla="*/ 29 w 61"/>
                <a:gd name="T13" fmla="*/ 17 h 18"/>
                <a:gd name="T14" fmla="*/ 0 w 61"/>
                <a:gd name="T15" fmla="*/ 10 h 18"/>
                <a:gd name="T16" fmla="*/ 0 w 61"/>
                <a:gd name="T17" fmla="*/ 9 h 18"/>
                <a:gd name="T18" fmla="*/ 13 w 61"/>
                <a:gd name="T19" fmla="*/ 5 h 18"/>
                <a:gd name="T20" fmla="*/ 29 w 61"/>
                <a:gd name="T21" fmla="*/ 0 h 18"/>
                <a:gd name="T22" fmla="*/ 30 w 61"/>
                <a:gd name="T2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1" h="18">
                  <a:moveTo>
                    <a:pt x="30" y="0"/>
                  </a:moveTo>
                  <a:cubicBezTo>
                    <a:pt x="34" y="1"/>
                    <a:pt x="38" y="2"/>
                    <a:pt x="42" y="4"/>
                  </a:cubicBezTo>
                  <a:cubicBezTo>
                    <a:pt x="48" y="5"/>
                    <a:pt x="53" y="7"/>
                    <a:pt x="59" y="9"/>
                  </a:cubicBezTo>
                  <a:cubicBezTo>
                    <a:pt x="60" y="9"/>
                    <a:pt x="60" y="9"/>
                    <a:pt x="61" y="9"/>
                  </a:cubicBezTo>
                  <a:cubicBezTo>
                    <a:pt x="57" y="10"/>
                    <a:pt x="53" y="11"/>
                    <a:pt x="50" y="12"/>
                  </a:cubicBezTo>
                  <a:cubicBezTo>
                    <a:pt x="44" y="14"/>
                    <a:pt x="37" y="16"/>
                    <a:pt x="31" y="17"/>
                  </a:cubicBezTo>
                  <a:cubicBezTo>
                    <a:pt x="30" y="17"/>
                    <a:pt x="30" y="18"/>
                    <a:pt x="29" y="17"/>
                  </a:cubicBezTo>
                  <a:cubicBezTo>
                    <a:pt x="20" y="15"/>
                    <a:pt x="10" y="12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4" y="8"/>
                    <a:pt x="8" y="7"/>
                    <a:pt x="13" y="5"/>
                  </a:cubicBezTo>
                  <a:cubicBezTo>
                    <a:pt x="18" y="4"/>
                    <a:pt x="24" y="2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2" name="Freeform 875">
              <a:extLst>
                <a:ext uri="{FF2B5EF4-FFF2-40B4-BE49-F238E27FC236}">
                  <a16:creationId xmlns:a16="http://schemas.microsoft.com/office/drawing/2014/main" id="{BED43D1D-5141-49EA-9BDC-6CEEC5A74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8175" y="5345113"/>
              <a:ext cx="131763" cy="39687"/>
            </a:xfrm>
            <a:custGeom>
              <a:avLst/>
              <a:gdLst>
                <a:gd name="T0" fmla="*/ 30 w 61"/>
                <a:gd name="T1" fmla="*/ 0 h 18"/>
                <a:gd name="T2" fmla="*/ 43 w 61"/>
                <a:gd name="T3" fmla="*/ 4 h 18"/>
                <a:gd name="T4" fmla="*/ 59 w 61"/>
                <a:gd name="T5" fmla="*/ 9 h 18"/>
                <a:gd name="T6" fmla="*/ 61 w 61"/>
                <a:gd name="T7" fmla="*/ 9 h 18"/>
                <a:gd name="T8" fmla="*/ 50 w 61"/>
                <a:gd name="T9" fmla="*/ 12 h 18"/>
                <a:gd name="T10" fmla="*/ 31 w 61"/>
                <a:gd name="T11" fmla="*/ 17 h 18"/>
                <a:gd name="T12" fmla="*/ 29 w 61"/>
                <a:gd name="T13" fmla="*/ 17 h 18"/>
                <a:gd name="T14" fmla="*/ 0 w 61"/>
                <a:gd name="T15" fmla="*/ 10 h 18"/>
                <a:gd name="T16" fmla="*/ 0 w 61"/>
                <a:gd name="T17" fmla="*/ 9 h 18"/>
                <a:gd name="T18" fmla="*/ 15 w 61"/>
                <a:gd name="T19" fmla="*/ 5 h 18"/>
                <a:gd name="T20" fmla="*/ 29 w 61"/>
                <a:gd name="T21" fmla="*/ 0 h 18"/>
                <a:gd name="T22" fmla="*/ 30 w 61"/>
                <a:gd name="T2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1" h="18">
                  <a:moveTo>
                    <a:pt x="30" y="0"/>
                  </a:moveTo>
                  <a:cubicBezTo>
                    <a:pt x="34" y="1"/>
                    <a:pt x="39" y="3"/>
                    <a:pt x="43" y="4"/>
                  </a:cubicBezTo>
                  <a:cubicBezTo>
                    <a:pt x="48" y="6"/>
                    <a:pt x="54" y="7"/>
                    <a:pt x="59" y="9"/>
                  </a:cubicBezTo>
                  <a:cubicBezTo>
                    <a:pt x="60" y="9"/>
                    <a:pt x="60" y="9"/>
                    <a:pt x="61" y="9"/>
                  </a:cubicBezTo>
                  <a:cubicBezTo>
                    <a:pt x="57" y="10"/>
                    <a:pt x="53" y="11"/>
                    <a:pt x="50" y="12"/>
                  </a:cubicBezTo>
                  <a:cubicBezTo>
                    <a:pt x="43" y="14"/>
                    <a:pt x="37" y="16"/>
                    <a:pt x="31" y="17"/>
                  </a:cubicBezTo>
                  <a:cubicBezTo>
                    <a:pt x="30" y="17"/>
                    <a:pt x="30" y="18"/>
                    <a:pt x="29" y="17"/>
                  </a:cubicBezTo>
                  <a:cubicBezTo>
                    <a:pt x="20" y="15"/>
                    <a:pt x="10" y="12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5" y="8"/>
                    <a:pt x="10" y="6"/>
                    <a:pt x="15" y="5"/>
                  </a:cubicBezTo>
                  <a:cubicBezTo>
                    <a:pt x="19" y="3"/>
                    <a:pt x="24" y="2"/>
                    <a:pt x="29" y="0"/>
                  </a:cubicBezTo>
                  <a:cubicBezTo>
                    <a:pt x="30" y="0"/>
                    <a:pt x="30" y="0"/>
                    <a:pt x="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3" name="Freeform 876">
              <a:extLst>
                <a:ext uri="{FF2B5EF4-FFF2-40B4-BE49-F238E27FC236}">
                  <a16:creationId xmlns:a16="http://schemas.microsoft.com/office/drawing/2014/main" id="{BF7025C8-026D-42B7-8713-7C836613A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1200" y="5378450"/>
              <a:ext cx="71438" cy="125412"/>
            </a:xfrm>
            <a:custGeom>
              <a:avLst/>
              <a:gdLst>
                <a:gd name="T0" fmla="*/ 33 w 33"/>
                <a:gd name="T1" fmla="*/ 23 h 58"/>
                <a:gd name="T2" fmla="*/ 33 w 33"/>
                <a:gd name="T3" fmla="*/ 46 h 58"/>
                <a:gd name="T4" fmla="*/ 32 w 33"/>
                <a:gd name="T5" fmla="*/ 48 h 58"/>
                <a:gd name="T6" fmla="*/ 2 w 33"/>
                <a:gd name="T7" fmla="*/ 58 h 58"/>
                <a:gd name="T8" fmla="*/ 0 w 33"/>
                <a:gd name="T9" fmla="*/ 57 h 58"/>
                <a:gd name="T10" fmla="*/ 0 w 33"/>
                <a:gd name="T11" fmla="*/ 11 h 58"/>
                <a:gd name="T12" fmla="*/ 2 w 33"/>
                <a:gd name="T13" fmla="*/ 9 h 58"/>
                <a:gd name="T14" fmla="*/ 32 w 33"/>
                <a:gd name="T15" fmla="*/ 0 h 58"/>
                <a:gd name="T16" fmla="*/ 33 w 33"/>
                <a:gd name="T17" fmla="*/ 1 h 58"/>
                <a:gd name="T18" fmla="*/ 33 w 33"/>
                <a:gd name="T19" fmla="*/ 2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8">
                  <a:moveTo>
                    <a:pt x="33" y="23"/>
                  </a:moveTo>
                  <a:cubicBezTo>
                    <a:pt x="33" y="31"/>
                    <a:pt x="33" y="38"/>
                    <a:pt x="33" y="46"/>
                  </a:cubicBezTo>
                  <a:cubicBezTo>
                    <a:pt x="33" y="47"/>
                    <a:pt x="33" y="47"/>
                    <a:pt x="32" y="48"/>
                  </a:cubicBezTo>
                  <a:cubicBezTo>
                    <a:pt x="22" y="51"/>
                    <a:pt x="12" y="54"/>
                    <a:pt x="2" y="58"/>
                  </a:cubicBezTo>
                  <a:cubicBezTo>
                    <a:pt x="1" y="58"/>
                    <a:pt x="0" y="58"/>
                    <a:pt x="0" y="57"/>
                  </a:cubicBezTo>
                  <a:cubicBezTo>
                    <a:pt x="0" y="41"/>
                    <a:pt x="0" y="26"/>
                    <a:pt x="0" y="11"/>
                  </a:cubicBezTo>
                  <a:cubicBezTo>
                    <a:pt x="0" y="10"/>
                    <a:pt x="1" y="9"/>
                    <a:pt x="2" y="9"/>
                  </a:cubicBezTo>
                  <a:cubicBezTo>
                    <a:pt x="12" y="6"/>
                    <a:pt x="22" y="3"/>
                    <a:pt x="32" y="0"/>
                  </a:cubicBezTo>
                  <a:cubicBezTo>
                    <a:pt x="33" y="0"/>
                    <a:pt x="33" y="0"/>
                    <a:pt x="33" y="1"/>
                  </a:cubicBezTo>
                  <a:cubicBezTo>
                    <a:pt x="33" y="8"/>
                    <a:pt x="33" y="16"/>
                    <a:pt x="33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4" name="Freeform 877">
              <a:extLst>
                <a:ext uri="{FF2B5EF4-FFF2-40B4-BE49-F238E27FC236}">
                  <a16:creationId xmlns:a16="http://schemas.microsoft.com/office/drawing/2014/main" id="{68CBD87D-D7DA-4CEF-A88B-F7110655A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1813" y="5378450"/>
              <a:ext cx="71438" cy="125412"/>
            </a:xfrm>
            <a:custGeom>
              <a:avLst/>
              <a:gdLst>
                <a:gd name="T0" fmla="*/ 0 w 33"/>
                <a:gd name="T1" fmla="*/ 34 h 58"/>
                <a:gd name="T2" fmla="*/ 0 w 33"/>
                <a:gd name="T3" fmla="*/ 11 h 58"/>
                <a:gd name="T4" fmla="*/ 2 w 33"/>
                <a:gd name="T5" fmla="*/ 9 h 58"/>
                <a:gd name="T6" fmla="*/ 32 w 33"/>
                <a:gd name="T7" fmla="*/ 0 h 58"/>
                <a:gd name="T8" fmla="*/ 33 w 33"/>
                <a:gd name="T9" fmla="*/ 1 h 58"/>
                <a:gd name="T10" fmla="*/ 33 w 33"/>
                <a:gd name="T11" fmla="*/ 46 h 58"/>
                <a:gd name="T12" fmla="*/ 32 w 33"/>
                <a:gd name="T13" fmla="*/ 48 h 58"/>
                <a:gd name="T14" fmla="*/ 2 w 33"/>
                <a:gd name="T15" fmla="*/ 58 h 58"/>
                <a:gd name="T16" fmla="*/ 0 w 33"/>
                <a:gd name="T17" fmla="*/ 57 h 58"/>
                <a:gd name="T18" fmla="*/ 0 w 33"/>
                <a:gd name="T19" fmla="*/ 3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8">
                  <a:moveTo>
                    <a:pt x="0" y="34"/>
                  </a:moveTo>
                  <a:cubicBezTo>
                    <a:pt x="0" y="26"/>
                    <a:pt x="0" y="18"/>
                    <a:pt x="0" y="11"/>
                  </a:cubicBezTo>
                  <a:cubicBezTo>
                    <a:pt x="0" y="10"/>
                    <a:pt x="1" y="9"/>
                    <a:pt x="2" y="9"/>
                  </a:cubicBezTo>
                  <a:cubicBezTo>
                    <a:pt x="12" y="6"/>
                    <a:pt x="22" y="3"/>
                    <a:pt x="32" y="0"/>
                  </a:cubicBezTo>
                  <a:cubicBezTo>
                    <a:pt x="33" y="0"/>
                    <a:pt x="33" y="0"/>
                    <a:pt x="33" y="1"/>
                  </a:cubicBezTo>
                  <a:cubicBezTo>
                    <a:pt x="33" y="16"/>
                    <a:pt x="33" y="31"/>
                    <a:pt x="33" y="46"/>
                  </a:cubicBezTo>
                  <a:cubicBezTo>
                    <a:pt x="33" y="47"/>
                    <a:pt x="33" y="47"/>
                    <a:pt x="32" y="48"/>
                  </a:cubicBezTo>
                  <a:cubicBezTo>
                    <a:pt x="22" y="51"/>
                    <a:pt x="12" y="54"/>
                    <a:pt x="2" y="58"/>
                  </a:cubicBezTo>
                  <a:cubicBezTo>
                    <a:pt x="0" y="58"/>
                    <a:pt x="0" y="58"/>
                    <a:pt x="0" y="57"/>
                  </a:cubicBezTo>
                  <a:cubicBezTo>
                    <a:pt x="0" y="49"/>
                    <a:pt x="0" y="41"/>
                    <a:pt x="0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5" name="Freeform 878">
              <a:extLst>
                <a:ext uri="{FF2B5EF4-FFF2-40B4-BE49-F238E27FC236}">
                  <a16:creationId xmlns:a16="http://schemas.microsoft.com/office/drawing/2014/main" id="{49B588F4-13EC-45BF-BECA-280D2CA368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3525" y="5680075"/>
              <a:ext cx="71438" cy="127000"/>
            </a:xfrm>
            <a:custGeom>
              <a:avLst/>
              <a:gdLst>
                <a:gd name="T0" fmla="*/ 33 w 33"/>
                <a:gd name="T1" fmla="*/ 58 h 58"/>
                <a:gd name="T2" fmla="*/ 29 w 33"/>
                <a:gd name="T3" fmla="*/ 57 h 58"/>
                <a:gd name="T4" fmla="*/ 1 w 33"/>
                <a:gd name="T5" fmla="*/ 48 h 58"/>
                <a:gd name="T6" fmla="*/ 0 w 33"/>
                <a:gd name="T7" fmla="*/ 46 h 58"/>
                <a:gd name="T8" fmla="*/ 0 w 33"/>
                <a:gd name="T9" fmla="*/ 1 h 58"/>
                <a:gd name="T10" fmla="*/ 1 w 33"/>
                <a:gd name="T11" fmla="*/ 0 h 58"/>
                <a:gd name="T12" fmla="*/ 31 w 33"/>
                <a:gd name="T13" fmla="*/ 9 h 58"/>
                <a:gd name="T14" fmla="*/ 33 w 33"/>
                <a:gd name="T15" fmla="*/ 11 h 58"/>
                <a:gd name="T16" fmla="*/ 33 w 33"/>
                <a:gd name="T17" fmla="*/ 57 h 58"/>
                <a:gd name="T18" fmla="*/ 33 w 33"/>
                <a:gd name="T1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8">
                  <a:moveTo>
                    <a:pt x="33" y="58"/>
                  </a:moveTo>
                  <a:cubicBezTo>
                    <a:pt x="31" y="58"/>
                    <a:pt x="30" y="58"/>
                    <a:pt x="29" y="57"/>
                  </a:cubicBezTo>
                  <a:cubicBezTo>
                    <a:pt x="20" y="54"/>
                    <a:pt x="11" y="51"/>
                    <a:pt x="1" y="48"/>
                  </a:cubicBezTo>
                  <a:cubicBezTo>
                    <a:pt x="0" y="48"/>
                    <a:pt x="0" y="47"/>
                    <a:pt x="0" y="46"/>
                  </a:cubicBezTo>
                  <a:cubicBezTo>
                    <a:pt x="0" y="31"/>
                    <a:pt x="0" y="16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1" y="3"/>
                    <a:pt x="21" y="6"/>
                    <a:pt x="31" y="9"/>
                  </a:cubicBezTo>
                  <a:cubicBezTo>
                    <a:pt x="32" y="9"/>
                    <a:pt x="33" y="10"/>
                    <a:pt x="33" y="11"/>
                  </a:cubicBezTo>
                  <a:cubicBezTo>
                    <a:pt x="33" y="26"/>
                    <a:pt x="33" y="42"/>
                    <a:pt x="33" y="57"/>
                  </a:cubicBezTo>
                  <a:cubicBezTo>
                    <a:pt x="33" y="58"/>
                    <a:pt x="33" y="58"/>
                    <a:pt x="33" y="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6" name="Freeform 879">
              <a:extLst>
                <a:ext uri="{FF2B5EF4-FFF2-40B4-BE49-F238E27FC236}">
                  <a16:creationId xmlns:a16="http://schemas.microsoft.com/office/drawing/2014/main" id="{18269261-C757-46A0-ADC9-23004BF4BF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2425" y="5680075"/>
              <a:ext cx="71438" cy="127000"/>
            </a:xfrm>
            <a:custGeom>
              <a:avLst/>
              <a:gdLst>
                <a:gd name="T0" fmla="*/ 0 w 33"/>
                <a:gd name="T1" fmla="*/ 58 h 58"/>
                <a:gd name="T2" fmla="*/ 0 w 33"/>
                <a:gd name="T3" fmla="*/ 57 h 58"/>
                <a:gd name="T4" fmla="*/ 0 w 33"/>
                <a:gd name="T5" fmla="*/ 11 h 58"/>
                <a:gd name="T6" fmla="*/ 2 w 33"/>
                <a:gd name="T7" fmla="*/ 9 h 58"/>
                <a:gd name="T8" fmla="*/ 32 w 33"/>
                <a:gd name="T9" fmla="*/ 0 h 58"/>
                <a:gd name="T10" fmla="*/ 33 w 33"/>
                <a:gd name="T11" fmla="*/ 1 h 58"/>
                <a:gd name="T12" fmla="*/ 33 w 33"/>
                <a:gd name="T13" fmla="*/ 46 h 58"/>
                <a:gd name="T14" fmla="*/ 32 w 33"/>
                <a:gd name="T15" fmla="*/ 48 h 58"/>
                <a:gd name="T16" fmla="*/ 1 w 33"/>
                <a:gd name="T17" fmla="*/ 58 h 58"/>
                <a:gd name="T18" fmla="*/ 0 w 33"/>
                <a:gd name="T1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8">
                  <a:moveTo>
                    <a:pt x="0" y="58"/>
                  </a:moveTo>
                  <a:cubicBezTo>
                    <a:pt x="0" y="58"/>
                    <a:pt x="0" y="57"/>
                    <a:pt x="0" y="57"/>
                  </a:cubicBezTo>
                  <a:cubicBezTo>
                    <a:pt x="0" y="42"/>
                    <a:pt x="0" y="26"/>
                    <a:pt x="0" y="11"/>
                  </a:cubicBezTo>
                  <a:cubicBezTo>
                    <a:pt x="0" y="10"/>
                    <a:pt x="1" y="9"/>
                    <a:pt x="2" y="9"/>
                  </a:cubicBezTo>
                  <a:cubicBezTo>
                    <a:pt x="12" y="6"/>
                    <a:pt x="22" y="3"/>
                    <a:pt x="32" y="0"/>
                  </a:cubicBezTo>
                  <a:cubicBezTo>
                    <a:pt x="33" y="0"/>
                    <a:pt x="33" y="0"/>
                    <a:pt x="33" y="1"/>
                  </a:cubicBezTo>
                  <a:cubicBezTo>
                    <a:pt x="33" y="16"/>
                    <a:pt x="33" y="31"/>
                    <a:pt x="33" y="46"/>
                  </a:cubicBezTo>
                  <a:cubicBezTo>
                    <a:pt x="33" y="47"/>
                    <a:pt x="33" y="47"/>
                    <a:pt x="32" y="48"/>
                  </a:cubicBezTo>
                  <a:cubicBezTo>
                    <a:pt x="22" y="51"/>
                    <a:pt x="11" y="55"/>
                    <a:pt x="1" y="58"/>
                  </a:cubicBezTo>
                  <a:cubicBezTo>
                    <a:pt x="1" y="58"/>
                    <a:pt x="1" y="58"/>
                    <a:pt x="0" y="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7" name="Freeform 880">
              <a:extLst>
                <a:ext uri="{FF2B5EF4-FFF2-40B4-BE49-F238E27FC236}">
                  <a16:creationId xmlns:a16="http://schemas.microsoft.com/office/drawing/2014/main" id="{4BAAA82A-989F-4B75-9F67-2746A426D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12300" y="5378450"/>
              <a:ext cx="71438" cy="125412"/>
            </a:xfrm>
            <a:custGeom>
              <a:avLst/>
              <a:gdLst>
                <a:gd name="T0" fmla="*/ 33 w 33"/>
                <a:gd name="T1" fmla="*/ 34 h 58"/>
                <a:gd name="T2" fmla="*/ 33 w 33"/>
                <a:gd name="T3" fmla="*/ 57 h 58"/>
                <a:gd name="T4" fmla="*/ 32 w 33"/>
                <a:gd name="T5" fmla="*/ 58 h 58"/>
                <a:gd name="T6" fmla="*/ 1 w 33"/>
                <a:gd name="T7" fmla="*/ 48 h 58"/>
                <a:gd name="T8" fmla="*/ 0 w 33"/>
                <a:gd name="T9" fmla="*/ 46 h 58"/>
                <a:gd name="T10" fmla="*/ 0 w 33"/>
                <a:gd name="T11" fmla="*/ 1 h 58"/>
                <a:gd name="T12" fmla="*/ 1 w 33"/>
                <a:gd name="T13" fmla="*/ 0 h 58"/>
                <a:gd name="T14" fmla="*/ 32 w 33"/>
                <a:gd name="T15" fmla="*/ 9 h 58"/>
                <a:gd name="T16" fmla="*/ 33 w 33"/>
                <a:gd name="T17" fmla="*/ 11 h 58"/>
                <a:gd name="T18" fmla="*/ 33 w 33"/>
                <a:gd name="T19" fmla="*/ 3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8">
                  <a:moveTo>
                    <a:pt x="33" y="34"/>
                  </a:moveTo>
                  <a:cubicBezTo>
                    <a:pt x="33" y="41"/>
                    <a:pt x="33" y="49"/>
                    <a:pt x="33" y="57"/>
                  </a:cubicBezTo>
                  <a:cubicBezTo>
                    <a:pt x="33" y="58"/>
                    <a:pt x="33" y="58"/>
                    <a:pt x="32" y="58"/>
                  </a:cubicBezTo>
                  <a:cubicBezTo>
                    <a:pt x="22" y="54"/>
                    <a:pt x="11" y="51"/>
                    <a:pt x="1" y="48"/>
                  </a:cubicBezTo>
                  <a:cubicBezTo>
                    <a:pt x="0" y="47"/>
                    <a:pt x="0" y="47"/>
                    <a:pt x="0" y="46"/>
                  </a:cubicBezTo>
                  <a:cubicBezTo>
                    <a:pt x="0" y="31"/>
                    <a:pt x="0" y="16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1" y="3"/>
                    <a:pt x="22" y="6"/>
                    <a:pt x="32" y="9"/>
                  </a:cubicBezTo>
                  <a:cubicBezTo>
                    <a:pt x="33" y="9"/>
                    <a:pt x="33" y="10"/>
                    <a:pt x="33" y="11"/>
                  </a:cubicBezTo>
                  <a:cubicBezTo>
                    <a:pt x="33" y="18"/>
                    <a:pt x="33" y="26"/>
                    <a:pt x="33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8" name="Freeform 881">
              <a:extLst>
                <a:ext uri="{FF2B5EF4-FFF2-40B4-BE49-F238E27FC236}">
                  <a16:creationId xmlns:a16="http://schemas.microsoft.com/office/drawing/2014/main" id="{EDB89755-EFC5-47B4-AF1A-7D1249566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2425" y="5527675"/>
              <a:ext cx="71438" cy="128587"/>
            </a:xfrm>
            <a:custGeom>
              <a:avLst/>
              <a:gdLst>
                <a:gd name="T0" fmla="*/ 33 w 33"/>
                <a:gd name="T1" fmla="*/ 34 h 59"/>
                <a:gd name="T2" fmla="*/ 33 w 33"/>
                <a:gd name="T3" fmla="*/ 57 h 59"/>
                <a:gd name="T4" fmla="*/ 32 w 33"/>
                <a:gd name="T5" fmla="*/ 58 h 59"/>
                <a:gd name="T6" fmla="*/ 1 w 33"/>
                <a:gd name="T7" fmla="*/ 48 h 59"/>
                <a:gd name="T8" fmla="*/ 0 w 33"/>
                <a:gd name="T9" fmla="*/ 47 h 59"/>
                <a:gd name="T10" fmla="*/ 0 w 33"/>
                <a:gd name="T11" fmla="*/ 2 h 59"/>
                <a:gd name="T12" fmla="*/ 2 w 33"/>
                <a:gd name="T13" fmla="*/ 1 h 59"/>
                <a:gd name="T14" fmla="*/ 32 w 33"/>
                <a:gd name="T15" fmla="*/ 10 h 59"/>
                <a:gd name="T16" fmla="*/ 33 w 33"/>
                <a:gd name="T17" fmla="*/ 11 h 59"/>
                <a:gd name="T18" fmla="*/ 33 w 33"/>
                <a:gd name="T19" fmla="*/ 3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9">
                  <a:moveTo>
                    <a:pt x="33" y="34"/>
                  </a:moveTo>
                  <a:cubicBezTo>
                    <a:pt x="33" y="42"/>
                    <a:pt x="33" y="50"/>
                    <a:pt x="33" y="57"/>
                  </a:cubicBezTo>
                  <a:cubicBezTo>
                    <a:pt x="33" y="58"/>
                    <a:pt x="33" y="59"/>
                    <a:pt x="32" y="58"/>
                  </a:cubicBezTo>
                  <a:cubicBezTo>
                    <a:pt x="22" y="55"/>
                    <a:pt x="12" y="52"/>
                    <a:pt x="1" y="48"/>
                  </a:cubicBezTo>
                  <a:cubicBezTo>
                    <a:pt x="1" y="48"/>
                    <a:pt x="0" y="47"/>
                    <a:pt x="0" y="47"/>
                  </a:cubicBezTo>
                  <a:cubicBezTo>
                    <a:pt x="0" y="32"/>
                    <a:pt x="0" y="17"/>
                    <a:pt x="0" y="2"/>
                  </a:cubicBezTo>
                  <a:cubicBezTo>
                    <a:pt x="0" y="0"/>
                    <a:pt x="1" y="0"/>
                    <a:pt x="2" y="1"/>
                  </a:cubicBezTo>
                  <a:cubicBezTo>
                    <a:pt x="12" y="4"/>
                    <a:pt x="22" y="7"/>
                    <a:pt x="32" y="10"/>
                  </a:cubicBezTo>
                  <a:cubicBezTo>
                    <a:pt x="33" y="10"/>
                    <a:pt x="33" y="10"/>
                    <a:pt x="33" y="11"/>
                  </a:cubicBezTo>
                  <a:cubicBezTo>
                    <a:pt x="33" y="19"/>
                    <a:pt x="33" y="27"/>
                    <a:pt x="33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9" name="Freeform 882">
              <a:extLst>
                <a:ext uri="{FF2B5EF4-FFF2-40B4-BE49-F238E27FC236}">
                  <a16:creationId xmlns:a16="http://schemas.microsoft.com/office/drawing/2014/main" id="{052F0EEB-EFE7-45C7-A912-3C50B6A4B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332913" y="5378450"/>
              <a:ext cx="71438" cy="125412"/>
            </a:xfrm>
            <a:custGeom>
              <a:avLst/>
              <a:gdLst>
                <a:gd name="T0" fmla="*/ 33 w 33"/>
                <a:gd name="T1" fmla="*/ 34 h 58"/>
                <a:gd name="T2" fmla="*/ 33 w 33"/>
                <a:gd name="T3" fmla="*/ 57 h 58"/>
                <a:gd name="T4" fmla="*/ 31 w 33"/>
                <a:gd name="T5" fmla="*/ 58 h 58"/>
                <a:gd name="T6" fmla="*/ 1 w 33"/>
                <a:gd name="T7" fmla="*/ 48 h 58"/>
                <a:gd name="T8" fmla="*/ 0 w 33"/>
                <a:gd name="T9" fmla="*/ 46 h 58"/>
                <a:gd name="T10" fmla="*/ 0 w 33"/>
                <a:gd name="T11" fmla="*/ 1 h 58"/>
                <a:gd name="T12" fmla="*/ 1 w 33"/>
                <a:gd name="T13" fmla="*/ 0 h 58"/>
                <a:gd name="T14" fmla="*/ 32 w 33"/>
                <a:gd name="T15" fmla="*/ 9 h 58"/>
                <a:gd name="T16" fmla="*/ 33 w 33"/>
                <a:gd name="T17" fmla="*/ 11 h 58"/>
                <a:gd name="T18" fmla="*/ 33 w 33"/>
                <a:gd name="T19" fmla="*/ 3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8">
                  <a:moveTo>
                    <a:pt x="33" y="34"/>
                  </a:moveTo>
                  <a:cubicBezTo>
                    <a:pt x="33" y="41"/>
                    <a:pt x="33" y="49"/>
                    <a:pt x="33" y="57"/>
                  </a:cubicBezTo>
                  <a:cubicBezTo>
                    <a:pt x="33" y="58"/>
                    <a:pt x="33" y="58"/>
                    <a:pt x="31" y="58"/>
                  </a:cubicBezTo>
                  <a:cubicBezTo>
                    <a:pt x="21" y="54"/>
                    <a:pt x="11" y="51"/>
                    <a:pt x="1" y="48"/>
                  </a:cubicBezTo>
                  <a:cubicBezTo>
                    <a:pt x="0" y="47"/>
                    <a:pt x="0" y="47"/>
                    <a:pt x="0" y="46"/>
                  </a:cubicBezTo>
                  <a:cubicBezTo>
                    <a:pt x="0" y="31"/>
                    <a:pt x="0" y="16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1" y="3"/>
                    <a:pt x="22" y="6"/>
                    <a:pt x="32" y="9"/>
                  </a:cubicBezTo>
                  <a:cubicBezTo>
                    <a:pt x="33" y="9"/>
                    <a:pt x="33" y="10"/>
                    <a:pt x="33" y="11"/>
                  </a:cubicBezTo>
                  <a:cubicBezTo>
                    <a:pt x="33" y="18"/>
                    <a:pt x="33" y="26"/>
                    <a:pt x="33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0" name="Freeform 883">
              <a:extLst>
                <a:ext uri="{FF2B5EF4-FFF2-40B4-BE49-F238E27FC236}">
                  <a16:creationId xmlns:a16="http://schemas.microsoft.com/office/drawing/2014/main" id="{C962D314-A21F-4049-8B2B-469F5F3DA8B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32913" y="5527675"/>
              <a:ext cx="71438" cy="128587"/>
            </a:xfrm>
            <a:custGeom>
              <a:avLst/>
              <a:gdLst>
                <a:gd name="T0" fmla="*/ 0 w 33"/>
                <a:gd name="T1" fmla="*/ 34 h 59"/>
                <a:gd name="T2" fmla="*/ 0 w 33"/>
                <a:gd name="T3" fmla="*/ 11 h 59"/>
                <a:gd name="T4" fmla="*/ 1 w 33"/>
                <a:gd name="T5" fmla="*/ 10 h 59"/>
                <a:gd name="T6" fmla="*/ 32 w 33"/>
                <a:gd name="T7" fmla="*/ 1 h 59"/>
                <a:gd name="T8" fmla="*/ 33 w 33"/>
                <a:gd name="T9" fmla="*/ 1 h 59"/>
                <a:gd name="T10" fmla="*/ 33 w 33"/>
                <a:gd name="T11" fmla="*/ 47 h 59"/>
                <a:gd name="T12" fmla="*/ 32 w 33"/>
                <a:gd name="T13" fmla="*/ 48 h 59"/>
                <a:gd name="T14" fmla="*/ 1 w 33"/>
                <a:gd name="T15" fmla="*/ 58 h 59"/>
                <a:gd name="T16" fmla="*/ 0 w 33"/>
                <a:gd name="T17" fmla="*/ 57 h 59"/>
                <a:gd name="T18" fmla="*/ 0 w 33"/>
                <a:gd name="T19" fmla="*/ 3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9">
                  <a:moveTo>
                    <a:pt x="0" y="34"/>
                  </a:moveTo>
                  <a:cubicBezTo>
                    <a:pt x="0" y="27"/>
                    <a:pt x="0" y="19"/>
                    <a:pt x="0" y="11"/>
                  </a:cubicBezTo>
                  <a:cubicBezTo>
                    <a:pt x="0" y="10"/>
                    <a:pt x="0" y="10"/>
                    <a:pt x="1" y="10"/>
                  </a:cubicBezTo>
                  <a:cubicBezTo>
                    <a:pt x="11" y="7"/>
                    <a:pt x="21" y="4"/>
                    <a:pt x="32" y="1"/>
                  </a:cubicBezTo>
                  <a:cubicBezTo>
                    <a:pt x="33" y="0"/>
                    <a:pt x="33" y="0"/>
                    <a:pt x="33" y="1"/>
                  </a:cubicBezTo>
                  <a:cubicBezTo>
                    <a:pt x="33" y="17"/>
                    <a:pt x="33" y="32"/>
                    <a:pt x="33" y="47"/>
                  </a:cubicBezTo>
                  <a:cubicBezTo>
                    <a:pt x="33" y="47"/>
                    <a:pt x="33" y="48"/>
                    <a:pt x="32" y="48"/>
                  </a:cubicBezTo>
                  <a:cubicBezTo>
                    <a:pt x="22" y="52"/>
                    <a:pt x="11" y="55"/>
                    <a:pt x="1" y="58"/>
                  </a:cubicBezTo>
                  <a:cubicBezTo>
                    <a:pt x="0" y="59"/>
                    <a:pt x="0" y="58"/>
                    <a:pt x="0" y="57"/>
                  </a:cubicBezTo>
                  <a:cubicBezTo>
                    <a:pt x="0" y="50"/>
                    <a:pt x="0" y="42"/>
                    <a:pt x="0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1" name="Freeform 884">
              <a:extLst>
                <a:ext uri="{FF2B5EF4-FFF2-40B4-BE49-F238E27FC236}">
                  <a16:creationId xmlns:a16="http://schemas.microsoft.com/office/drawing/2014/main" id="{A3B6F216-421C-493B-B968-A08B90C983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3525" y="5527675"/>
              <a:ext cx="71438" cy="128587"/>
            </a:xfrm>
            <a:custGeom>
              <a:avLst/>
              <a:gdLst>
                <a:gd name="T0" fmla="*/ 0 w 33"/>
                <a:gd name="T1" fmla="*/ 34 h 59"/>
                <a:gd name="T2" fmla="*/ 0 w 33"/>
                <a:gd name="T3" fmla="*/ 11 h 59"/>
                <a:gd name="T4" fmla="*/ 1 w 33"/>
                <a:gd name="T5" fmla="*/ 10 h 59"/>
                <a:gd name="T6" fmla="*/ 31 w 33"/>
                <a:gd name="T7" fmla="*/ 1 h 59"/>
                <a:gd name="T8" fmla="*/ 33 w 33"/>
                <a:gd name="T9" fmla="*/ 2 h 59"/>
                <a:gd name="T10" fmla="*/ 33 w 33"/>
                <a:gd name="T11" fmla="*/ 46 h 59"/>
                <a:gd name="T12" fmla="*/ 31 w 33"/>
                <a:gd name="T13" fmla="*/ 48 h 59"/>
                <a:gd name="T14" fmla="*/ 1 w 33"/>
                <a:gd name="T15" fmla="*/ 58 h 59"/>
                <a:gd name="T16" fmla="*/ 0 w 33"/>
                <a:gd name="T17" fmla="*/ 57 h 59"/>
                <a:gd name="T18" fmla="*/ 0 w 33"/>
                <a:gd name="T19" fmla="*/ 34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59">
                  <a:moveTo>
                    <a:pt x="0" y="34"/>
                  </a:moveTo>
                  <a:cubicBezTo>
                    <a:pt x="0" y="27"/>
                    <a:pt x="0" y="19"/>
                    <a:pt x="0" y="11"/>
                  </a:cubicBezTo>
                  <a:cubicBezTo>
                    <a:pt x="0" y="10"/>
                    <a:pt x="0" y="10"/>
                    <a:pt x="1" y="10"/>
                  </a:cubicBezTo>
                  <a:cubicBezTo>
                    <a:pt x="11" y="7"/>
                    <a:pt x="21" y="4"/>
                    <a:pt x="31" y="1"/>
                  </a:cubicBezTo>
                  <a:cubicBezTo>
                    <a:pt x="33" y="0"/>
                    <a:pt x="33" y="0"/>
                    <a:pt x="33" y="2"/>
                  </a:cubicBezTo>
                  <a:cubicBezTo>
                    <a:pt x="33" y="17"/>
                    <a:pt x="33" y="31"/>
                    <a:pt x="33" y="46"/>
                  </a:cubicBezTo>
                  <a:cubicBezTo>
                    <a:pt x="33" y="47"/>
                    <a:pt x="32" y="48"/>
                    <a:pt x="31" y="48"/>
                  </a:cubicBezTo>
                  <a:cubicBezTo>
                    <a:pt x="21" y="52"/>
                    <a:pt x="11" y="55"/>
                    <a:pt x="1" y="58"/>
                  </a:cubicBezTo>
                  <a:cubicBezTo>
                    <a:pt x="0" y="59"/>
                    <a:pt x="0" y="59"/>
                    <a:pt x="0" y="57"/>
                  </a:cubicBezTo>
                  <a:cubicBezTo>
                    <a:pt x="0" y="50"/>
                    <a:pt x="0" y="42"/>
                    <a:pt x="0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2" name="Freeform 885">
              <a:extLst>
                <a:ext uri="{FF2B5EF4-FFF2-40B4-BE49-F238E27FC236}">
                  <a16:creationId xmlns:a16="http://schemas.microsoft.com/office/drawing/2014/main" id="{1D4C7AD3-ED3F-4E0B-84B2-B736114AA8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9888" y="5497513"/>
              <a:ext cx="130175" cy="36512"/>
            </a:xfrm>
            <a:custGeom>
              <a:avLst/>
              <a:gdLst>
                <a:gd name="T0" fmla="*/ 0 w 60"/>
                <a:gd name="T1" fmla="*/ 9 h 17"/>
                <a:gd name="T2" fmla="*/ 13 w 60"/>
                <a:gd name="T3" fmla="*/ 5 h 17"/>
                <a:gd name="T4" fmla="*/ 28 w 60"/>
                <a:gd name="T5" fmla="*/ 0 h 17"/>
                <a:gd name="T6" fmla="*/ 30 w 60"/>
                <a:gd name="T7" fmla="*/ 0 h 17"/>
                <a:gd name="T8" fmla="*/ 59 w 60"/>
                <a:gd name="T9" fmla="*/ 9 h 17"/>
                <a:gd name="T10" fmla="*/ 60 w 60"/>
                <a:gd name="T11" fmla="*/ 9 h 17"/>
                <a:gd name="T12" fmla="*/ 42 w 60"/>
                <a:gd name="T13" fmla="*/ 14 h 17"/>
                <a:gd name="T14" fmla="*/ 30 w 60"/>
                <a:gd name="T15" fmla="*/ 17 h 17"/>
                <a:gd name="T16" fmla="*/ 29 w 60"/>
                <a:gd name="T17" fmla="*/ 17 h 17"/>
                <a:gd name="T18" fmla="*/ 0 w 60"/>
                <a:gd name="T1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7">
                  <a:moveTo>
                    <a:pt x="0" y="9"/>
                  </a:moveTo>
                  <a:cubicBezTo>
                    <a:pt x="4" y="7"/>
                    <a:pt x="9" y="6"/>
                    <a:pt x="13" y="5"/>
                  </a:cubicBezTo>
                  <a:cubicBezTo>
                    <a:pt x="18" y="3"/>
                    <a:pt x="23" y="1"/>
                    <a:pt x="28" y="0"/>
                  </a:cubicBezTo>
                  <a:cubicBezTo>
                    <a:pt x="29" y="0"/>
                    <a:pt x="30" y="0"/>
                    <a:pt x="30" y="0"/>
                  </a:cubicBezTo>
                  <a:cubicBezTo>
                    <a:pt x="40" y="3"/>
                    <a:pt x="49" y="6"/>
                    <a:pt x="59" y="9"/>
                  </a:cubicBezTo>
                  <a:cubicBezTo>
                    <a:pt x="59" y="9"/>
                    <a:pt x="59" y="9"/>
                    <a:pt x="60" y="9"/>
                  </a:cubicBezTo>
                  <a:cubicBezTo>
                    <a:pt x="54" y="11"/>
                    <a:pt x="48" y="12"/>
                    <a:pt x="42" y="14"/>
                  </a:cubicBezTo>
                  <a:cubicBezTo>
                    <a:pt x="38" y="15"/>
                    <a:pt x="34" y="16"/>
                    <a:pt x="30" y="17"/>
                  </a:cubicBezTo>
                  <a:cubicBezTo>
                    <a:pt x="30" y="17"/>
                    <a:pt x="29" y="17"/>
                    <a:pt x="29" y="17"/>
                  </a:cubicBezTo>
                  <a:cubicBezTo>
                    <a:pt x="19" y="14"/>
                    <a:pt x="9" y="12"/>
                    <a:pt x="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3" name="Freeform 886">
              <a:extLst>
                <a:ext uri="{FF2B5EF4-FFF2-40B4-BE49-F238E27FC236}">
                  <a16:creationId xmlns:a16="http://schemas.microsoft.com/office/drawing/2014/main" id="{E6FF23C4-6DC1-458F-843C-965605DD5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7325" y="5497513"/>
              <a:ext cx="131763" cy="36512"/>
            </a:xfrm>
            <a:custGeom>
              <a:avLst/>
              <a:gdLst>
                <a:gd name="T0" fmla="*/ 0 w 61"/>
                <a:gd name="T1" fmla="*/ 9 h 17"/>
                <a:gd name="T2" fmla="*/ 9 w 61"/>
                <a:gd name="T3" fmla="*/ 6 h 17"/>
                <a:gd name="T4" fmla="*/ 29 w 61"/>
                <a:gd name="T5" fmla="*/ 0 h 17"/>
                <a:gd name="T6" fmla="*/ 31 w 61"/>
                <a:gd name="T7" fmla="*/ 0 h 17"/>
                <a:gd name="T8" fmla="*/ 60 w 61"/>
                <a:gd name="T9" fmla="*/ 9 h 17"/>
                <a:gd name="T10" fmla="*/ 61 w 61"/>
                <a:gd name="T11" fmla="*/ 9 h 17"/>
                <a:gd name="T12" fmla="*/ 51 w 61"/>
                <a:gd name="T13" fmla="*/ 12 h 17"/>
                <a:gd name="T14" fmla="*/ 31 w 61"/>
                <a:gd name="T15" fmla="*/ 17 h 17"/>
                <a:gd name="T16" fmla="*/ 29 w 61"/>
                <a:gd name="T17" fmla="*/ 17 h 17"/>
                <a:gd name="T18" fmla="*/ 1 w 61"/>
                <a:gd name="T19" fmla="*/ 9 h 17"/>
                <a:gd name="T20" fmla="*/ 0 w 61"/>
                <a:gd name="T21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17">
                  <a:moveTo>
                    <a:pt x="0" y="9"/>
                  </a:moveTo>
                  <a:cubicBezTo>
                    <a:pt x="3" y="8"/>
                    <a:pt x="6" y="7"/>
                    <a:pt x="9" y="6"/>
                  </a:cubicBezTo>
                  <a:cubicBezTo>
                    <a:pt x="16" y="4"/>
                    <a:pt x="22" y="2"/>
                    <a:pt x="29" y="0"/>
                  </a:cubicBezTo>
                  <a:cubicBezTo>
                    <a:pt x="30" y="0"/>
                    <a:pt x="31" y="0"/>
                    <a:pt x="31" y="0"/>
                  </a:cubicBezTo>
                  <a:cubicBezTo>
                    <a:pt x="41" y="3"/>
                    <a:pt x="50" y="6"/>
                    <a:pt x="60" y="9"/>
                  </a:cubicBezTo>
                  <a:cubicBezTo>
                    <a:pt x="60" y="9"/>
                    <a:pt x="60" y="9"/>
                    <a:pt x="61" y="9"/>
                  </a:cubicBezTo>
                  <a:cubicBezTo>
                    <a:pt x="57" y="10"/>
                    <a:pt x="54" y="11"/>
                    <a:pt x="51" y="12"/>
                  </a:cubicBezTo>
                  <a:cubicBezTo>
                    <a:pt x="44" y="13"/>
                    <a:pt x="38" y="15"/>
                    <a:pt x="31" y="17"/>
                  </a:cubicBezTo>
                  <a:cubicBezTo>
                    <a:pt x="31" y="17"/>
                    <a:pt x="30" y="17"/>
                    <a:pt x="29" y="17"/>
                  </a:cubicBezTo>
                  <a:cubicBezTo>
                    <a:pt x="20" y="14"/>
                    <a:pt x="10" y="12"/>
                    <a:pt x="1" y="9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4" name="Freeform 887">
              <a:extLst>
                <a:ext uri="{FF2B5EF4-FFF2-40B4-BE49-F238E27FC236}">
                  <a16:creationId xmlns:a16="http://schemas.microsoft.com/office/drawing/2014/main" id="{8D745700-81CE-4747-945A-22A67612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7813" y="5648325"/>
              <a:ext cx="130175" cy="38100"/>
            </a:xfrm>
            <a:custGeom>
              <a:avLst/>
              <a:gdLst>
                <a:gd name="T0" fmla="*/ 60 w 60"/>
                <a:gd name="T1" fmla="*/ 10 h 18"/>
                <a:gd name="T2" fmla="*/ 31 w 60"/>
                <a:gd name="T3" fmla="*/ 18 h 18"/>
                <a:gd name="T4" fmla="*/ 29 w 60"/>
                <a:gd name="T5" fmla="*/ 18 h 18"/>
                <a:gd name="T6" fmla="*/ 0 w 60"/>
                <a:gd name="T7" fmla="*/ 10 h 18"/>
                <a:gd name="T8" fmla="*/ 0 w 60"/>
                <a:gd name="T9" fmla="*/ 10 h 18"/>
                <a:gd name="T10" fmla="*/ 1 w 60"/>
                <a:gd name="T11" fmla="*/ 9 h 18"/>
                <a:gd name="T12" fmla="*/ 29 w 60"/>
                <a:gd name="T13" fmla="*/ 1 h 18"/>
                <a:gd name="T14" fmla="*/ 31 w 60"/>
                <a:gd name="T15" fmla="*/ 0 h 18"/>
                <a:gd name="T16" fmla="*/ 60 w 60"/>
                <a:gd name="T17" fmla="*/ 9 h 18"/>
                <a:gd name="T18" fmla="*/ 60 w 60"/>
                <a:gd name="T19" fmla="*/ 1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8">
                  <a:moveTo>
                    <a:pt x="60" y="10"/>
                  </a:moveTo>
                  <a:cubicBezTo>
                    <a:pt x="50" y="12"/>
                    <a:pt x="40" y="15"/>
                    <a:pt x="31" y="18"/>
                  </a:cubicBezTo>
                  <a:cubicBezTo>
                    <a:pt x="30" y="18"/>
                    <a:pt x="30" y="18"/>
                    <a:pt x="29" y="18"/>
                  </a:cubicBezTo>
                  <a:cubicBezTo>
                    <a:pt x="20" y="15"/>
                    <a:pt x="10" y="12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10" y="6"/>
                    <a:pt x="20" y="3"/>
                    <a:pt x="29" y="1"/>
                  </a:cubicBezTo>
                  <a:cubicBezTo>
                    <a:pt x="29" y="0"/>
                    <a:pt x="30" y="0"/>
                    <a:pt x="31" y="0"/>
                  </a:cubicBezTo>
                  <a:cubicBezTo>
                    <a:pt x="40" y="3"/>
                    <a:pt x="50" y="6"/>
                    <a:pt x="60" y="9"/>
                  </a:cubicBezTo>
                  <a:cubicBezTo>
                    <a:pt x="60" y="9"/>
                    <a:pt x="60" y="9"/>
                    <a:pt x="60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5" name="Freeform 888">
              <a:extLst>
                <a:ext uri="{FF2B5EF4-FFF2-40B4-BE49-F238E27FC236}">
                  <a16:creationId xmlns:a16="http://schemas.microsoft.com/office/drawing/2014/main" id="{211F9523-3041-4702-B7C5-75BEEF42B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0638" y="5516563"/>
              <a:ext cx="109538" cy="155575"/>
            </a:xfrm>
            <a:custGeom>
              <a:avLst/>
              <a:gdLst>
                <a:gd name="T0" fmla="*/ 50 w 50"/>
                <a:gd name="T1" fmla="*/ 69 h 71"/>
                <a:gd name="T2" fmla="*/ 47 w 50"/>
                <a:gd name="T3" fmla="*/ 71 h 71"/>
                <a:gd name="T4" fmla="*/ 36 w 50"/>
                <a:gd name="T5" fmla="*/ 71 h 71"/>
                <a:gd name="T6" fmla="*/ 33 w 50"/>
                <a:gd name="T7" fmla="*/ 68 h 71"/>
                <a:gd name="T8" fmla="*/ 33 w 50"/>
                <a:gd name="T9" fmla="*/ 30 h 71"/>
                <a:gd name="T10" fmla="*/ 32 w 50"/>
                <a:gd name="T11" fmla="*/ 23 h 71"/>
                <a:gd name="T12" fmla="*/ 20 w 50"/>
                <a:gd name="T13" fmla="*/ 21 h 71"/>
                <a:gd name="T14" fmla="*/ 17 w 50"/>
                <a:gd name="T15" fmla="*/ 29 h 71"/>
                <a:gd name="T16" fmla="*/ 17 w 50"/>
                <a:gd name="T17" fmla="*/ 36 h 71"/>
                <a:gd name="T18" fmla="*/ 17 w 50"/>
                <a:gd name="T19" fmla="*/ 68 h 71"/>
                <a:gd name="T20" fmla="*/ 14 w 50"/>
                <a:gd name="T21" fmla="*/ 71 h 71"/>
                <a:gd name="T22" fmla="*/ 3 w 50"/>
                <a:gd name="T23" fmla="*/ 71 h 71"/>
                <a:gd name="T24" fmla="*/ 0 w 50"/>
                <a:gd name="T25" fmla="*/ 68 h 71"/>
                <a:gd name="T26" fmla="*/ 0 w 50"/>
                <a:gd name="T27" fmla="*/ 7 h 71"/>
                <a:gd name="T28" fmla="*/ 3 w 50"/>
                <a:gd name="T29" fmla="*/ 4 h 71"/>
                <a:gd name="T30" fmla="*/ 13 w 50"/>
                <a:gd name="T31" fmla="*/ 4 h 71"/>
                <a:gd name="T32" fmla="*/ 16 w 50"/>
                <a:gd name="T33" fmla="*/ 7 h 71"/>
                <a:gd name="T34" fmla="*/ 16 w 50"/>
                <a:gd name="T35" fmla="*/ 15 h 71"/>
                <a:gd name="T36" fmla="*/ 19 w 50"/>
                <a:gd name="T37" fmla="*/ 10 h 71"/>
                <a:gd name="T38" fmla="*/ 47 w 50"/>
                <a:gd name="T39" fmla="*/ 10 h 71"/>
                <a:gd name="T40" fmla="*/ 50 w 50"/>
                <a:gd name="T41" fmla="*/ 20 h 71"/>
                <a:gd name="T42" fmla="*/ 50 w 50"/>
                <a:gd name="T43" fmla="*/ 22 h 71"/>
                <a:gd name="T44" fmla="*/ 50 w 50"/>
                <a:gd name="T45" fmla="*/ 6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" h="71">
                  <a:moveTo>
                    <a:pt x="50" y="69"/>
                  </a:moveTo>
                  <a:cubicBezTo>
                    <a:pt x="49" y="71"/>
                    <a:pt x="48" y="71"/>
                    <a:pt x="47" y="71"/>
                  </a:cubicBezTo>
                  <a:cubicBezTo>
                    <a:pt x="43" y="71"/>
                    <a:pt x="40" y="71"/>
                    <a:pt x="36" y="71"/>
                  </a:cubicBezTo>
                  <a:cubicBezTo>
                    <a:pt x="34" y="71"/>
                    <a:pt x="33" y="70"/>
                    <a:pt x="33" y="68"/>
                  </a:cubicBezTo>
                  <a:cubicBezTo>
                    <a:pt x="33" y="55"/>
                    <a:pt x="33" y="43"/>
                    <a:pt x="33" y="30"/>
                  </a:cubicBezTo>
                  <a:cubicBezTo>
                    <a:pt x="33" y="28"/>
                    <a:pt x="33" y="26"/>
                    <a:pt x="32" y="23"/>
                  </a:cubicBezTo>
                  <a:cubicBezTo>
                    <a:pt x="31" y="17"/>
                    <a:pt x="24" y="17"/>
                    <a:pt x="20" y="21"/>
                  </a:cubicBezTo>
                  <a:cubicBezTo>
                    <a:pt x="18" y="23"/>
                    <a:pt x="18" y="26"/>
                    <a:pt x="17" y="29"/>
                  </a:cubicBezTo>
                  <a:cubicBezTo>
                    <a:pt x="17" y="31"/>
                    <a:pt x="17" y="34"/>
                    <a:pt x="17" y="36"/>
                  </a:cubicBezTo>
                  <a:cubicBezTo>
                    <a:pt x="17" y="46"/>
                    <a:pt x="17" y="57"/>
                    <a:pt x="17" y="68"/>
                  </a:cubicBezTo>
                  <a:cubicBezTo>
                    <a:pt x="17" y="70"/>
                    <a:pt x="16" y="71"/>
                    <a:pt x="14" y="71"/>
                  </a:cubicBezTo>
                  <a:cubicBezTo>
                    <a:pt x="10" y="71"/>
                    <a:pt x="7" y="71"/>
                    <a:pt x="3" y="71"/>
                  </a:cubicBezTo>
                  <a:cubicBezTo>
                    <a:pt x="1" y="71"/>
                    <a:pt x="0" y="70"/>
                    <a:pt x="0" y="68"/>
                  </a:cubicBezTo>
                  <a:cubicBezTo>
                    <a:pt x="0" y="48"/>
                    <a:pt x="0" y="27"/>
                    <a:pt x="0" y="7"/>
                  </a:cubicBezTo>
                  <a:cubicBezTo>
                    <a:pt x="0" y="5"/>
                    <a:pt x="1" y="4"/>
                    <a:pt x="3" y="4"/>
                  </a:cubicBezTo>
                  <a:cubicBezTo>
                    <a:pt x="6" y="4"/>
                    <a:pt x="10" y="4"/>
                    <a:pt x="13" y="4"/>
                  </a:cubicBezTo>
                  <a:cubicBezTo>
                    <a:pt x="15" y="4"/>
                    <a:pt x="16" y="5"/>
                    <a:pt x="16" y="7"/>
                  </a:cubicBezTo>
                  <a:cubicBezTo>
                    <a:pt x="16" y="10"/>
                    <a:pt x="16" y="12"/>
                    <a:pt x="16" y="15"/>
                  </a:cubicBezTo>
                  <a:cubicBezTo>
                    <a:pt x="17" y="14"/>
                    <a:pt x="18" y="12"/>
                    <a:pt x="19" y="10"/>
                  </a:cubicBezTo>
                  <a:cubicBezTo>
                    <a:pt x="25" y="0"/>
                    <a:pt x="42" y="1"/>
                    <a:pt x="47" y="10"/>
                  </a:cubicBezTo>
                  <a:cubicBezTo>
                    <a:pt x="49" y="14"/>
                    <a:pt x="49" y="17"/>
                    <a:pt x="50" y="20"/>
                  </a:cubicBezTo>
                  <a:cubicBezTo>
                    <a:pt x="50" y="21"/>
                    <a:pt x="49" y="21"/>
                    <a:pt x="50" y="22"/>
                  </a:cubicBezTo>
                  <a:cubicBezTo>
                    <a:pt x="50" y="38"/>
                    <a:pt x="50" y="53"/>
                    <a:pt x="50" y="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6" name="Freeform 889">
              <a:extLst>
                <a:ext uri="{FF2B5EF4-FFF2-40B4-BE49-F238E27FC236}">
                  <a16:creationId xmlns:a16="http://schemas.microsoft.com/office/drawing/2014/main" id="{86AF09C9-956F-49A2-876B-2E74EB8324F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6913" y="5519738"/>
              <a:ext cx="176213" cy="152400"/>
            </a:xfrm>
            <a:custGeom>
              <a:avLst/>
              <a:gdLst>
                <a:gd name="T0" fmla="*/ 16 w 82"/>
                <a:gd name="T1" fmla="*/ 13 h 70"/>
                <a:gd name="T2" fmla="*/ 32 w 82"/>
                <a:gd name="T3" fmla="*/ 2 h 70"/>
                <a:gd name="T4" fmla="*/ 48 w 82"/>
                <a:gd name="T5" fmla="*/ 13 h 70"/>
                <a:gd name="T6" fmla="*/ 56 w 82"/>
                <a:gd name="T7" fmla="*/ 4 h 70"/>
                <a:gd name="T8" fmla="*/ 78 w 82"/>
                <a:gd name="T9" fmla="*/ 8 h 70"/>
                <a:gd name="T10" fmla="*/ 82 w 82"/>
                <a:gd name="T11" fmla="*/ 18 h 70"/>
                <a:gd name="T12" fmla="*/ 82 w 82"/>
                <a:gd name="T13" fmla="*/ 29 h 70"/>
                <a:gd name="T14" fmla="*/ 82 w 82"/>
                <a:gd name="T15" fmla="*/ 66 h 70"/>
                <a:gd name="T16" fmla="*/ 78 w 82"/>
                <a:gd name="T17" fmla="*/ 70 h 70"/>
                <a:gd name="T18" fmla="*/ 69 w 82"/>
                <a:gd name="T19" fmla="*/ 70 h 70"/>
                <a:gd name="T20" fmla="*/ 65 w 82"/>
                <a:gd name="T21" fmla="*/ 66 h 70"/>
                <a:gd name="T22" fmla="*/ 65 w 82"/>
                <a:gd name="T23" fmla="*/ 29 h 70"/>
                <a:gd name="T24" fmla="*/ 65 w 82"/>
                <a:gd name="T25" fmla="*/ 24 h 70"/>
                <a:gd name="T26" fmla="*/ 61 w 82"/>
                <a:gd name="T27" fmla="*/ 18 h 70"/>
                <a:gd name="T28" fmla="*/ 52 w 82"/>
                <a:gd name="T29" fmla="*/ 20 h 70"/>
                <a:gd name="T30" fmla="*/ 50 w 82"/>
                <a:gd name="T31" fmla="*/ 26 h 70"/>
                <a:gd name="T32" fmla="*/ 49 w 82"/>
                <a:gd name="T33" fmla="*/ 32 h 70"/>
                <a:gd name="T34" fmla="*/ 49 w 82"/>
                <a:gd name="T35" fmla="*/ 66 h 70"/>
                <a:gd name="T36" fmla="*/ 46 w 82"/>
                <a:gd name="T37" fmla="*/ 70 h 70"/>
                <a:gd name="T38" fmla="*/ 36 w 82"/>
                <a:gd name="T39" fmla="*/ 70 h 70"/>
                <a:gd name="T40" fmla="*/ 33 w 82"/>
                <a:gd name="T41" fmla="*/ 67 h 70"/>
                <a:gd name="T42" fmla="*/ 33 w 82"/>
                <a:gd name="T43" fmla="*/ 30 h 70"/>
                <a:gd name="T44" fmla="*/ 32 w 82"/>
                <a:gd name="T45" fmla="*/ 23 h 70"/>
                <a:gd name="T46" fmla="*/ 26 w 82"/>
                <a:gd name="T47" fmla="*/ 17 h 70"/>
                <a:gd name="T48" fmla="*/ 18 w 82"/>
                <a:gd name="T49" fmla="*/ 22 h 70"/>
                <a:gd name="T50" fmla="*/ 17 w 82"/>
                <a:gd name="T51" fmla="*/ 32 h 70"/>
                <a:gd name="T52" fmla="*/ 17 w 82"/>
                <a:gd name="T53" fmla="*/ 66 h 70"/>
                <a:gd name="T54" fmla="*/ 13 w 82"/>
                <a:gd name="T55" fmla="*/ 70 h 70"/>
                <a:gd name="T56" fmla="*/ 3 w 82"/>
                <a:gd name="T57" fmla="*/ 70 h 70"/>
                <a:gd name="T58" fmla="*/ 0 w 82"/>
                <a:gd name="T59" fmla="*/ 67 h 70"/>
                <a:gd name="T60" fmla="*/ 0 w 82"/>
                <a:gd name="T61" fmla="*/ 6 h 70"/>
                <a:gd name="T62" fmla="*/ 3 w 82"/>
                <a:gd name="T63" fmla="*/ 3 h 70"/>
                <a:gd name="T64" fmla="*/ 13 w 82"/>
                <a:gd name="T65" fmla="*/ 3 h 70"/>
                <a:gd name="T66" fmla="*/ 16 w 82"/>
                <a:gd name="T67" fmla="*/ 6 h 70"/>
                <a:gd name="T68" fmla="*/ 16 w 82"/>
                <a:gd name="T69" fmla="*/ 1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2" h="70">
                  <a:moveTo>
                    <a:pt x="16" y="13"/>
                  </a:moveTo>
                  <a:cubicBezTo>
                    <a:pt x="19" y="6"/>
                    <a:pt x="24" y="2"/>
                    <a:pt x="32" y="2"/>
                  </a:cubicBezTo>
                  <a:cubicBezTo>
                    <a:pt x="40" y="2"/>
                    <a:pt x="45" y="6"/>
                    <a:pt x="48" y="13"/>
                  </a:cubicBezTo>
                  <a:cubicBezTo>
                    <a:pt x="50" y="9"/>
                    <a:pt x="52" y="6"/>
                    <a:pt x="56" y="4"/>
                  </a:cubicBezTo>
                  <a:cubicBezTo>
                    <a:pt x="64" y="0"/>
                    <a:pt x="73" y="2"/>
                    <a:pt x="78" y="8"/>
                  </a:cubicBezTo>
                  <a:cubicBezTo>
                    <a:pt x="80" y="11"/>
                    <a:pt x="81" y="14"/>
                    <a:pt x="82" y="18"/>
                  </a:cubicBezTo>
                  <a:cubicBezTo>
                    <a:pt x="82" y="22"/>
                    <a:pt x="82" y="25"/>
                    <a:pt x="82" y="29"/>
                  </a:cubicBezTo>
                  <a:cubicBezTo>
                    <a:pt x="82" y="42"/>
                    <a:pt x="82" y="54"/>
                    <a:pt x="82" y="66"/>
                  </a:cubicBezTo>
                  <a:cubicBezTo>
                    <a:pt x="82" y="69"/>
                    <a:pt x="81" y="70"/>
                    <a:pt x="78" y="70"/>
                  </a:cubicBezTo>
                  <a:cubicBezTo>
                    <a:pt x="75" y="70"/>
                    <a:pt x="72" y="70"/>
                    <a:pt x="69" y="70"/>
                  </a:cubicBezTo>
                  <a:cubicBezTo>
                    <a:pt x="66" y="70"/>
                    <a:pt x="65" y="69"/>
                    <a:pt x="65" y="66"/>
                  </a:cubicBezTo>
                  <a:cubicBezTo>
                    <a:pt x="65" y="54"/>
                    <a:pt x="65" y="42"/>
                    <a:pt x="65" y="29"/>
                  </a:cubicBezTo>
                  <a:cubicBezTo>
                    <a:pt x="65" y="28"/>
                    <a:pt x="65" y="26"/>
                    <a:pt x="65" y="24"/>
                  </a:cubicBezTo>
                  <a:cubicBezTo>
                    <a:pt x="65" y="21"/>
                    <a:pt x="64" y="19"/>
                    <a:pt x="61" y="18"/>
                  </a:cubicBezTo>
                  <a:cubicBezTo>
                    <a:pt x="58" y="17"/>
                    <a:pt x="55" y="17"/>
                    <a:pt x="52" y="20"/>
                  </a:cubicBezTo>
                  <a:cubicBezTo>
                    <a:pt x="50" y="22"/>
                    <a:pt x="50" y="24"/>
                    <a:pt x="50" y="26"/>
                  </a:cubicBezTo>
                  <a:cubicBezTo>
                    <a:pt x="49" y="28"/>
                    <a:pt x="49" y="30"/>
                    <a:pt x="49" y="32"/>
                  </a:cubicBezTo>
                  <a:cubicBezTo>
                    <a:pt x="49" y="44"/>
                    <a:pt x="49" y="55"/>
                    <a:pt x="49" y="66"/>
                  </a:cubicBezTo>
                  <a:cubicBezTo>
                    <a:pt x="49" y="69"/>
                    <a:pt x="49" y="70"/>
                    <a:pt x="46" y="70"/>
                  </a:cubicBezTo>
                  <a:cubicBezTo>
                    <a:pt x="43" y="70"/>
                    <a:pt x="39" y="70"/>
                    <a:pt x="36" y="70"/>
                  </a:cubicBezTo>
                  <a:cubicBezTo>
                    <a:pt x="33" y="70"/>
                    <a:pt x="33" y="69"/>
                    <a:pt x="33" y="67"/>
                  </a:cubicBezTo>
                  <a:cubicBezTo>
                    <a:pt x="33" y="54"/>
                    <a:pt x="33" y="42"/>
                    <a:pt x="33" y="30"/>
                  </a:cubicBezTo>
                  <a:cubicBezTo>
                    <a:pt x="33" y="28"/>
                    <a:pt x="33" y="25"/>
                    <a:pt x="32" y="23"/>
                  </a:cubicBezTo>
                  <a:cubicBezTo>
                    <a:pt x="31" y="19"/>
                    <a:pt x="29" y="18"/>
                    <a:pt x="26" y="17"/>
                  </a:cubicBezTo>
                  <a:cubicBezTo>
                    <a:pt x="22" y="17"/>
                    <a:pt x="19" y="19"/>
                    <a:pt x="18" y="22"/>
                  </a:cubicBezTo>
                  <a:cubicBezTo>
                    <a:pt x="17" y="25"/>
                    <a:pt x="17" y="29"/>
                    <a:pt x="17" y="32"/>
                  </a:cubicBezTo>
                  <a:cubicBezTo>
                    <a:pt x="17" y="44"/>
                    <a:pt x="17" y="55"/>
                    <a:pt x="17" y="66"/>
                  </a:cubicBezTo>
                  <a:cubicBezTo>
                    <a:pt x="17" y="69"/>
                    <a:pt x="16" y="70"/>
                    <a:pt x="13" y="70"/>
                  </a:cubicBezTo>
                  <a:cubicBezTo>
                    <a:pt x="10" y="70"/>
                    <a:pt x="7" y="70"/>
                    <a:pt x="3" y="70"/>
                  </a:cubicBezTo>
                  <a:cubicBezTo>
                    <a:pt x="1" y="70"/>
                    <a:pt x="0" y="69"/>
                    <a:pt x="0" y="67"/>
                  </a:cubicBezTo>
                  <a:cubicBezTo>
                    <a:pt x="0" y="47"/>
                    <a:pt x="0" y="26"/>
                    <a:pt x="0" y="6"/>
                  </a:cubicBezTo>
                  <a:cubicBezTo>
                    <a:pt x="0" y="4"/>
                    <a:pt x="1" y="3"/>
                    <a:pt x="3" y="3"/>
                  </a:cubicBezTo>
                  <a:cubicBezTo>
                    <a:pt x="7" y="3"/>
                    <a:pt x="10" y="3"/>
                    <a:pt x="13" y="3"/>
                  </a:cubicBezTo>
                  <a:cubicBezTo>
                    <a:pt x="15" y="3"/>
                    <a:pt x="16" y="4"/>
                    <a:pt x="16" y="6"/>
                  </a:cubicBezTo>
                  <a:cubicBezTo>
                    <a:pt x="16" y="8"/>
                    <a:pt x="16" y="11"/>
                    <a:pt x="16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7" name="Freeform 890">
              <a:extLst>
                <a:ext uri="{FF2B5EF4-FFF2-40B4-BE49-F238E27FC236}">
                  <a16:creationId xmlns:a16="http://schemas.microsoft.com/office/drawing/2014/main" id="{B4EE8CCD-C594-416A-9B31-4781150CE4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40863" y="5521325"/>
              <a:ext cx="128588" cy="155575"/>
            </a:xfrm>
            <a:custGeom>
              <a:avLst/>
              <a:gdLst>
                <a:gd name="T0" fmla="*/ 39 w 59"/>
                <a:gd name="T1" fmla="*/ 61 h 71"/>
                <a:gd name="T2" fmla="*/ 30 w 59"/>
                <a:gd name="T3" fmla="*/ 67 h 71"/>
                <a:gd name="T4" fmla="*/ 11 w 59"/>
                <a:gd name="T5" fmla="*/ 68 h 71"/>
                <a:gd name="T6" fmla="*/ 1 w 59"/>
                <a:gd name="T7" fmla="*/ 56 h 71"/>
                <a:gd name="T8" fmla="*/ 6 w 59"/>
                <a:gd name="T9" fmla="*/ 36 h 71"/>
                <a:gd name="T10" fmla="*/ 20 w 59"/>
                <a:gd name="T11" fmla="*/ 29 h 71"/>
                <a:gd name="T12" fmla="*/ 35 w 59"/>
                <a:gd name="T13" fmla="*/ 27 h 71"/>
                <a:gd name="T14" fmla="*/ 36 w 59"/>
                <a:gd name="T15" fmla="*/ 26 h 71"/>
                <a:gd name="T16" fmla="*/ 36 w 59"/>
                <a:gd name="T17" fmla="*/ 19 h 71"/>
                <a:gd name="T18" fmla="*/ 29 w 59"/>
                <a:gd name="T19" fmla="*/ 13 h 71"/>
                <a:gd name="T20" fmla="*/ 18 w 59"/>
                <a:gd name="T21" fmla="*/ 20 h 71"/>
                <a:gd name="T22" fmla="*/ 15 w 59"/>
                <a:gd name="T23" fmla="*/ 23 h 71"/>
                <a:gd name="T24" fmla="*/ 5 w 59"/>
                <a:gd name="T25" fmla="*/ 21 h 71"/>
                <a:gd name="T26" fmla="*/ 3 w 59"/>
                <a:gd name="T27" fmla="*/ 19 h 71"/>
                <a:gd name="T28" fmla="*/ 16 w 59"/>
                <a:gd name="T29" fmla="*/ 3 h 71"/>
                <a:gd name="T30" fmla="*/ 39 w 59"/>
                <a:gd name="T31" fmla="*/ 2 h 71"/>
                <a:gd name="T32" fmla="*/ 53 w 59"/>
                <a:gd name="T33" fmla="*/ 20 h 71"/>
                <a:gd name="T34" fmla="*/ 53 w 59"/>
                <a:gd name="T35" fmla="*/ 45 h 71"/>
                <a:gd name="T36" fmla="*/ 57 w 59"/>
                <a:gd name="T37" fmla="*/ 56 h 71"/>
                <a:gd name="T38" fmla="*/ 58 w 59"/>
                <a:gd name="T39" fmla="*/ 58 h 71"/>
                <a:gd name="T40" fmla="*/ 57 w 59"/>
                <a:gd name="T41" fmla="*/ 61 h 71"/>
                <a:gd name="T42" fmla="*/ 49 w 59"/>
                <a:gd name="T43" fmla="*/ 68 h 71"/>
                <a:gd name="T44" fmla="*/ 45 w 59"/>
                <a:gd name="T45" fmla="*/ 68 h 71"/>
                <a:gd name="T46" fmla="*/ 39 w 59"/>
                <a:gd name="T47" fmla="*/ 61 h 71"/>
                <a:gd name="T48" fmla="*/ 36 w 59"/>
                <a:gd name="T49" fmla="*/ 41 h 71"/>
                <a:gd name="T50" fmla="*/ 36 w 59"/>
                <a:gd name="T51" fmla="*/ 37 h 71"/>
                <a:gd name="T52" fmla="*/ 35 w 59"/>
                <a:gd name="T53" fmla="*/ 36 h 71"/>
                <a:gd name="T54" fmla="*/ 28 w 59"/>
                <a:gd name="T55" fmla="*/ 37 h 71"/>
                <a:gd name="T56" fmla="*/ 18 w 59"/>
                <a:gd name="T57" fmla="*/ 50 h 71"/>
                <a:gd name="T58" fmla="*/ 29 w 59"/>
                <a:gd name="T59" fmla="*/ 56 h 71"/>
                <a:gd name="T60" fmla="*/ 33 w 59"/>
                <a:gd name="T61" fmla="*/ 53 h 71"/>
                <a:gd name="T62" fmla="*/ 36 w 59"/>
                <a:gd name="T63" fmla="*/ 4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" h="71">
                  <a:moveTo>
                    <a:pt x="39" y="61"/>
                  </a:moveTo>
                  <a:cubicBezTo>
                    <a:pt x="36" y="63"/>
                    <a:pt x="33" y="66"/>
                    <a:pt x="30" y="67"/>
                  </a:cubicBezTo>
                  <a:cubicBezTo>
                    <a:pt x="24" y="70"/>
                    <a:pt x="17" y="71"/>
                    <a:pt x="11" y="68"/>
                  </a:cubicBezTo>
                  <a:cubicBezTo>
                    <a:pt x="5" y="66"/>
                    <a:pt x="2" y="62"/>
                    <a:pt x="1" y="56"/>
                  </a:cubicBezTo>
                  <a:cubicBezTo>
                    <a:pt x="0" y="48"/>
                    <a:pt x="1" y="42"/>
                    <a:pt x="6" y="36"/>
                  </a:cubicBezTo>
                  <a:cubicBezTo>
                    <a:pt x="10" y="32"/>
                    <a:pt x="15" y="30"/>
                    <a:pt x="20" y="29"/>
                  </a:cubicBezTo>
                  <a:cubicBezTo>
                    <a:pt x="25" y="28"/>
                    <a:pt x="30" y="27"/>
                    <a:pt x="35" y="27"/>
                  </a:cubicBezTo>
                  <a:cubicBezTo>
                    <a:pt x="36" y="27"/>
                    <a:pt x="36" y="27"/>
                    <a:pt x="36" y="26"/>
                  </a:cubicBezTo>
                  <a:cubicBezTo>
                    <a:pt x="36" y="24"/>
                    <a:pt x="36" y="21"/>
                    <a:pt x="36" y="19"/>
                  </a:cubicBezTo>
                  <a:cubicBezTo>
                    <a:pt x="35" y="16"/>
                    <a:pt x="33" y="14"/>
                    <a:pt x="29" y="13"/>
                  </a:cubicBezTo>
                  <a:cubicBezTo>
                    <a:pt x="23" y="13"/>
                    <a:pt x="19" y="16"/>
                    <a:pt x="18" y="20"/>
                  </a:cubicBezTo>
                  <a:cubicBezTo>
                    <a:pt x="18" y="22"/>
                    <a:pt x="17" y="23"/>
                    <a:pt x="15" y="23"/>
                  </a:cubicBezTo>
                  <a:cubicBezTo>
                    <a:pt x="12" y="22"/>
                    <a:pt x="8" y="22"/>
                    <a:pt x="5" y="21"/>
                  </a:cubicBezTo>
                  <a:cubicBezTo>
                    <a:pt x="3" y="21"/>
                    <a:pt x="2" y="20"/>
                    <a:pt x="3" y="19"/>
                  </a:cubicBezTo>
                  <a:cubicBezTo>
                    <a:pt x="4" y="11"/>
                    <a:pt x="9" y="5"/>
                    <a:pt x="16" y="3"/>
                  </a:cubicBezTo>
                  <a:cubicBezTo>
                    <a:pt x="24" y="0"/>
                    <a:pt x="31" y="0"/>
                    <a:pt x="39" y="2"/>
                  </a:cubicBezTo>
                  <a:cubicBezTo>
                    <a:pt x="48" y="4"/>
                    <a:pt x="53" y="10"/>
                    <a:pt x="53" y="20"/>
                  </a:cubicBezTo>
                  <a:cubicBezTo>
                    <a:pt x="53" y="28"/>
                    <a:pt x="53" y="37"/>
                    <a:pt x="53" y="45"/>
                  </a:cubicBezTo>
                  <a:cubicBezTo>
                    <a:pt x="53" y="49"/>
                    <a:pt x="54" y="53"/>
                    <a:pt x="57" y="56"/>
                  </a:cubicBezTo>
                  <a:cubicBezTo>
                    <a:pt x="57" y="56"/>
                    <a:pt x="58" y="57"/>
                    <a:pt x="58" y="58"/>
                  </a:cubicBezTo>
                  <a:cubicBezTo>
                    <a:pt x="59" y="59"/>
                    <a:pt x="58" y="60"/>
                    <a:pt x="57" y="61"/>
                  </a:cubicBezTo>
                  <a:cubicBezTo>
                    <a:pt x="55" y="63"/>
                    <a:pt x="52" y="66"/>
                    <a:pt x="49" y="68"/>
                  </a:cubicBezTo>
                  <a:cubicBezTo>
                    <a:pt x="47" y="70"/>
                    <a:pt x="46" y="70"/>
                    <a:pt x="45" y="68"/>
                  </a:cubicBezTo>
                  <a:cubicBezTo>
                    <a:pt x="42" y="66"/>
                    <a:pt x="40" y="64"/>
                    <a:pt x="39" y="61"/>
                  </a:cubicBezTo>
                  <a:close/>
                  <a:moveTo>
                    <a:pt x="36" y="41"/>
                  </a:moveTo>
                  <a:cubicBezTo>
                    <a:pt x="36" y="40"/>
                    <a:pt x="36" y="39"/>
                    <a:pt x="36" y="37"/>
                  </a:cubicBezTo>
                  <a:cubicBezTo>
                    <a:pt x="36" y="37"/>
                    <a:pt x="36" y="36"/>
                    <a:pt x="35" y="36"/>
                  </a:cubicBezTo>
                  <a:cubicBezTo>
                    <a:pt x="33" y="36"/>
                    <a:pt x="31" y="37"/>
                    <a:pt x="28" y="37"/>
                  </a:cubicBezTo>
                  <a:cubicBezTo>
                    <a:pt x="21" y="39"/>
                    <a:pt x="18" y="43"/>
                    <a:pt x="18" y="50"/>
                  </a:cubicBezTo>
                  <a:cubicBezTo>
                    <a:pt x="19" y="56"/>
                    <a:pt x="24" y="59"/>
                    <a:pt x="29" y="56"/>
                  </a:cubicBezTo>
                  <a:cubicBezTo>
                    <a:pt x="31" y="56"/>
                    <a:pt x="32" y="54"/>
                    <a:pt x="33" y="53"/>
                  </a:cubicBezTo>
                  <a:cubicBezTo>
                    <a:pt x="36" y="49"/>
                    <a:pt x="36" y="45"/>
                    <a:pt x="36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8" name="Freeform 891">
              <a:extLst>
                <a:ext uri="{FF2B5EF4-FFF2-40B4-BE49-F238E27FC236}">
                  <a16:creationId xmlns:a16="http://schemas.microsoft.com/office/drawing/2014/main" id="{74B13BA3-37D5-44E5-AE30-EE218FE457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83763" y="5519738"/>
              <a:ext cx="127000" cy="157162"/>
            </a:xfrm>
            <a:custGeom>
              <a:avLst/>
              <a:gdLst>
                <a:gd name="T0" fmla="*/ 39 w 59"/>
                <a:gd name="T1" fmla="*/ 62 h 72"/>
                <a:gd name="T2" fmla="*/ 34 w 59"/>
                <a:gd name="T3" fmla="*/ 67 h 72"/>
                <a:gd name="T4" fmla="*/ 12 w 59"/>
                <a:gd name="T5" fmla="*/ 69 h 72"/>
                <a:gd name="T6" fmla="*/ 2 w 59"/>
                <a:gd name="T7" fmla="*/ 57 h 72"/>
                <a:gd name="T8" fmla="*/ 7 w 59"/>
                <a:gd name="T9" fmla="*/ 37 h 72"/>
                <a:gd name="T10" fmla="*/ 21 w 59"/>
                <a:gd name="T11" fmla="*/ 30 h 72"/>
                <a:gd name="T12" fmla="*/ 36 w 59"/>
                <a:gd name="T13" fmla="*/ 28 h 72"/>
                <a:gd name="T14" fmla="*/ 37 w 59"/>
                <a:gd name="T15" fmla="*/ 26 h 72"/>
                <a:gd name="T16" fmla="*/ 37 w 59"/>
                <a:gd name="T17" fmla="*/ 21 h 72"/>
                <a:gd name="T18" fmla="*/ 30 w 59"/>
                <a:gd name="T19" fmla="*/ 14 h 72"/>
                <a:gd name="T20" fmla="*/ 19 w 59"/>
                <a:gd name="T21" fmla="*/ 22 h 72"/>
                <a:gd name="T22" fmla="*/ 16 w 59"/>
                <a:gd name="T23" fmla="*/ 24 h 72"/>
                <a:gd name="T24" fmla="*/ 5 w 59"/>
                <a:gd name="T25" fmla="*/ 22 h 72"/>
                <a:gd name="T26" fmla="*/ 3 w 59"/>
                <a:gd name="T27" fmla="*/ 19 h 72"/>
                <a:gd name="T28" fmla="*/ 15 w 59"/>
                <a:gd name="T29" fmla="*/ 4 h 72"/>
                <a:gd name="T30" fmla="*/ 43 w 59"/>
                <a:gd name="T31" fmla="*/ 4 h 72"/>
                <a:gd name="T32" fmla="*/ 54 w 59"/>
                <a:gd name="T33" fmla="*/ 19 h 72"/>
                <a:gd name="T34" fmla="*/ 54 w 59"/>
                <a:gd name="T35" fmla="*/ 45 h 72"/>
                <a:gd name="T36" fmla="*/ 58 w 59"/>
                <a:gd name="T37" fmla="*/ 57 h 72"/>
                <a:gd name="T38" fmla="*/ 59 w 59"/>
                <a:gd name="T39" fmla="*/ 59 h 72"/>
                <a:gd name="T40" fmla="*/ 58 w 59"/>
                <a:gd name="T41" fmla="*/ 62 h 72"/>
                <a:gd name="T42" fmla="*/ 49 w 59"/>
                <a:gd name="T43" fmla="*/ 69 h 72"/>
                <a:gd name="T44" fmla="*/ 46 w 59"/>
                <a:gd name="T45" fmla="*/ 69 h 72"/>
                <a:gd name="T46" fmla="*/ 39 w 59"/>
                <a:gd name="T47" fmla="*/ 62 h 72"/>
                <a:gd name="T48" fmla="*/ 37 w 59"/>
                <a:gd name="T49" fmla="*/ 42 h 72"/>
                <a:gd name="T50" fmla="*/ 37 w 59"/>
                <a:gd name="T51" fmla="*/ 38 h 72"/>
                <a:gd name="T52" fmla="*/ 36 w 59"/>
                <a:gd name="T53" fmla="*/ 37 h 72"/>
                <a:gd name="T54" fmla="*/ 29 w 59"/>
                <a:gd name="T55" fmla="*/ 38 h 72"/>
                <a:gd name="T56" fmla="*/ 19 w 59"/>
                <a:gd name="T57" fmla="*/ 52 h 72"/>
                <a:gd name="T58" fmla="*/ 30 w 59"/>
                <a:gd name="T59" fmla="*/ 58 h 72"/>
                <a:gd name="T60" fmla="*/ 35 w 59"/>
                <a:gd name="T61" fmla="*/ 52 h 72"/>
                <a:gd name="T62" fmla="*/ 37 w 59"/>
                <a:gd name="T63" fmla="*/ 4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" h="72">
                  <a:moveTo>
                    <a:pt x="39" y="62"/>
                  </a:moveTo>
                  <a:cubicBezTo>
                    <a:pt x="38" y="64"/>
                    <a:pt x="36" y="65"/>
                    <a:pt x="34" y="67"/>
                  </a:cubicBezTo>
                  <a:cubicBezTo>
                    <a:pt x="27" y="71"/>
                    <a:pt x="19" y="72"/>
                    <a:pt x="12" y="69"/>
                  </a:cubicBezTo>
                  <a:cubicBezTo>
                    <a:pt x="6" y="67"/>
                    <a:pt x="3" y="63"/>
                    <a:pt x="2" y="57"/>
                  </a:cubicBezTo>
                  <a:cubicBezTo>
                    <a:pt x="0" y="50"/>
                    <a:pt x="2" y="43"/>
                    <a:pt x="7" y="37"/>
                  </a:cubicBezTo>
                  <a:cubicBezTo>
                    <a:pt x="11" y="33"/>
                    <a:pt x="15" y="31"/>
                    <a:pt x="21" y="30"/>
                  </a:cubicBezTo>
                  <a:cubicBezTo>
                    <a:pt x="26" y="29"/>
                    <a:pt x="31" y="28"/>
                    <a:pt x="36" y="28"/>
                  </a:cubicBezTo>
                  <a:cubicBezTo>
                    <a:pt x="37" y="28"/>
                    <a:pt x="37" y="28"/>
                    <a:pt x="37" y="26"/>
                  </a:cubicBezTo>
                  <a:cubicBezTo>
                    <a:pt x="37" y="25"/>
                    <a:pt x="37" y="23"/>
                    <a:pt x="37" y="21"/>
                  </a:cubicBezTo>
                  <a:cubicBezTo>
                    <a:pt x="36" y="17"/>
                    <a:pt x="34" y="15"/>
                    <a:pt x="30" y="14"/>
                  </a:cubicBezTo>
                  <a:cubicBezTo>
                    <a:pt x="25" y="14"/>
                    <a:pt x="20" y="16"/>
                    <a:pt x="19" y="22"/>
                  </a:cubicBezTo>
                  <a:cubicBezTo>
                    <a:pt x="19" y="23"/>
                    <a:pt x="18" y="24"/>
                    <a:pt x="16" y="24"/>
                  </a:cubicBezTo>
                  <a:cubicBezTo>
                    <a:pt x="13" y="23"/>
                    <a:pt x="9" y="23"/>
                    <a:pt x="5" y="22"/>
                  </a:cubicBezTo>
                  <a:cubicBezTo>
                    <a:pt x="4" y="22"/>
                    <a:pt x="3" y="21"/>
                    <a:pt x="3" y="19"/>
                  </a:cubicBezTo>
                  <a:cubicBezTo>
                    <a:pt x="5" y="13"/>
                    <a:pt x="9" y="7"/>
                    <a:pt x="15" y="4"/>
                  </a:cubicBezTo>
                  <a:cubicBezTo>
                    <a:pt x="24" y="0"/>
                    <a:pt x="34" y="0"/>
                    <a:pt x="43" y="4"/>
                  </a:cubicBezTo>
                  <a:cubicBezTo>
                    <a:pt x="50" y="6"/>
                    <a:pt x="53" y="12"/>
                    <a:pt x="54" y="19"/>
                  </a:cubicBezTo>
                  <a:cubicBezTo>
                    <a:pt x="54" y="28"/>
                    <a:pt x="54" y="37"/>
                    <a:pt x="54" y="45"/>
                  </a:cubicBezTo>
                  <a:cubicBezTo>
                    <a:pt x="54" y="50"/>
                    <a:pt x="55" y="54"/>
                    <a:pt x="58" y="57"/>
                  </a:cubicBezTo>
                  <a:cubicBezTo>
                    <a:pt x="58" y="58"/>
                    <a:pt x="59" y="58"/>
                    <a:pt x="59" y="59"/>
                  </a:cubicBezTo>
                  <a:cubicBezTo>
                    <a:pt x="59" y="60"/>
                    <a:pt x="59" y="61"/>
                    <a:pt x="58" y="62"/>
                  </a:cubicBezTo>
                  <a:cubicBezTo>
                    <a:pt x="55" y="64"/>
                    <a:pt x="52" y="67"/>
                    <a:pt x="49" y="69"/>
                  </a:cubicBezTo>
                  <a:cubicBezTo>
                    <a:pt x="48" y="70"/>
                    <a:pt x="47" y="70"/>
                    <a:pt x="46" y="69"/>
                  </a:cubicBezTo>
                  <a:cubicBezTo>
                    <a:pt x="43" y="67"/>
                    <a:pt x="41" y="65"/>
                    <a:pt x="39" y="62"/>
                  </a:cubicBezTo>
                  <a:close/>
                  <a:moveTo>
                    <a:pt x="37" y="42"/>
                  </a:moveTo>
                  <a:cubicBezTo>
                    <a:pt x="37" y="41"/>
                    <a:pt x="37" y="39"/>
                    <a:pt x="37" y="38"/>
                  </a:cubicBezTo>
                  <a:cubicBezTo>
                    <a:pt x="37" y="38"/>
                    <a:pt x="37" y="37"/>
                    <a:pt x="36" y="37"/>
                  </a:cubicBezTo>
                  <a:cubicBezTo>
                    <a:pt x="34" y="37"/>
                    <a:pt x="31" y="38"/>
                    <a:pt x="29" y="38"/>
                  </a:cubicBezTo>
                  <a:cubicBezTo>
                    <a:pt x="22" y="40"/>
                    <a:pt x="18" y="45"/>
                    <a:pt x="19" y="52"/>
                  </a:cubicBezTo>
                  <a:cubicBezTo>
                    <a:pt x="20" y="57"/>
                    <a:pt x="25" y="60"/>
                    <a:pt x="30" y="58"/>
                  </a:cubicBezTo>
                  <a:cubicBezTo>
                    <a:pt x="32" y="56"/>
                    <a:pt x="34" y="54"/>
                    <a:pt x="35" y="52"/>
                  </a:cubicBezTo>
                  <a:cubicBezTo>
                    <a:pt x="37" y="48"/>
                    <a:pt x="37" y="45"/>
                    <a:pt x="37" y="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9" name="Freeform 892">
              <a:extLst>
                <a:ext uri="{FF2B5EF4-FFF2-40B4-BE49-F238E27FC236}">
                  <a16:creationId xmlns:a16="http://schemas.microsoft.com/office/drawing/2014/main" id="{26568A33-380A-4389-83F6-AAF35C9330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42525" y="5524500"/>
              <a:ext cx="119063" cy="152400"/>
            </a:xfrm>
            <a:custGeom>
              <a:avLst/>
              <a:gdLst>
                <a:gd name="T0" fmla="*/ 0 w 55"/>
                <a:gd name="T1" fmla="*/ 34 h 70"/>
                <a:gd name="T2" fmla="*/ 6 w 55"/>
                <a:gd name="T3" fmla="*/ 12 h 70"/>
                <a:gd name="T4" fmla="*/ 28 w 55"/>
                <a:gd name="T5" fmla="*/ 0 h 70"/>
                <a:gd name="T6" fmla="*/ 51 w 55"/>
                <a:gd name="T7" fmla="*/ 14 h 70"/>
                <a:gd name="T8" fmla="*/ 55 w 55"/>
                <a:gd name="T9" fmla="*/ 37 h 70"/>
                <a:gd name="T10" fmla="*/ 49 w 55"/>
                <a:gd name="T11" fmla="*/ 57 h 70"/>
                <a:gd name="T12" fmla="*/ 24 w 55"/>
                <a:gd name="T13" fmla="*/ 69 h 70"/>
                <a:gd name="T14" fmla="*/ 4 w 55"/>
                <a:gd name="T15" fmla="*/ 54 h 70"/>
                <a:gd name="T16" fmla="*/ 0 w 55"/>
                <a:gd name="T17" fmla="*/ 34 h 70"/>
                <a:gd name="T18" fmla="*/ 18 w 55"/>
                <a:gd name="T19" fmla="*/ 34 h 70"/>
                <a:gd name="T20" fmla="*/ 18 w 55"/>
                <a:gd name="T21" fmla="*/ 41 h 70"/>
                <a:gd name="T22" fmla="*/ 21 w 55"/>
                <a:gd name="T23" fmla="*/ 52 h 70"/>
                <a:gd name="T24" fmla="*/ 34 w 55"/>
                <a:gd name="T25" fmla="*/ 52 h 70"/>
                <a:gd name="T26" fmla="*/ 36 w 55"/>
                <a:gd name="T27" fmla="*/ 47 h 70"/>
                <a:gd name="T28" fmla="*/ 37 w 55"/>
                <a:gd name="T29" fmla="*/ 28 h 70"/>
                <a:gd name="T30" fmla="*/ 35 w 55"/>
                <a:gd name="T31" fmla="*/ 18 h 70"/>
                <a:gd name="T32" fmla="*/ 28 w 55"/>
                <a:gd name="T33" fmla="*/ 13 h 70"/>
                <a:gd name="T34" fmla="*/ 21 w 55"/>
                <a:gd name="T35" fmla="*/ 17 h 70"/>
                <a:gd name="T36" fmla="*/ 19 w 55"/>
                <a:gd name="T37" fmla="*/ 20 h 70"/>
                <a:gd name="T38" fmla="*/ 18 w 55"/>
                <a:gd name="T39" fmla="*/ 3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" h="70">
                  <a:moveTo>
                    <a:pt x="0" y="34"/>
                  </a:moveTo>
                  <a:cubicBezTo>
                    <a:pt x="0" y="26"/>
                    <a:pt x="2" y="19"/>
                    <a:pt x="6" y="12"/>
                  </a:cubicBezTo>
                  <a:cubicBezTo>
                    <a:pt x="11" y="4"/>
                    <a:pt x="19" y="0"/>
                    <a:pt x="28" y="0"/>
                  </a:cubicBezTo>
                  <a:cubicBezTo>
                    <a:pt x="38" y="0"/>
                    <a:pt x="46" y="5"/>
                    <a:pt x="51" y="14"/>
                  </a:cubicBezTo>
                  <a:cubicBezTo>
                    <a:pt x="54" y="21"/>
                    <a:pt x="55" y="29"/>
                    <a:pt x="55" y="37"/>
                  </a:cubicBezTo>
                  <a:cubicBezTo>
                    <a:pt x="55" y="44"/>
                    <a:pt x="53" y="51"/>
                    <a:pt x="49" y="57"/>
                  </a:cubicBezTo>
                  <a:cubicBezTo>
                    <a:pt x="43" y="66"/>
                    <a:pt x="35" y="70"/>
                    <a:pt x="24" y="69"/>
                  </a:cubicBezTo>
                  <a:cubicBezTo>
                    <a:pt x="15" y="68"/>
                    <a:pt x="8" y="62"/>
                    <a:pt x="4" y="54"/>
                  </a:cubicBezTo>
                  <a:cubicBezTo>
                    <a:pt x="1" y="47"/>
                    <a:pt x="0" y="41"/>
                    <a:pt x="0" y="34"/>
                  </a:cubicBezTo>
                  <a:close/>
                  <a:moveTo>
                    <a:pt x="18" y="34"/>
                  </a:moveTo>
                  <a:cubicBezTo>
                    <a:pt x="18" y="36"/>
                    <a:pt x="18" y="38"/>
                    <a:pt x="18" y="41"/>
                  </a:cubicBezTo>
                  <a:cubicBezTo>
                    <a:pt x="19" y="44"/>
                    <a:pt x="19" y="48"/>
                    <a:pt x="21" y="52"/>
                  </a:cubicBezTo>
                  <a:cubicBezTo>
                    <a:pt x="24" y="58"/>
                    <a:pt x="31" y="58"/>
                    <a:pt x="34" y="52"/>
                  </a:cubicBezTo>
                  <a:cubicBezTo>
                    <a:pt x="35" y="51"/>
                    <a:pt x="36" y="49"/>
                    <a:pt x="36" y="47"/>
                  </a:cubicBezTo>
                  <a:cubicBezTo>
                    <a:pt x="38" y="41"/>
                    <a:pt x="37" y="34"/>
                    <a:pt x="37" y="28"/>
                  </a:cubicBezTo>
                  <a:cubicBezTo>
                    <a:pt x="37" y="25"/>
                    <a:pt x="36" y="21"/>
                    <a:pt x="35" y="18"/>
                  </a:cubicBezTo>
                  <a:cubicBezTo>
                    <a:pt x="34" y="14"/>
                    <a:pt x="31" y="13"/>
                    <a:pt x="28" y="13"/>
                  </a:cubicBezTo>
                  <a:cubicBezTo>
                    <a:pt x="24" y="13"/>
                    <a:pt x="22" y="14"/>
                    <a:pt x="21" y="17"/>
                  </a:cubicBezTo>
                  <a:cubicBezTo>
                    <a:pt x="20" y="18"/>
                    <a:pt x="20" y="19"/>
                    <a:pt x="19" y="20"/>
                  </a:cubicBezTo>
                  <a:cubicBezTo>
                    <a:pt x="18" y="24"/>
                    <a:pt x="18" y="29"/>
                    <a:pt x="18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30" name="Freeform 893">
              <a:extLst>
                <a:ext uri="{FF2B5EF4-FFF2-40B4-BE49-F238E27FC236}">
                  <a16:creationId xmlns:a16="http://schemas.microsoft.com/office/drawing/2014/main" id="{4BEE93B3-FC6C-44C9-B286-4D11A0B6C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6638" y="5526088"/>
              <a:ext cx="103188" cy="142875"/>
            </a:xfrm>
            <a:custGeom>
              <a:avLst/>
              <a:gdLst>
                <a:gd name="T0" fmla="*/ 24 w 48"/>
                <a:gd name="T1" fmla="*/ 45 h 66"/>
                <a:gd name="T2" fmla="*/ 38 w 48"/>
                <a:gd name="T3" fmla="*/ 47 h 66"/>
                <a:gd name="T4" fmla="*/ 46 w 48"/>
                <a:gd name="T5" fmla="*/ 50 h 66"/>
                <a:gd name="T6" fmla="*/ 48 w 48"/>
                <a:gd name="T7" fmla="*/ 54 h 66"/>
                <a:gd name="T8" fmla="*/ 48 w 48"/>
                <a:gd name="T9" fmla="*/ 62 h 66"/>
                <a:gd name="T10" fmla="*/ 45 w 48"/>
                <a:gd name="T11" fmla="*/ 65 h 66"/>
                <a:gd name="T12" fmla="*/ 4 w 48"/>
                <a:gd name="T13" fmla="*/ 65 h 66"/>
                <a:gd name="T14" fmla="*/ 1 w 48"/>
                <a:gd name="T15" fmla="*/ 63 h 66"/>
                <a:gd name="T16" fmla="*/ 1 w 48"/>
                <a:gd name="T17" fmla="*/ 52 h 66"/>
                <a:gd name="T18" fmla="*/ 3 w 48"/>
                <a:gd name="T19" fmla="*/ 47 h 66"/>
                <a:gd name="T20" fmla="*/ 25 w 48"/>
                <a:gd name="T21" fmla="*/ 15 h 66"/>
                <a:gd name="T22" fmla="*/ 26 w 48"/>
                <a:gd name="T23" fmla="*/ 13 h 66"/>
                <a:gd name="T24" fmla="*/ 24 w 48"/>
                <a:gd name="T25" fmla="*/ 13 h 66"/>
                <a:gd name="T26" fmla="*/ 6 w 48"/>
                <a:gd name="T27" fmla="*/ 13 h 66"/>
                <a:gd name="T28" fmla="*/ 3 w 48"/>
                <a:gd name="T29" fmla="*/ 11 h 66"/>
                <a:gd name="T30" fmla="*/ 3 w 48"/>
                <a:gd name="T31" fmla="*/ 3 h 66"/>
                <a:gd name="T32" fmla="*/ 6 w 48"/>
                <a:gd name="T33" fmla="*/ 0 h 66"/>
                <a:gd name="T34" fmla="*/ 15 w 48"/>
                <a:gd name="T35" fmla="*/ 0 h 66"/>
                <a:gd name="T36" fmla="*/ 44 w 48"/>
                <a:gd name="T37" fmla="*/ 0 h 66"/>
                <a:gd name="T38" fmla="*/ 47 w 48"/>
                <a:gd name="T39" fmla="*/ 3 h 66"/>
                <a:gd name="T40" fmla="*/ 47 w 48"/>
                <a:gd name="T41" fmla="*/ 7 h 66"/>
                <a:gd name="T42" fmla="*/ 45 w 48"/>
                <a:gd name="T43" fmla="*/ 14 h 66"/>
                <a:gd name="T44" fmla="*/ 25 w 48"/>
                <a:gd name="T45" fmla="*/ 43 h 66"/>
                <a:gd name="T46" fmla="*/ 24 w 48"/>
                <a:gd name="T47" fmla="*/ 4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" h="66">
                  <a:moveTo>
                    <a:pt x="24" y="45"/>
                  </a:moveTo>
                  <a:cubicBezTo>
                    <a:pt x="29" y="45"/>
                    <a:pt x="34" y="45"/>
                    <a:pt x="38" y="47"/>
                  </a:cubicBezTo>
                  <a:cubicBezTo>
                    <a:pt x="41" y="47"/>
                    <a:pt x="43" y="48"/>
                    <a:pt x="46" y="50"/>
                  </a:cubicBezTo>
                  <a:cubicBezTo>
                    <a:pt x="48" y="51"/>
                    <a:pt x="48" y="52"/>
                    <a:pt x="48" y="54"/>
                  </a:cubicBezTo>
                  <a:cubicBezTo>
                    <a:pt x="48" y="57"/>
                    <a:pt x="48" y="60"/>
                    <a:pt x="48" y="62"/>
                  </a:cubicBezTo>
                  <a:cubicBezTo>
                    <a:pt x="48" y="65"/>
                    <a:pt x="47" y="66"/>
                    <a:pt x="45" y="65"/>
                  </a:cubicBezTo>
                  <a:cubicBezTo>
                    <a:pt x="31" y="58"/>
                    <a:pt x="17" y="58"/>
                    <a:pt x="4" y="65"/>
                  </a:cubicBezTo>
                  <a:cubicBezTo>
                    <a:pt x="2" y="66"/>
                    <a:pt x="1" y="65"/>
                    <a:pt x="1" y="63"/>
                  </a:cubicBezTo>
                  <a:cubicBezTo>
                    <a:pt x="0" y="59"/>
                    <a:pt x="1" y="56"/>
                    <a:pt x="1" y="52"/>
                  </a:cubicBezTo>
                  <a:cubicBezTo>
                    <a:pt x="1" y="50"/>
                    <a:pt x="1" y="48"/>
                    <a:pt x="3" y="47"/>
                  </a:cubicBezTo>
                  <a:cubicBezTo>
                    <a:pt x="10" y="36"/>
                    <a:pt x="18" y="25"/>
                    <a:pt x="25" y="15"/>
                  </a:cubicBezTo>
                  <a:cubicBezTo>
                    <a:pt x="25" y="14"/>
                    <a:pt x="25" y="14"/>
                    <a:pt x="26" y="13"/>
                  </a:cubicBezTo>
                  <a:cubicBezTo>
                    <a:pt x="25" y="13"/>
                    <a:pt x="25" y="13"/>
                    <a:pt x="24" y="13"/>
                  </a:cubicBezTo>
                  <a:cubicBezTo>
                    <a:pt x="18" y="13"/>
                    <a:pt x="12" y="13"/>
                    <a:pt x="6" y="13"/>
                  </a:cubicBezTo>
                  <a:cubicBezTo>
                    <a:pt x="3" y="13"/>
                    <a:pt x="3" y="13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3" y="1"/>
                    <a:pt x="3" y="0"/>
                    <a:pt x="6" y="0"/>
                  </a:cubicBezTo>
                  <a:cubicBezTo>
                    <a:pt x="9" y="0"/>
                    <a:pt x="12" y="0"/>
                    <a:pt x="15" y="0"/>
                  </a:cubicBezTo>
                  <a:cubicBezTo>
                    <a:pt x="25" y="0"/>
                    <a:pt x="34" y="0"/>
                    <a:pt x="44" y="0"/>
                  </a:cubicBezTo>
                  <a:cubicBezTo>
                    <a:pt x="47" y="0"/>
                    <a:pt x="47" y="1"/>
                    <a:pt x="47" y="3"/>
                  </a:cubicBezTo>
                  <a:cubicBezTo>
                    <a:pt x="47" y="5"/>
                    <a:pt x="47" y="6"/>
                    <a:pt x="47" y="7"/>
                  </a:cubicBezTo>
                  <a:cubicBezTo>
                    <a:pt x="47" y="10"/>
                    <a:pt x="47" y="12"/>
                    <a:pt x="45" y="14"/>
                  </a:cubicBezTo>
                  <a:cubicBezTo>
                    <a:pt x="38" y="24"/>
                    <a:pt x="32" y="33"/>
                    <a:pt x="25" y="43"/>
                  </a:cubicBezTo>
                  <a:cubicBezTo>
                    <a:pt x="24" y="44"/>
                    <a:pt x="24" y="44"/>
                    <a:pt x="24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31" name="Freeform 894">
              <a:extLst>
                <a:ext uri="{FF2B5EF4-FFF2-40B4-BE49-F238E27FC236}">
                  <a16:creationId xmlns:a16="http://schemas.microsoft.com/office/drawing/2014/main" id="{800340B2-E74D-4D25-B2BD-CD4F14CF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4513" y="5715000"/>
              <a:ext cx="111125" cy="93662"/>
            </a:xfrm>
            <a:custGeom>
              <a:avLst/>
              <a:gdLst>
                <a:gd name="T0" fmla="*/ 16 w 51"/>
                <a:gd name="T1" fmla="*/ 27 h 43"/>
                <a:gd name="T2" fmla="*/ 21 w 51"/>
                <a:gd name="T3" fmla="*/ 6 h 43"/>
                <a:gd name="T4" fmla="*/ 22 w 51"/>
                <a:gd name="T5" fmla="*/ 2 h 43"/>
                <a:gd name="T6" fmla="*/ 25 w 51"/>
                <a:gd name="T7" fmla="*/ 0 h 43"/>
                <a:gd name="T8" fmla="*/ 30 w 51"/>
                <a:gd name="T9" fmla="*/ 4 h 43"/>
                <a:gd name="T10" fmla="*/ 36 w 51"/>
                <a:gd name="T11" fmla="*/ 27 h 43"/>
                <a:gd name="T12" fmla="*/ 37 w 51"/>
                <a:gd name="T13" fmla="*/ 26 h 43"/>
                <a:gd name="T14" fmla="*/ 44 w 51"/>
                <a:gd name="T15" fmla="*/ 3 h 43"/>
                <a:gd name="T16" fmla="*/ 47 w 51"/>
                <a:gd name="T17" fmla="*/ 0 h 43"/>
                <a:gd name="T18" fmla="*/ 48 w 51"/>
                <a:gd name="T19" fmla="*/ 0 h 43"/>
                <a:gd name="T20" fmla="*/ 50 w 51"/>
                <a:gd name="T21" fmla="*/ 4 h 43"/>
                <a:gd name="T22" fmla="*/ 40 w 51"/>
                <a:gd name="T23" fmla="*/ 39 h 43"/>
                <a:gd name="T24" fmla="*/ 37 w 51"/>
                <a:gd name="T25" fmla="*/ 42 h 43"/>
                <a:gd name="T26" fmla="*/ 32 w 51"/>
                <a:gd name="T27" fmla="*/ 38 h 43"/>
                <a:gd name="T28" fmla="*/ 26 w 51"/>
                <a:gd name="T29" fmla="*/ 15 h 43"/>
                <a:gd name="T30" fmla="*/ 23 w 51"/>
                <a:gd name="T31" fmla="*/ 26 h 43"/>
                <a:gd name="T32" fmla="*/ 19 w 51"/>
                <a:gd name="T33" fmla="*/ 40 h 43"/>
                <a:gd name="T34" fmla="*/ 16 w 51"/>
                <a:gd name="T35" fmla="*/ 42 h 43"/>
                <a:gd name="T36" fmla="*/ 11 w 51"/>
                <a:gd name="T37" fmla="*/ 38 h 43"/>
                <a:gd name="T38" fmla="*/ 1 w 51"/>
                <a:gd name="T39" fmla="*/ 3 h 43"/>
                <a:gd name="T40" fmla="*/ 3 w 51"/>
                <a:gd name="T41" fmla="*/ 0 h 43"/>
                <a:gd name="T42" fmla="*/ 9 w 51"/>
                <a:gd name="T43" fmla="*/ 5 h 43"/>
                <a:gd name="T44" fmla="*/ 15 w 51"/>
                <a:gd name="T45" fmla="*/ 26 h 43"/>
                <a:gd name="T46" fmla="*/ 15 w 51"/>
                <a:gd name="T47" fmla="*/ 27 h 43"/>
                <a:gd name="T48" fmla="*/ 16 w 51"/>
                <a:gd name="T49" fmla="*/ 2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" h="43">
                  <a:moveTo>
                    <a:pt x="16" y="27"/>
                  </a:moveTo>
                  <a:cubicBezTo>
                    <a:pt x="18" y="20"/>
                    <a:pt x="19" y="13"/>
                    <a:pt x="21" y="6"/>
                  </a:cubicBezTo>
                  <a:cubicBezTo>
                    <a:pt x="22" y="5"/>
                    <a:pt x="22" y="3"/>
                    <a:pt x="22" y="2"/>
                  </a:cubicBezTo>
                  <a:cubicBezTo>
                    <a:pt x="23" y="1"/>
                    <a:pt x="23" y="0"/>
                    <a:pt x="25" y="0"/>
                  </a:cubicBezTo>
                  <a:cubicBezTo>
                    <a:pt x="29" y="0"/>
                    <a:pt x="29" y="0"/>
                    <a:pt x="30" y="4"/>
                  </a:cubicBezTo>
                  <a:cubicBezTo>
                    <a:pt x="32" y="12"/>
                    <a:pt x="34" y="19"/>
                    <a:pt x="36" y="27"/>
                  </a:cubicBezTo>
                  <a:cubicBezTo>
                    <a:pt x="37" y="27"/>
                    <a:pt x="37" y="26"/>
                    <a:pt x="37" y="26"/>
                  </a:cubicBezTo>
                  <a:cubicBezTo>
                    <a:pt x="39" y="18"/>
                    <a:pt x="41" y="11"/>
                    <a:pt x="44" y="3"/>
                  </a:cubicBezTo>
                  <a:cubicBezTo>
                    <a:pt x="44" y="1"/>
                    <a:pt x="45" y="0"/>
                    <a:pt x="47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1" y="0"/>
                    <a:pt x="51" y="1"/>
                    <a:pt x="50" y="4"/>
                  </a:cubicBezTo>
                  <a:cubicBezTo>
                    <a:pt x="47" y="16"/>
                    <a:pt x="44" y="28"/>
                    <a:pt x="40" y="39"/>
                  </a:cubicBezTo>
                  <a:cubicBezTo>
                    <a:pt x="40" y="42"/>
                    <a:pt x="40" y="42"/>
                    <a:pt x="37" y="42"/>
                  </a:cubicBezTo>
                  <a:cubicBezTo>
                    <a:pt x="33" y="42"/>
                    <a:pt x="33" y="42"/>
                    <a:pt x="32" y="38"/>
                  </a:cubicBezTo>
                  <a:cubicBezTo>
                    <a:pt x="30" y="31"/>
                    <a:pt x="28" y="23"/>
                    <a:pt x="26" y="15"/>
                  </a:cubicBezTo>
                  <a:cubicBezTo>
                    <a:pt x="25" y="19"/>
                    <a:pt x="24" y="23"/>
                    <a:pt x="23" y="26"/>
                  </a:cubicBezTo>
                  <a:cubicBezTo>
                    <a:pt x="22" y="31"/>
                    <a:pt x="20" y="35"/>
                    <a:pt x="19" y="40"/>
                  </a:cubicBezTo>
                  <a:cubicBezTo>
                    <a:pt x="19" y="42"/>
                    <a:pt x="18" y="42"/>
                    <a:pt x="16" y="42"/>
                  </a:cubicBezTo>
                  <a:cubicBezTo>
                    <a:pt x="12" y="42"/>
                    <a:pt x="12" y="43"/>
                    <a:pt x="11" y="38"/>
                  </a:cubicBezTo>
                  <a:cubicBezTo>
                    <a:pt x="8" y="27"/>
                    <a:pt x="4" y="15"/>
                    <a:pt x="1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8" y="0"/>
                    <a:pt x="9" y="5"/>
                  </a:cubicBezTo>
                  <a:cubicBezTo>
                    <a:pt x="11" y="12"/>
                    <a:pt x="13" y="19"/>
                    <a:pt x="15" y="26"/>
                  </a:cubicBezTo>
                  <a:cubicBezTo>
                    <a:pt x="15" y="27"/>
                    <a:pt x="15" y="27"/>
                    <a:pt x="15" y="27"/>
                  </a:cubicBezTo>
                  <a:lnTo>
                    <a:pt x="16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32" name="Freeform 895">
              <a:extLst>
                <a:ext uri="{FF2B5EF4-FFF2-40B4-BE49-F238E27FC236}">
                  <a16:creationId xmlns:a16="http://schemas.microsoft.com/office/drawing/2014/main" id="{76ADAB84-EB71-452B-B084-3DD6F1EA36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34538" y="5686425"/>
              <a:ext cx="73025" cy="122237"/>
            </a:xfrm>
            <a:custGeom>
              <a:avLst/>
              <a:gdLst>
                <a:gd name="T0" fmla="*/ 7 w 34"/>
                <a:gd name="T1" fmla="*/ 18 h 56"/>
                <a:gd name="T2" fmla="*/ 31 w 34"/>
                <a:gd name="T3" fmla="*/ 22 h 56"/>
                <a:gd name="T4" fmla="*/ 30 w 34"/>
                <a:gd name="T5" fmla="*/ 46 h 56"/>
                <a:gd name="T6" fmla="*/ 12 w 34"/>
                <a:gd name="T7" fmla="*/ 54 h 56"/>
                <a:gd name="T8" fmla="*/ 6 w 34"/>
                <a:gd name="T9" fmla="*/ 49 h 56"/>
                <a:gd name="T10" fmla="*/ 5 w 34"/>
                <a:gd name="T11" fmla="*/ 52 h 56"/>
                <a:gd name="T12" fmla="*/ 2 w 34"/>
                <a:gd name="T13" fmla="*/ 54 h 56"/>
                <a:gd name="T14" fmla="*/ 0 w 34"/>
                <a:gd name="T15" fmla="*/ 51 h 56"/>
                <a:gd name="T16" fmla="*/ 0 w 34"/>
                <a:gd name="T17" fmla="*/ 3 h 56"/>
                <a:gd name="T18" fmla="*/ 2 w 34"/>
                <a:gd name="T19" fmla="*/ 0 h 56"/>
                <a:gd name="T20" fmla="*/ 5 w 34"/>
                <a:gd name="T21" fmla="*/ 0 h 56"/>
                <a:gd name="T22" fmla="*/ 7 w 34"/>
                <a:gd name="T23" fmla="*/ 3 h 56"/>
                <a:gd name="T24" fmla="*/ 7 w 34"/>
                <a:gd name="T25" fmla="*/ 18 h 56"/>
                <a:gd name="T26" fmla="*/ 7 w 34"/>
                <a:gd name="T27" fmla="*/ 33 h 56"/>
                <a:gd name="T28" fmla="*/ 7 w 34"/>
                <a:gd name="T29" fmla="*/ 37 h 56"/>
                <a:gd name="T30" fmla="*/ 9 w 34"/>
                <a:gd name="T31" fmla="*/ 43 h 56"/>
                <a:gd name="T32" fmla="*/ 17 w 34"/>
                <a:gd name="T33" fmla="*/ 49 h 56"/>
                <a:gd name="T34" fmla="*/ 24 w 34"/>
                <a:gd name="T35" fmla="*/ 43 h 56"/>
                <a:gd name="T36" fmla="*/ 25 w 34"/>
                <a:gd name="T37" fmla="*/ 31 h 56"/>
                <a:gd name="T38" fmla="*/ 22 w 34"/>
                <a:gd name="T39" fmla="*/ 22 h 56"/>
                <a:gd name="T40" fmla="*/ 12 w 34"/>
                <a:gd name="T41" fmla="*/ 21 h 56"/>
                <a:gd name="T42" fmla="*/ 8 w 34"/>
                <a:gd name="T43" fmla="*/ 26 h 56"/>
                <a:gd name="T44" fmla="*/ 7 w 34"/>
                <a:gd name="T45" fmla="*/ 3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" h="56">
                  <a:moveTo>
                    <a:pt x="7" y="18"/>
                  </a:moveTo>
                  <a:cubicBezTo>
                    <a:pt x="13" y="10"/>
                    <a:pt x="27" y="11"/>
                    <a:pt x="31" y="22"/>
                  </a:cubicBezTo>
                  <a:cubicBezTo>
                    <a:pt x="34" y="30"/>
                    <a:pt x="34" y="39"/>
                    <a:pt x="30" y="46"/>
                  </a:cubicBezTo>
                  <a:cubicBezTo>
                    <a:pt x="26" y="54"/>
                    <a:pt x="18" y="56"/>
                    <a:pt x="12" y="54"/>
                  </a:cubicBezTo>
                  <a:cubicBezTo>
                    <a:pt x="10" y="53"/>
                    <a:pt x="8" y="51"/>
                    <a:pt x="6" y="49"/>
                  </a:cubicBezTo>
                  <a:cubicBezTo>
                    <a:pt x="6" y="50"/>
                    <a:pt x="5" y="51"/>
                    <a:pt x="5" y="52"/>
                  </a:cubicBezTo>
                  <a:cubicBezTo>
                    <a:pt x="4" y="54"/>
                    <a:pt x="3" y="54"/>
                    <a:pt x="2" y="54"/>
                  </a:cubicBezTo>
                  <a:cubicBezTo>
                    <a:pt x="0" y="54"/>
                    <a:pt x="0" y="53"/>
                    <a:pt x="0" y="51"/>
                  </a:cubicBezTo>
                  <a:cubicBezTo>
                    <a:pt x="0" y="35"/>
                    <a:pt x="0" y="19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7" y="0"/>
                    <a:pt x="7" y="1"/>
                    <a:pt x="7" y="3"/>
                  </a:cubicBezTo>
                  <a:cubicBezTo>
                    <a:pt x="7" y="8"/>
                    <a:pt x="7" y="13"/>
                    <a:pt x="7" y="18"/>
                  </a:cubicBezTo>
                  <a:close/>
                  <a:moveTo>
                    <a:pt x="7" y="33"/>
                  </a:moveTo>
                  <a:cubicBezTo>
                    <a:pt x="7" y="35"/>
                    <a:pt x="7" y="36"/>
                    <a:pt x="7" y="37"/>
                  </a:cubicBezTo>
                  <a:cubicBezTo>
                    <a:pt x="8" y="39"/>
                    <a:pt x="8" y="41"/>
                    <a:pt x="9" y="43"/>
                  </a:cubicBezTo>
                  <a:cubicBezTo>
                    <a:pt x="11" y="47"/>
                    <a:pt x="13" y="48"/>
                    <a:pt x="17" y="49"/>
                  </a:cubicBezTo>
                  <a:cubicBezTo>
                    <a:pt x="20" y="49"/>
                    <a:pt x="22" y="46"/>
                    <a:pt x="24" y="43"/>
                  </a:cubicBezTo>
                  <a:cubicBezTo>
                    <a:pt x="25" y="39"/>
                    <a:pt x="26" y="35"/>
                    <a:pt x="25" y="31"/>
                  </a:cubicBezTo>
                  <a:cubicBezTo>
                    <a:pt x="25" y="28"/>
                    <a:pt x="24" y="25"/>
                    <a:pt x="22" y="22"/>
                  </a:cubicBezTo>
                  <a:cubicBezTo>
                    <a:pt x="20" y="18"/>
                    <a:pt x="16" y="18"/>
                    <a:pt x="12" y="21"/>
                  </a:cubicBezTo>
                  <a:cubicBezTo>
                    <a:pt x="10" y="22"/>
                    <a:pt x="9" y="24"/>
                    <a:pt x="8" y="26"/>
                  </a:cubicBezTo>
                  <a:cubicBezTo>
                    <a:pt x="7" y="28"/>
                    <a:pt x="7" y="31"/>
                    <a:pt x="7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33" name="Freeform 896">
              <a:extLst>
                <a:ext uri="{FF2B5EF4-FFF2-40B4-BE49-F238E27FC236}">
                  <a16:creationId xmlns:a16="http://schemas.microsoft.com/office/drawing/2014/main" id="{99108E84-576B-4B6A-BD45-8F1967C7A5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45638" y="5710238"/>
              <a:ext cx="77788" cy="98425"/>
            </a:xfrm>
            <a:custGeom>
              <a:avLst/>
              <a:gdLst>
                <a:gd name="T0" fmla="*/ 22 w 36"/>
                <a:gd name="T1" fmla="*/ 24 h 45"/>
                <a:gd name="T2" fmla="*/ 10 w 36"/>
                <a:gd name="T3" fmla="*/ 24 h 45"/>
                <a:gd name="T4" fmla="*/ 9 w 36"/>
                <a:gd name="T5" fmla="*/ 26 h 45"/>
                <a:gd name="T6" fmla="*/ 10 w 36"/>
                <a:gd name="T7" fmla="*/ 32 h 45"/>
                <a:gd name="T8" fmla="*/ 19 w 36"/>
                <a:gd name="T9" fmla="*/ 38 h 45"/>
                <a:gd name="T10" fmla="*/ 27 w 36"/>
                <a:gd name="T11" fmla="*/ 33 h 45"/>
                <a:gd name="T12" fmla="*/ 31 w 36"/>
                <a:gd name="T13" fmla="*/ 31 h 45"/>
                <a:gd name="T14" fmla="*/ 32 w 36"/>
                <a:gd name="T15" fmla="*/ 31 h 45"/>
                <a:gd name="T16" fmla="*/ 34 w 36"/>
                <a:gd name="T17" fmla="*/ 35 h 45"/>
                <a:gd name="T18" fmla="*/ 17 w 36"/>
                <a:gd name="T19" fmla="*/ 44 h 45"/>
                <a:gd name="T20" fmla="*/ 1 w 36"/>
                <a:gd name="T21" fmla="*/ 29 h 45"/>
                <a:gd name="T22" fmla="*/ 4 w 36"/>
                <a:gd name="T23" fmla="*/ 11 h 45"/>
                <a:gd name="T24" fmla="*/ 30 w 36"/>
                <a:gd name="T25" fmla="*/ 6 h 45"/>
                <a:gd name="T26" fmla="*/ 35 w 36"/>
                <a:gd name="T27" fmla="*/ 18 h 45"/>
                <a:gd name="T28" fmla="*/ 36 w 36"/>
                <a:gd name="T29" fmla="*/ 22 h 45"/>
                <a:gd name="T30" fmla="*/ 33 w 36"/>
                <a:gd name="T31" fmla="*/ 24 h 45"/>
                <a:gd name="T32" fmla="*/ 22 w 36"/>
                <a:gd name="T33" fmla="*/ 24 h 45"/>
                <a:gd name="T34" fmla="*/ 18 w 36"/>
                <a:gd name="T35" fmla="*/ 19 h 45"/>
                <a:gd name="T36" fmla="*/ 26 w 36"/>
                <a:gd name="T37" fmla="*/ 19 h 45"/>
                <a:gd name="T38" fmla="*/ 28 w 36"/>
                <a:gd name="T39" fmla="*/ 17 h 45"/>
                <a:gd name="T40" fmla="*/ 25 w 36"/>
                <a:gd name="T41" fmla="*/ 11 h 45"/>
                <a:gd name="T42" fmla="*/ 18 w 36"/>
                <a:gd name="T43" fmla="*/ 8 h 45"/>
                <a:gd name="T44" fmla="*/ 9 w 36"/>
                <a:gd name="T45" fmla="*/ 18 h 45"/>
                <a:gd name="T46" fmla="*/ 10 w 36"/>
                <a:gd name="T47" fmla="*/ 19 h 45"/>
                <a:gd name="T48" fmla="*/ 18 w 36"/>
                <a:gd name="T49" fmla="*/ 1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" h="45">
                  <a:moveTo>
                    <a:pt x="22" y="24"/>
                  </a:moveTo>
                  <a:cubicBezTo>
                    <a:pt x="18" y="24"/>
                    <a:pt x="14" y="24"/>
                    <a:pt x="10" y="24"/>
                  </a:cubicBezTo>
                  <a:cubicBezTo>
                    <a:pt x="9" y="24"/>
                    <a:pt x="9" y="25"/>
                    <a:pt x="9" y="26"/>
                  </a:cubicBezTo>
                  <a:cubicBezTo>
                    <a:pt x="9" y="28"/>
                    <a:pt x="9" y="30"/>
                    <a:pt x="10" y="32"/>
                  </a:cubicBezTo>
                  <a:cubicBezTo>
                    <a:pt x="12" y="35"/>
                    <a:pt x="15" y="38"/>
                    <a:pt x="19" y="38"/>
                  </a:cubicBezTo>
                  <a:cubicBezTo>
                    <a:pt x="23" y="38"/>
                    <a:pt x="25" y="36"/>
                    <a:pt x="27" y="33"/>
                  </a:cubicBezTo>
                  <a:cubicBezTo>
                    <a:pt x="28" y="30"/>
                    <a:pt x="29" y="30"/>
                    <a:pt x="31" y="31"/>
                  </a:cubicBezTo>
                  <a:cubicBezTo>
                    <a:pt x="31" y="31"/>
                    <a:pt x="32" y="31"/>
                    <a:pt x="32" y="31"/>
                  </a:cubicBezTo>
                  <a:cubicBezTo>
                    <a:pt x="35" y="32"/>
                    <a:pt x="35" y="32"/>
                    <a:pt x="34" y="35"/>
                  </a:cubicBezTo>
                  <a:cubicBezTo>
                    <a:pt x="31" y="42"/>
                    <a:pt x="24" y="45"/>
                    <a:pt x="17" y="44"/>
                  </a:cubicBezTo>
                  <a:cubicBezTo>
                    <a:pt x="8" y="43"/>
                    <a:pt x="3" y="38"/>
                    <a:pt x="1" y="29"/>
                  </a:cubicBezTo>
                  <a:cubicBezTo>
                    <a:pt x="0" y="23"/>
                    <a:pt x="1" y="17"/>
                    <a:pt x="4" y="11"/>
                  </a:cubicBezTo>
                  <a:cubicBezTo>
                    <a:pt x="10" y="0"/>
                    <a:pt x="24" y="0"/>
                    <a:pt x="30" y="6"/>
                  </a:cubicBezTo>
                  <a:cubicBezTo>
                    <a:pt x="33" y="9"/>
                    <a:pt x="35" y="14"/>
                    <a:pt x="35" y="18"/>
                  </a:cubicBezTo>
                  <a:cubicBezTo>
                    <a:pt x="36" y="19"/>
                    <a:pt x="36" y="21"/>
                    <a:pt x="36" y="22"/>
                  </a:cubicBezTo>
                  <a:cubicBezTo>
                    <a:pt x="36" y="24"/>
                    <a:pt x="35" y="24"/>
                    <a:pt x="33" y="24"/>
                  </a:cubicBezTo>
                  <a:cubicBezTo>
                    <a:pt x="29" y="24"/>
                    <a:pt x="26" y="24"/>
                    <a:pt x="22" y="24"/>
                  </a:cubicBezTo>
                  <a:close/>
                  <a:moveTo>
                    <a:pt x="18" y="19"/>
                  </a:moveTo>
                  <a:cubicBezTo>
                    <a:pt x="21" y="19"/>
                    <a:pt x="24" y="19"/>
                    <a:pt x="26" y="19"/>
                  </a:cubicBezTo>
                  <a:cubicBezTo>
                    <a:pt x="27" y="19"/>
                    <a:pt x="28" y="18"/>
                    <a:pt x="28" y="17"/>
                  </a:cubicBezTo>
                  <a:cubicBezTo>
                    <a:pt x="27" y="15"/>
                    <a:pt x="27" y="13"/>
                    <a:pt x="25" y="11"/>
                  </a:cubicBezTo>
                  <a:cubicBezTo>
                    <a:pt x="23" y="9"/>
                    <a:pt x="21" y="8"/>
                    <a:pt x="18" y="8"/>
                  </a:cubicBezTo>
                  <a:cubicBezTo>
                    <a:pt x="13" y="9"/>
                    <a:pt x="10" y="14"/>
                    <a:pt x="9" y="18"/>
                  </a:cubicBezTo>
                  <a:cubicBezTo>
                    <a:pt x="9" y="19"/>
                    <a:pt x="10" y="19"/>
                    <a:pt x="10" y="19"/>
                  </a:cubicBezTo>
                  <a:cubicBezTo>
                    <a:pt x="13" y="19"/>
                    <a:pt x="16" y="19"/>
                    <a:pt x="18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34" name="Freeform 897">
              <a:extLst>
                <a:ext uri="{FF2B5EF4-FFF2-40B4-BE49-F238E27FC236}">
                  <a16:creationId xmlns:a16="http://schemas.microsoft.com/office/drawing/2014/main" id="{503FE2DE-A7FC-4A16-8529-8326B8D30F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07575" y="5710238"/>
              <a:ext cx="77788" cy="98425"/>
            </a:xfrm>
            <a:custGeom>
              <a:avLst/>
              <a:gdLst>
                <a:gd name="T0" fmla="*/ 22 w 36"/>
                <a:gd name="T1" fmla="*/ 24 h 45"/>
                <a:gd name="T2" fmla="*/ 10 w 36"/>
                <a:gd name="T3" fmla="*/ 24 h 45"/>
                <a:gd name="T4" fmla="*/ 9 w 36"/>
                <a:gd name="T5" fmla="*/ 25 h 45"/>
                <a:gd name="T6" fmla="*/ 11 w 36"/>
                <a:gd name="T7" fmla="*/ 32 h 45"/>
                <a:gd name="T8" fmla="*/ 19 w 36"/>
                <a:gd name="T9" fmla="*/ 38 h 45"/>
                <a:gd name="T10" fmla="*/ 27 w 36"/>
                <a:gd name="T11" fmla="*/ 33 h 45"/>
                <a:gd name="T12" fmla="*/ 31 w 36"/>
                <a:gd name="T13" fmla="*/ 31 h 45"/>
                <a:gd name="T14" fmla="*/ 32 w 36"/>
                <a:gd name="T15" fmla="*/ 31 h 45"/>
                <a:gd name="T16" fmla="*/ 34 w 36"/>
                <a:gd name="T17" fmla="*/ 35 h 45"/>
                <a:gd name="T18" fmla="*/ 17 w 36"/>
                <a:gd name="T19" fmla="*/ 44 h 45"/>
                <a:gd name="T20" fmla="*/ 2 w 36"/>
                <a:gd name="T21" fmla="*/ 29 h 45"/>
                <a:gd name="T22" fmla="*/ 4 w 36"/>
                <a:gd name="T23" fmla="*/ 11 h 45"/>
                <a:gd name="T24" fmla="*/ 33 w 36"/>
                <a:gd name="T25" fmla="*/ 9 h 45"/>
                <a:gd name="T26" fmla="*/ 36 w 36"/>
                <a:gd name="T27" fmla="*/ 22 h 45"/>
                <a:gd name="T28" fmla="*/ 34 w 36"/>
                <a:gd name="T29" fmla="*/ 24 h 45"/>
                <a:gd name="T30" fmla="*/ 22 w 36"/>
                <a:gd name="T31" fmla="*/ 24 h 45"/>
                <a:gd name="T32" fmla="*/ 19 w 36"/>
                <a:gd name="T33" fmla="*/ 19 h 45"/>
                <a:gd name="T34" fmla="*/ 27 w 36"/>
                <a:gd name="T35" fmla="*/ 19 h 45"/>
                <a:gd name="T36" fmla="*/ 28 w 36"/>
                <a:gd name="T37" fmla="*/ 18 h 45"/>
                <a:gd name="T38" fmla="*/ 26 w 36"/>
                <a:gd name="T39" fmla="*/ 12 h 45"/>
                <a:gd name="T40" fmla="*/ 16 w 36"/>
                <a:gd name="T41" fmla="*/ 9 h 45"/>
                <a:gd name="T42" fmla="*/ 10 w 36"/>
                <a:gd name="T43" fmla="*/ 18 h 45"/>
                <a:gd name="T44" fmla="*/ 11 w 36"/>
                <a:gd name="T45" fmla="*/ 19 h 45"/>
                <a:gd name="T46" fmla="*/ 19 w 36"/>
                <a:gd name="T47" fmla="*/ 1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6" h="45">
                  <a:moveTo>
                    <a:pt x="22" y="24"/>
                  </a:moveTo>
                  <a:cubicBezTo>
                    <a:pt x="18" y="24"/>
                    <a:pt x="14" y="24"/>
                    <a:pt x="10" y="24"/>
                  </a:cubicBezTo>
                  <a:cubicBezTo>
                    <a:pt x="10" y="24"/>
                    <a:pt x="9" y="24"/>
                    <a:pt x="9" y="25"/>
                  </a:cubicBezTo>
                  <a:cubicBezTo>
                    <a:pt x="9" y="28"/>
                    <a:pt x="10" y="30"/>
                    <a:pt x="11" y="32"/>
                  </a:cubicBezTo>
                  <a:cubicBezTo>
                    <a:pt x="12" y="36"/>
                    <a:pt x="15" y="38"/>
                    <a:pt x="19" y="38"/>
                  </a:cubicBezTo>
                  <a:cubicBezTo>
                    <a:pt x="23" y="38"/>
                    <a:pt x="26" y="36"/>
                    <a:pt x="27" y="33"/>
                  </a:cubicBezTo>
                  <a:cubicBezTo>
                    <a:pt x="29" y="30"/>
                    <a:pt x="29" y="30"/>
                    <a:pt x="31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5" y="32"/>
                    <a:pt x="36" y="32"/>
                    <a:pt x="34" y="35"/>
                  </a:cubicBezTo>
                  <a:cubicBezTo>
                    <a:pt x="31" y="42"/>
                    <a:pt x="24" y="45"/>
                    <a:pt x="17" y="44"/>
                  </a:cubicBezTo>
                  <a:cubicBezTo>
                    <a:pt x="8" y="43"/>
                    <a:pt x="3" y="38"/>
                    <a:pt x="2" y="29"/>
                  </a:cubicBezTo>
                  <a:cubicBezTo>
                    <a:pt x="0" y="23"/>
                    <a:pt x="1" y="16"/>
                    <a:pt x="4" y="11"/>
                  </a:cubicBezTo>
                  <a:cubicBezTo>
                    <a:pt x="10" y="0"/>
                    <a:pt x="27" y="0"/>
                    <a:pt x="33" y="9"/>
                  </a:cubicBezTo>
                  <a:cubicBezTo>
                    <a:pt x="35" y="13"/>
                    <a:pt x="36" y="18"/>
                    <a:pt x="36" y="22"/>
                  </a:cubicBezTo>
                  <a:cubicBezTo>
                    <a:pt x="36" y="24"/>
                    <a:pt x="35" y="24"/>
                    <a:pt x="34" y="24"/>
                  </a:cubicBezTo>
                  <a:cubicBezTo>
                    <a:pt x="30" y="24"/>
                    <a:pt x="26" y="24"/>
                    <a:pt x="22" y="24"/>
                  </a:cubicBezTo>
                  <a:close/>
                  <a:moveTo>
                    <a:pt x="19" y="19"/>
                  </a:moveTo>
                  <a:cubicBezTo>
                    <a:pt x="22" y="19"/>
                    <a:pt x="24" y="19"/>
                    <a:pt x="27" y="19"/>
                  </a:cubicBezTo>
                  <a:cubicBezTo>
                    <a:pt x="28" y="19"/>
                    <a:pt x="28" y="18"/>
                    <a:pt x="28" y="18"/>
                  </a:cubicBezTo>
                  <a:cubicBezTo>
                    <a:pt x="28" y="16"/>
                    <a:pt x="27" y="14"/>
                    <a:pt x="26" y="12"/>
                  </a:cubicBezTo>
                  <a:cubicBezTo>
                    <a:pt x="24" y="8"/>
                    <a:pt x="20" y="7"/>
                    <a:pt x="16" y="9"/>
                  </a:cubicBezTo>
                  <a:cubicBezTo>
                    <a:pt x="13" y="10"/>
                    <a:pt x="10" y="15"/>
                    <a:pt x="10" y="18"/>
                  </a:cubicBezTo>
                  <a:cubicBezTo>
                    <a:pt x="10" y="19"/>
                    <a:pt x="10" y="19"/>
                    <a:pt x="11" y="19"/>
                  </a:cubicBezTo>
                  <a:cubicBezTo>
                    <a:pt x="13" y="19"/>
                    <a:pt x="16" y="19"/>
                    <a:pt x="19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35" name="Freeform 898">
              <a:extLst>
                <a:ext uri="{FF2B5EF4-FFF2-40B4-BE49-F238E27FC236}">
                  <a16:creationId xmlns:a16="http://schemas.microsoft.com/office/drawing/2014/main" id="{5A175E74-56EF-4DA3-9AB9-C9EA4AAF82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33013" y="5710238"/>
              <a:ext cx="76200" cy="98425"/>
            </a:xfrm>
            <a:custGeom>
              <a:avLst/>
              <a:gdLst>
                <a:gd name="T0" fmla="*/ 21 w 35"/>
                <a:gd name="T1" fmla="*/ 24 h 45"/>
                <a:gd name="T2" fmla="*/ 9 w 35"/>
                <a:gd name="T3" fmla="*/ 24 h 45"/>
                <a:gd name="T4" fmla="*/ 8 w 35"/>
                <a:gd name="T5" fmla="*/ 25 h 45"/>
                <a:gd name="T6" fmla="*/ 10 w 35"/>
                <a:gd name="T7" fmla="*/ 32 h 45"/>
                <a:gd name="T8" fmla="*/ 18 w 35"/>
                <a:gd name="T9" fmla="*/ 38 h 45"/>
                <a:gd name="T10" fmla="*/ 27 w 35"/>
                <a:gd name="T11" fmla="*/ 32 h 45"/>
                <a:gd name="T12" fmla="*/ 30 w 35"/>
                <a:gd name="T13" fmla="*/ 31 h 45"/>
                <a:gd name="T14" fmla="*/ 33 w 35"/>
                <a:gd name="T15" fmla="*/ 31 h 45"/>
                <a:gd name="T16" fmla="*/ 34 w 35"/>
                <a:gd name="T17" fmla="*/ 34 h 45"/>
                <a:gd name="T18" fmla="*/ 19 w 35"/>
                <a:gd name="T19" fmla="*/ 44 h 45"/>
                <a:gd name="T20" fmla="*/ 0 w 35"/>
                <a:gd name="T21" fmla="*/ 27 h 45"/>
                <a:gd name="T22" fmla="*/ 3 w 35"/>
                <a:gd name="T23" fmla="*/ 11 h 45"/>
                <a:gd name="T24" fmla="*/ 30 w 35"/>
                <a:gd name="T25" fmla="*/ 7 h 45"/>
                <a:gd name="T26" fmla="*/ 35 w 35"/>
                <a:gd name="T27" fmla="*/ 19 h 45"/>
                <a:gd name="T28" fmla="*/ 35 w 35"/>
                <a:gd name="T29" fmla="*/ 22 h 45"/>
                <a:gd name="T30" fmla="*/ 33 w 35"/>
                <a:gd name="T31" fmla="*/ 24 h 45"/>
                <a:gd name="T32" fmla="*/ 21 w 35"/>
                <a:gd name="T33" fmla="*/ 24 h 45"/>
                <a:gd name="T34" fmla="*/ 18 w 35"/>
                <a:gd name="T35" fmla="*/ 19 h 45"/>
                <a:gd name="T36" fmla="*/ 26 w 35"/>
                <a:gd name="T37" fmla="*/ 19 h 45"/>
                <a:gd name="T38" fmla="*/ 27 w 35"/>
                <a:gd name="T39" fmla="*/ 17 h 45"/>
                <a:gd name="T40" fmla="*/ 24 w 35"/>
                <a:gd name="T41" fmla="*/ 11 h 45"/>
                <a:gd name="T42" fmla="*/ 13 w 35"/>
                <a:gd name="T43" fmla="*/ 10 h 45"/>
                <a:gd name="T44" fmla="*/ 9 w 35"/>
                <a:gd name="T45" fmla="*/ 17 h 45"/>
                <a:gd name="T46" fmla="*/ 10 w 35"/>
                <a:gd name="T47" fmla="*/ 19 h 45"/>
                <a:gd name="T48" fmla="*/ 18 w 35"/>
                <a:gd name="T49" fmla="*/ 1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5" h="45">
                  <a:moveTo>
                    <a:pt x="21" y="24"/>
                  </a:moveTo>
                  <a:cubicBezTo>
                    <a:pt x="17" y="24"/>
                    <a:pt x="13" y="24"/>
                    <a:pt x="9" y="24"/>
                  </a:cubicBezTo>
                  <a:cubicBezTo>
                    <a:pt x="9" y="24"/>
                    <a:pt x="8" y="24"/>
                    <a:pt x="8" y="25"/>
                  </a:cubicBezTo>
                  <a:cubicBezTo>
                    <a:pt x="9" y="28"/>
                    <a:pt x="9" y="30"/>
                    <a:pt x="10" y="32"/>
                  </a:cubicBezTo>
                  <a:cubicBezTo>
                    <a:pt x="11" y="35"/>
                    <a:pt x="14" y="38"/>
                    <a:pt x="18" y="38"/>
                  </a:cubicBezTo>
                  <a:cubicBezTo>
                    <a:pt x="22" y="38"/>
                    <a:pt x="25" y="36"/>
                    <a:pt x="27" y="32"/>
                  </a:cubicBezTo>
                  <a:cubicBezTo>
                    <a:pt x="28" y="31"/>
                    <a:pt x="28" y="30"/>
                    <a:pt x="30" y="31"/>
                  </a:cubicBezTo>
                  <a:cubicBezTo>
                    <a:pt x="31" y="31"/>
                    <a:pt x="32" y="31"/>
                    <a:pt x="33" y="31"/>
                  </a:cubicBezTo>
                  <a:cubicBezTo>
                    <a:pt x="34" y="32"/>
                    <a:pt x="35" y="32"/>
                    <a:pt x="34" y="34"/>
                  </a:cubicBezTo>
                  <a:cubicBezTo>
                    <a:pt x="31" y="40"/>
                    <a:pt x="26" y="44"/>
                    <a:pt x="19" y="44"/>
                  </a:cubicBezTo>
                  <a:cubicBezTo>
                    <a:pt x="8" y="45"/>
                    <a:pt x="2" y="37"/>
                    <a:pt x="0" y="27"/>
                  </a:cubicBezTo>
                  <a:cubicBezTo>
                    <a:pt x="0" y="21"/>
                    <a:pt x="0" y="16"/>
                    <a:pt x="3" y="11"/>
                  </a:cubicBezTo>
                  <a:cubicBezTo>
                    <a:pt x="9" y="0"/>
                    <a:pt x="24" y="0"/>
                    <a:pt x="30" y="7"/>
                  </a:cubicBezTo>
                  <a:cubicBezTo>
                    <a:pt x="33" y="11"/>
                    <a:pt x="34" y="15"/>
                    <a:pt x="35" y="19"/>
                  </a:cubicBezTo>
                  <a:cubicBezTo>
                    <a:pt x="35" y="20"/>
                    <a:pt x="35" y="21"/>
                    <a:pt x="35" y="22"/>
                  </a:cubicBezTo>
                  <a:cubicBezTo>
                    <a:pt x="35" y="24"/>
                    <a:pt x="34" y="24"/>
                    <a:pt x="33" y="24"/>
                  </a:cubicBezTo>
                  <a:cubicBezTo>
                    <a:pt x="29" y="24"/>
                    <a:pt x="25" y="24"/>
                    <a:pt x="21" y="24"/>
                  </a:cubicBezTo>
                  <a:close/>
                  <a:moveTo>
                    <a:pt x="18" y="19"/>
                  </a:moveTo>
                  <a:cubicBezTo>
                    <a:pt x="20" y="19"/>
                    <a:pt x="23" y="19"/>
                    <a:pt x="26" y="19"/>
                  </a:cubicBezTo>
                  <a:cubicBezTo>
                    <a:pt x="27" y="19"/>
                    <a:pt x="27" y="18"/>
                    <a:pt x="27" y="17"/>
                  </a:cubicBezTo>
                  <a:cubicBezTo>
                    <a:pt x="27" y="15"/>
                    <a:pt x="26" y="13"/>
                    <a:pt x="24" y="11"/>
                  </a:cubicBezTo>
                  <a:cubicBezTo>
                    <a:pt x="22" y="8"/>
                    <a:pt x="17" y="7"/>
                    <a:pt x="13" y="10"/>
                  </a:cubicBezTo>
                  <a:cubicBezTo>
                    <a:pt x="11" y="11"/>
                    <a:pt x="9" y="14"/>
                    <a:pt x="9" y="17"/>
                  </a:cubicBezTo>
                  <a:cubicBezTo>
                    <a:pt x="9" y="18"/>
                    <a:pt x="9" y="19"/>
                    <a:pt x="10" y="19"/>
                  </a:cubicBezTo>
                  <a:cubicBezTo>
                    <a:pt x="13" y="19"/>
                    <a:pt x="15" y="19"/>
                    <a:pt x="18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36" name="Freeform 899">
              <a:extLst>
                <a:ext uri="{FF2B5EF4-FFF2-40B4-BE49-F238E27FC236}">
                  <a16:creationId xmlns:a16="http://schemas.microsoft.com/office/drawing/2014/main" id="{62D70CB1-F830-425F-9D5B-B75539EAF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15563" y="5715000"/>
              <a:ext cx="71438" cy="93662"/>
            </a:xfrm>
            <a:custGeom>
              <a:avLst/>
              <a:gdLst>
                <a:gd name="T0" fmla="*/ 16 w 33"/>
                <a:gd name="T1" fmla="*/ 0 h 43"/>
                <a:gd name="T2" fmla="*/ 24 w 33"/>
                <a:gd name="T3" fmla="*/ 2 h 43"/>
                <a:gd name="T4" fmla="*/ 31 w 33"/>
                <a:gd name="T5" fmla="*/ 9 h 43"/>
                <a:gd name="T6" fmla="*/ 29 w 33"/>
                <a:gd name="T7" fmla="*/ 12 h 43"/>
                <a:gd name="T8" fmla="*/ 29 w 33"/>
                <a:gd name="T9" fmla="*/ 12 h 43"/>
                <a:gd name="T10" fmla="*/ 23 w 33"/>
                <a:gd name="T11" fmla="*/ 10 h 43"/>
                <a:gd name="T12" fmla="*/ 11 w 33"/>
                <a:gd name="T13" fmla="*/ 8 h 43"/>
                <a:gd name="T14" fmla="*/ 9 w 33"/>
                <a:gd name="T15" fmla="*/ 12 h 43"/>
                <a:gd name="T16" fmla="*/ 12 w 33"/>
                <a:gd name="T17" fmla="*/ 15 h 43"/>
                <a:gd name="T18" fmla="*/ 21 w 33"/>
                <a:gd name="T19" fmla="*/ 17 h 43"/>
                <a:gd name="T20" fmla="*/ 25 w 33"/>
                <a:gd name="T21" fmla="*/ 19 h 43"/>
                <a:gd name="T22" fmla="*/ 33 w 33"/>
                <a:gd name="T23" fmla="*/ 29 h 43"/>
                <a:gd name="T24" fmla="*/ 26 w 33"/>
                <a:gd name="T25" fmla="*/ 40 h 43"/>
                <a:gd name="T26" fmla="*/ 4 w 33"/>
                <a:gd name="T27" fmla="*/ 38 h 43"/>
                <a:gd name="T28" fmla="*/ 0 w 33"/>
                <a:gd name="T29" fmla="*/ 32 h 43"/>
                <a:gd name="T30" fmla="*/ 2 w 33"/>
                <a:gd name="T31" fmla="*/ 29 h 43"/>
                <a:gd name="T32" fmla="*/ 3 w 33"/>
                <a:gd name="T33" fmla="*/ 29 h 43"/>
                <a:gd name="T34" fmla="*/ 8 w 33"/>
                <a:gd name="T35" fmla="*/ 31 h 43"/>
                <a:gd name="T36" fmla="*/ 11 w 33"/>
                <a:gd name="T37" fmla="*/ 34 h 43"/>
                <a:gd name="T38" fmla="*/ 21 w 33"/>
                <a:gd name="T39" fmla="*/ 35 h 43"/>
                <a:gd name="T40" fmla="*/ 25 w 33"/>
                <a:gd name="T41" fmla="*/ 30 h 43"/>
                <a:gd name="T42" fmla="*/ 21 w 33"/>
                <a:gd name="T43" fmla="*/ 25 h 43"/>
                <a:gd name="T44" fmla="*/ 12 w 33"/>
                <a:gd name="T45" fmla="*/ 23 h 43"/>
                <a:gd name="T46" fmla="*/ 9 w 33"/>
                <a:gd name="T47" fmla="*/ 22 h 43"/>
                <a:gd name="T48" fmla="*/ 1 w 33"/>
                <a:gd name="T49" fmla="*/ 12 h 43"/>
                <a:gd name="T50" fmla="*/ 10 w 33"/>
                <a:gd name="T51" fmla="*/ 1 h 43"/>
                <a:gd name="T52" fmla="*/ 16 w 33"/>
                <a:gd name="T5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3" h="43">
                  <a:moveTo>
                    <a:pt x="16" y="0"/>
                  </a:moveTo>
                  <a:cubicBezTo>
                    <a:pt x="19" y="0"/>
                    <a:pt x="22" y="1"/>
                    <a:pt x="24" y="2"/>
                  </a:cubicBezTo>
                  <a:cubicBezTo>
                    <a:pt x="27" y="3"/>
                    <a:pt x="30" y="6"/>
                    <a:pt x="31" y="9"/>
                  </a:cubicBezTo>
                  <a:cubicBezTo>
                    <a:pt x="31" y="10"/>
                    <a:pt x="31" y="11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5" y="12"/>
                    <a:pt x="25" y="12"/>
                    <a:pt x="23" y="10"/>
                  </a:cubicBezTo>
                  <a:cubicBezTo>
                    <a:pt x="21" y="6"/>
                    <a:pt x="14" y="5"/>
                    <a:pt x="11" y="8"/>
                  </a:cubicBezTo>
                  <a:cubicBezTo>
                    <a:pt x="9" y="9"/>
                    <a:pt x="9" y="10"/>
                    <a:pt x="9" y="12"/>
                  </a:cubicBezTo>
                  <a:cubicBezTo>
                    <a:pt x="9" y="14"/>
                    <a:pt x="10" y="15"/>
                    <a:pt x="12" y="15"/>
                  </a:cubicBezTo>
                  <a:cubicBezTo>
                    <a:pt x="15" y="17"/>
                    <a:pt x="18" y="17"/>
                    <a:pt x="21" y="17"/>
                  </a:cubicBezTo>
                  <a:cubicBezTo>
                    <a:pt x="22" y="18"/>
                    <a:pt x="24" y="18"/>
                    <a:pt x="25" y="19"/>
                  </a:cubicBezTo>
                  <a:cubicBezTo>
                    <a:pt x="30" y="20"/>
                    <a:pt x="33" y="24"/>
                    <a:pt x="33" y="29"/>
                  </a:cubicBezTo>
                  <a:cubicBezTo>
                    <a:pt x="33" y="34"/>
                    <a:pt x="31" y="38"/>
                    <a:pt x="26" y="40"/>
                  </a:cubicBezTo>
                  <a:cubicBezTo>
                    <a:pt x="18" y="43"/>
                    <a:pt x="11" y="43"/>
                    <a:pt x="4" y="38"/>
                  </a:cubicBezTo>
                  <a:cubicBezTo>
                    <a:pt x="2" y="36"/>
                    <a:pt x="1" y="34"/>
                    <a:pt x="0" y="32"/>
                  </a:cubicBezTo>
                  <a:cubicBezTo>
                    <a:pt x="0" y="31"/>
                    <a:pt x="0" y="30"/>
                    <a:pt x="2" y="29"/>
                  </a:cubicBezTo>
                  <a:cubicBezTo>
                    <a:pt x="2" y="29"/>
                    <a:pt x="3" y="29"/>
                    <a:pt x="3" y="29"/>
                  </a:cubicBezTo>
                  <a:cubicBezTo>
                    <a:pt x="6" y="28"/>
                    <a:pt x="6" y="28"/>
                    <a:pt x="8" y="31"/>
                  </a:cubicBezTo>
                  <a:cubicBezTo>
                    <a:pt x="8" y="32"/>
                    <a:pt x="9" y="33"/>
                    <a:pt x="11" y="34"/>
                  </a:cubicBezTo>
                  <a:cubicBezTo>
                    <a:pt x="14" y="36"/>
                    <a:pt x="17" y="36"/>
                    <a:pt x="21" y="35"/>
                  </a:cubicBezTo>
                  <a:cubicBezTo>
                    <a:pt x="24" y="34"/>
                    <a:pt x="25" y="32"/>
                    <a:pt x="25" y="30"/>
                  </a:cubicBezTo>
                  <a:cubicBezTo>
                    <a:pt x="25" y="28"/>
                    <a:pt x="24" y="26"/>
                    <a:pt x="21" y="25"/>
                  </a:cubicBezTo>
                  <a:cubicBezTo>
                    <a:pt x="18" y="24"/>
                    <a:pt x="15" y="24"/>
                    <a:pt x="12" y="23"/>
                  </a:cubicBezTo>
                  <a:cubicBezTo>
                    <a:pt x="11" y="23"/>
                    <a:pt x="10" y="23"/>
                    <a:pt x="9" y="22"/>
                  </a:cubicBezTo>
                  <a:cubicBezTo>
                    <a:pt x="3" y="20"/>
                    <a:pt x="1" y="17"/>
                    <a:pt x="1" y="12"/>
                  </a:cubicBezTo>
                  <a:cubicBezTo>
                    <a:pt x="1" y="6"/>
                    <a:pt x="4" y="3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37" name="Freeform 900">
              <a:extLst>
                <a:ext uri="{FF2B5EF4-FFF2-40B4-BE49-F238E27FC236}">
                  <a16:creationId xmlns:a16="http://schemas.microsoft.com/office/drawing/2014/main" id="{85D62464-15A2-4C1C-8854-D46B1D9AD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9729788" y="5715000"/>
              <a:ext cx="74613" cy="93662"/>
            </a:xfrm>
            <a:custGeom>
              <a:avLst/>
              <a:gdLst>
                <a:gd name="T0" fmla="*/ 16 w 35"/>
                <a:gd name="T1" fmla="*/ 0 h 43"/>
                <a:gd name="T2" fmla="*/ 25 w 35"/>
                <a:gd name="T3" fmla="*/ 2 h 43"/>
                <a:gd name="T4" fmla="*/ 31 w 35"/>
                <a:gd name="T5" fmla="*/ 9 h 43"/>
                <a:gd name="T6" fmla="*/ 29 w 35"/>
                <a:gd name="T7" fmla="*/ 12 h 43"/>
                <a:gd name="T8" fmla="*/ 29 w 35"/>
                <a:gd name="T9" fmla="*/ 12 h 43"/>
                <a:gd name="T10" fmla="*/ 23 w 35"/>
                <a:gd name="T11" fmla="*/ 10 h 43"/>
                <a:gd name="T12" fmla="*/ 11 w 35"/>
                <a:gd name="T13" fmla="*/ 8 h 43"/>
                <a:gd name="T14" fmla="*/ 9 w 35"/>
                <a:gd name="T15" fmla="*/ 12 h 43"/>
                <a:gd name="T16" fmla="*/ 12 w 35"/>
                <a:gd name="T17" fmla="*/ 15 h 43"/>
                <a:gd name="T18" fmla="*/ 21 w 35"/>
                <a:gd name="T19" fmla="*/ 17 h 43"/>
                <a:gd name="T20" fmla="*/ 29 w 35"/>
                <a:gd name="T21" fmla="*/ 21 h 43"/>
                <a:gd name="T22" fmla="*/ 27 w 35"/>
                <a:gd name="T23" fmla="*/ 40 h 43"/>
                <a:gd name="T24" fmla="*/ 6 w 35"/>
                <a:gd name="T25" fmla="*/ 39 h 43"/>
                <a:gd name="T26" fmla="*/ 0 w 35"/>
                <a:gd name="T27" fmla="*/ 32 h 43"/>
                <a:gd name="T28" fmla="*/ 2 w 35"/>
                <a:gd name="T29" fmla="*/ 29 h 43"/>
                <a:gd name="T30" fmla="*/ 5 w 35"/>
                <a:gd name="T31" fmla="*/ 29 h 43"/>
                <a:gd name="T32" fmla="*/ 7 w 35"/>
                <a:gd name="T33" fmla="*/ 30 h 43"/>
                <a:gd name="T34" fmla="*/ 19 w 35"/>
                <a:gd name="T35" fmla="*/ 36 h 43"/>
                <a:gd name="T36" fmla="*/ 22 w 35"/>
                <a:gd name="T37" fmla="*/ 35 h 43"/>
                <a:gd name="T38" fmla="*/ 25 w 35"/>
                <a:gd name="T39" fmla="*/ 30 h 43"/>
                <a:gd name="T40" fmla="*/ 22 w 35"/>
                <a:gd name="T41" fmla="*/ 26 h 43"/>
                <a:gd name="T42" fmla="*/ 13 w 35"/>
                <a:gd name="T43" fmla="*/ 24 h 43"/>
                <a:gd name="T44" fmla="*/ 7 w 35"/>
                <a:gd name="T45" fmla="*/ 22 h 43"/>
                <a:gd name="T46" fmla="*/ 1 w 35"/>
                <a:gd name="T47" fmla="*/ 12 h 43"/>
                <a:gd name="T48" fmla="*/ 7 w 35"/>
                <a:gd name="T49" fmla="*/ 2 h 43"/>
                <a:gd name="T50" fmla="*/ 16 w 35"/>
                <a:gd name="T5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5" h="43">
                  <a:moveTo>
                    <a:pt x="16" y="0"/>
                  </a:moveTo>
                  <a:cubicBezTo>
                    <a:pt x="19" y="0"/>
                    <a:pt x="22" y="1"/>
                    <a:pt x="25" y="2"/>
                  </a:cubicBezTo>
                  <a:cubicBezTo>
                    <a:pt x="28" y="3"/>
                    <a:pt x="30" y="6"/>
                    <a:pt x="31" y="9"/>
                  </a:cubicBezTo>
                  <a:cubicBezTo>
                    <a:pt x="32" y="10"/>
                    <a:pt x="31" y="11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5" y="12"/>
                    <a:pt x="25" y="12"/>
                    <a:pt x="23" y="10"/>
                  </a:cubicBezTo>
                  <a:cubicBezTo>
                    <a:pt x="21" y="6"/>
                    <a:pt x="15" y="5"/>
                    <a:pt x="11" y="8"/>
                  </a:cubicBezTo>
                  <a:cubicBezTo>
                    <a:pt x="9" y="9"/>
                    <a:pt x="9" y="10"/>
                    <a:pt x="9" y="12"/>
                  </a:cubicBezTo>
                  <a:cubicBezTo>
                    <a:pt x="9" y="14"/>
                    <a:pt x="10" y="15"/>
                    <a:pt x="12" y="15"/>
                  </a:cubicBezTo>
                  <a:cubicBezTo>
                    <a:pt x="15" y="17"/>
                    <a:pt x="18" y="17"/>
                    <a:pt x="21" y="17"/>
                  </a:cubicBezTo>
                  <a:cubicBezTo>
                    <a:pt x="24" y="18"/>
                    <a:pt x="27" y="19"/>
                    <a:pt x="29" y="21"/>
                  </a:cubicBezTo>
                  <a:cubicBezTo>
                    <a:pt x="35" y="26"/>
                    <a:pt x="34" y="37"/>
                    <a:pt x="27" y="40"/>
                  </a:cubicBezTo>
                  <a:cubicBezTo>
                    <a:pt x="20" y="43"/>
                    <a:pt x="13" y="43"/>
                    <a:pt x="6" y="39"/>
                  </a:cubicBezTo>
                  <a:cubicBezTo>
                    <a:pt x="3" y="38"/>
                    <a:pt x="1" y="35"/>
                    <a:pt x="0" y="32"/>
                  </a:cubicBezTo>
                  <a:cubicBezTo>
                    <a:pt x="0" y="31"/>
                    <a:pt x="0" y="30"/>
                    <a:pt x="2" y="29"/>
                  </a:cubicBezTo>
                  <a:cubicBezTo>
                    <a:pt x="3" y="29"/>
                    <a:pt x="4" y="29"/>
                    <a:pt x="5" y="29"/>
                  </a:cubicBezTo>
                  <a:cubicBezTo>
                    <a:pt x="6" y="29"/>
                    <a:pt x="7" y="29"/>
                    <a:pt x="7" y="30"/>
                  </a:cubicBezTo>
                  <a:cubicBezTo>
                    <a:pt x="9" y="34"/>
                    <a:pt x="15" y="36"/>
                    <a:pt x="19" y="36"/>
                  </a:cubicBezTo>
                  <a:cubicBezTo>
                    <a:pt x="20" y="36"/>
                    <a:pt x="21" y="35"/>
                    <a:pt x="22" y="35"/>
                  </a:cubicBezTo>
                  <a:cubicBezTo>
                    <a:pt x="24" y="34"/>
                    <a:pt x="25" y="32"/>
                    <a:pt x="25" y="30"/>
                  </a:cubicBezTo>
                  <a:cubicBezTo>
                    <a:pt x="25" y="28"/>
                    <a:pt x="24" y="26"/>
                    <a:pt x="22" y="26"/>
                  </a:cubicBezTo>
                  <a:cubicBezTo>
                    <a:pt x="19" y="25"/>
                    <a:pt x="16" y="24"/>
                    <a:pt x="13" y="24"/>
                  </a:cubicBezTo>
                  <a:cubicBezTo>
                    <a:pt x="11" y="23"/>
                    <a:pt x="9" y="23"/>
                    <a:pt x="7" y="22"/>
                  </a:cubicBezTo>
                  <a:cubicBezTo>
                    <a:pt x="3" y="20"/>
                    <a:pt x="1" y="17"/>
                    <a:pt x="1" y="12"/>
                  </a:cubicBezTo>
                  <a:cubicBezTo>
                    <a:pt x="1" y="8"/>
                    <a:pt x="3" y="4"/>
                    <a:pt x="7" y="2"/>
                  </a:cubicBezTo>
                  <a:cubicBezTo>
                    <a:pt x="10" y="1"/>
                    <a:pt x="13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38" name="Freeform 901">
              <a:extLst>
                <a:ext uri="{FF2B5EF4-FFF2-40B4-BE49-F238E27FC236}">
                  <a16:creationId xmlns:a16="http://schemas.microsoft.com/office/drawing/2014/main" id="{8FEF0426-63B4-4C21-94CD-6509AD847A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5225" y="5710238"/>
              <a:ext cx="71438" cy="98425"/>
            </a:xfrm>
            <a:custGeom>
              <a:avLst/>
              <a:gdLst>
                <a:gd name="T0" fmla="*/ 9 w 33"/>
                <a:gd name="T1" fmla="*/ 23 h 45"/>
                <a:gd name="T2" fmla="*/ 11 w 33"/>
                <a:gd name="T3" fmla="*/ 34 h 45"/>
                <a:gd name="T4" fmla="*/ 19 w 33"/>
                <a:gd name="T5" fmla="*/ 37 h 45"/>
                <a:gd name="T6" fmla="*/ 24 w 33"/>
                <a:gd name="T7" fmla="*/ 34 h 45"/>
                <a:gd name="T8" fmla="*/ 25 w 33"/>
                <a:gd name="T9" fmla="*/ 30 h 45"/>
                <a:gd name="T10" fmla="*/ 26 w 33"/>
                <a:gd name="T11" fmla="*/ 29 h 45"/>
                <a:gd name="T12" fmla="*/ 32 w 33"/>
                <a:gd name="T13" fmla="*/ 29 h 45"/>
                <a:gd name="T14" fmla="*/ 33 w 33"/>
                <a:gd name="T15" fmla="*/ 30 h 45"/>
                <a:gd name="T16" fmla="*/ 21 w 33"/>
                <a:gd name="T17" fmla="*/ 44 h 45"/>
                <a:gd name="T18" fmla="*/ 3 w 33"/>
                <a:gd name="T19" fmla="*/ 35 h 45"/>
                <a:gd name="T20" fmla="*/ 4 w 33"/>
                <a:gd name="T21" fmla="*/ 11 h 45"/>
                <a:gd name="T22" fmla="*/ 29 w 33"/>
                <a:gd name="T23" fmla="*/ 8 h 45"/>
                <a:gd name="T24" fmla="*/ 33 w 33"/>
                <a:gd name="T25" fmla="*/ 16 h 45"/>
                <a:gd name="T26" fmla="*/ 31 w 33"/>
                <a:gd name="T27" fmla="*/ 18 h 45"/>
                <a:gd name="T28" fmla="*/ 27 w 33"/>
                <a:gd name="T29" fmla="*/ 18 h 45"/>
                <a:gd name="T30" fmla="*/ 25 w 33"/>
                <a:gd name="T31" fmla="*/ 16 h 45"/>
                <a:gd name="T32" fmla="*/ 24 w 33"/>
                <a:gd name="T33" fmla="*/ 12 h 45"/>
                <a:gd name="T34" fmla="*/ 12 w 33"/>
                <a:gd name="T35" fmla="*/ 11 h 45"/>
                <a:gd name="T36" fmla="*/ 9 w 33"/>
                <a:gd name="T37" fmla="*/ 20 h 45"/>
                <a:gd name="T38" fmla="*/ 9 w 33"/>
                <a:gd name="T39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3" h="45">
                  <a:moveTo>
                    <a:pt x="9" y="23"/>
                  </a:moveTo>
                  <a:cubicBezTo>
                    <a:pt x="9" y="27"/>
                    <a:pt x="9" y="30"/>
                    <a:pt x="11" y="34"/>
                  </a:cubicBezTo>
                  <a:cubicBezTo>
                    <a:pt x="13" y="37"/>
                    <a:pt x="16" y="38"/>
                    <a:pt x="19" y="37"/>
                  </a:cubicBezTo>
                  <a:cubicBezTo>
                    <a:pt x="21" y="37"/>
                    <a:pt x="23" y="35"/>
                    <a:pt x="24" y="34"/>
                  </a:cubicBezTo>
                  <a:cubicBezTo>
                    <a:pt x="24" y="33"/>
                    <a:pt x="25" y="32"/>
                    <a:pt x="25" y="30"/>
                  </a:cubicBezTo>
                  <a:cubicBezTo>
                    <a:pt x="25" y="30"/>
                    <a:pt x="25" y="29"/>
                    <a:pt x="26" y="29"/>
                  </a:cubicBezTo>
                  <a:cubicBezTo>
                    <a:pt x="27" y="28"/>
                    <a:pt x="31" y="28"/>
                    <a:pt x="32" y="29"/>
                  </a:cubicBezTo>
                  <a:cubicBezTo>
                    <a:pt x="33" y="29"/>
                    <a:pt x="33" y="30"/>
                    <a:pt x="33" y="30"/>
                  </a:cubicBezTo>
                  <a:cubicBezTo>
                    <a:pt x="31" y="37"/>
                    <a:pt x="27" y="42"/>
                    <a:pt x="21" y="44"/>
                  </a:cubicBezTo>
                  <a:cubicBezTo>
                    <a:pt x="13" y="45"/>
                    <a:pt x="6" y="42"/>
                    <a:pt x="3" y="35"/>
                  </a:cubicBezTo>
                  <a:cubicBezTo>
                    <a:pt x="0" y="27"/>
                    <a:pt x="0" y="19"/>
                    <a:pt x="4" y="11"/>
                  </a:cubicBezTo>
                  <a:cubicBezTo>
                    <a:pt x="9" y="0"/>
                    <a:pt x="24" y="0"/>
                    <a:pt x="29" y="8"/>
                  </a:cubicBezTo>
                  <a:cubicBezTo>
                    <a:pt x="31" y="10"/>
                    <a:pt x="32" y="13"/>
                    <a:pt x="33" y="16"/>
                  </a:cubicBezTo>
                  <a:cubicBezTo>
                    <a:pt x="33" y="17"/>
                    <a:pt x="32" y="18"/>
                    <a:pt x="31" y="18"/>
                  </a:cubicBezTo>
                  <a:cubicBezTo>
                    <a:pt x="30" y="18"/>
                    <a:pt x="28" y="18"/>
                    <a:pt x="27" y="18"/>
                  </a:cubicBezTo>
                  <a:cubicBezTo>
                    <a:pt x="26" y="18"/>
                    <a:pt x="25" y="17"/>
                    <a:pt x="25" y="16"/>
                  </a:cubicBezTo>
                  <a:cubicBezTo>
                    <a:pt x="25" y="14"/>
                    <a:pt x="24" y="13"/>
                    <a:pt x="24" y="12"/>
                  </a:cubicBezTo>
                  <a:cubicBezTo>
                    <a:pt x="21" y="8"/>
                    <a:pt x="15" y="7"/>
                    <a:pt x="12" y="11"/>
                  </a:cubicBezTo>
                  <a:cubicBezTo>
                    <a:pt x="10" y="14"/>
                    <a:pt x="9" y="17"/>
                    <a:pt x="9" y="20"/>
                  </a:cubicBezTo>
                  <a:cubicBezTo>
                    <a:pt x="9" y="21"/>
                    <a:pt x="9" y="22"/>
                    <a:pt x="9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39" name="Freeform 902">
              <a:extLst>
                <a:ext uri="{FF2B5EF4-FFF2-40B4-BE49-F238E27FC236}">
                  <a16:creationId xmlns:a16="http://schemas.microsoft.com/office/drawing/2014/main" id="{6B0C99AD-842B-4711-81D9-D53F524D7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9947275" y="5715000"/>
              <a:ext cx="76200" cy="92075"/>
            </a:xfrm>
            <a:custGeom>
              <a:avLst/>
              <a:gdLst>
                <a:gd name="T0" fmla="*/ 18 w 35"/>
                <a:gd name="T1" fmla="*/ 31 h 42"/>
                <a:gd name="T2" fmla="*/ 27 w 35"/>
                <a:gd name="T3" fmla="*/ 4 h 42"/>
                <a:gd name="T4" fmla="*/ 27 w 35"/>
                <a:gd name="T5" fmla="*/ 4 h 42"/>
                <a:gd name="T6" fmla="*/ 33 w 35"/>
                <a:gd name="T7" fmla="*/ 0 h 42"/>
                <a:gd name="T8" fmla="*/ 34 w 35"/>
                <a:gd name="T9" fmla="*/ 2 h 42"/>
                <a:gd name="T10" fmla="*/ 22 w 35"/>
                <a:gd name="T11" fmla="*/ 40 h 42"/>
                <a:gd name="T12" fmla="*/ 19 w 35"/>
                <a:gd name="T13" fmla="*/ 42 h 42"/>
                <a:gd name="T14" fmla="*/ 16 w 35"/>
                <a:gd name="T15" fmla="*/ 42 h 42"/>
                <a:gd name="T16" fmla="*/ 13 w 35"/>
                <a:gd name="T17" fmla="*/ 40 h 42"/>
                <a:gd name="T18" fmla="*/ 7 w 35"/>
                <a:gd name="T19" fmla="*/ 23 h 42"/>
                <a:gd name="T20" fmla="*/ 0 w 35"/>
                <a:gd name="T21" fmla="*/ 3 h 42"/>
                <a:gd name="T22" fmla="*/ 3 w 35"/>
                <a:gd name="T23" fmla="*/ 0 h 42"/>
                <a:gd name="T24" fmla="*/ 6 w 35"/>
                <a:gd name="T25" fmla="*/ 0 h 42"/>
                <a:gd name="T26" fmla="*/ 9 w 35"/>
                <a:gd name="T27" fmla="*/ 2 h 42"/>
                <a:gd name="T28" fmla="*/ 17 w 35"/>
                <a:gd name="T29" fmla="*/ 29 h 42"/>
                <a:gd name="T30" fmla="*/ 18 w 35"/>
                <a:gd name="T31" fmla="*/ 3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42">
                  <a:moveTo>
                    <a:pt x="18" y="31"/>
                  </a:moveTo>
                  <a:cubicBezTo>
                    <a:pt x="21" y="21"/>
                    <a:pt x="24" y="13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8" y="0"/>
                    <a:pt x="28" y="0"/>
                    <a:pt x="33" y="0"/>
                  </a:cubicBezTo>
                  <a:cubicBezTo>
                    <a:pt x="34" y="0"/>
                    <a:pt x="35" y="1"/>
                    <a:pt x="34" y="2"/>
                  </a:cubicBezTo>
                  <a:cubicBezTo>
                    <a:pt x="30" y="15"/>
                    <a:pt x="26" y="27"/>
                    <a:pt x="22" y="40"/>
                  </a:cubicBezTo>
                  <a:cubicBezTo>
                    <a:pt x="22" y="41"/>
                    <a:pt x="21" y="42"/>
                    <a:pt x="19" y="42"/>
                  </a:cubicBezTo>
                  <a:cubicBezTo>
                    <a:pt x="18" y="42"/>
                    <a:pt x="17" y="42"/>
                    <a:pt x="16" y="42"/>
                  </a:cubicBezTo>
                  <a:cubicBezTo>
                    <a:pt x="14" y="42"/>
                    <a:pt x="14" y="42"/>
                    <a:pt x="13" y="40"/>
                  </a:cubicBezTo>
                  <a:cubicBezTo>
                    <a:pt x="11" y="34"/>
                    <a:pt x="9" y="29"/>
                    <a:pt x="7" y="23"/>
                  </a:cubicBezTo>
                  <a:cubicBezTo>
                    <a:pt x="5" y="16"/>
                    <a:pt x="3" y="10"/>
                    <a:pt x="0" y="3"/>
                  </a:cubicBezTo>
                  <a:cubicBezTo>
                    <a:pt x="0" y="1"/>
                    <a:pt x="0" y="0"/>
                    <a:pt x="3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8" y="0"/>
                    <a:pt x="8" y="0"/>
                    <a:pt x="9" y="2"/>
                  </a:cubicBezTo>
                  <a:cubicBezTo>
                    <a:pt x="12" y="11"/>
                    <a:pt x="15" y="20"/>
                    <a:pt x="17" y="29"/>
                  </a:cubicBezTo>
                  <a:cubicBezTo>
                    <a:pt x="18" y="29"/>
                    <a:pt x="18" y="30"/>
                    <a:pt x="18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0" name="Freeform 903">
              <a:extLst>
                <a:ext uri="{FF2B5EF4-FFF2-40B4-BE49-F238E27FC236}">
                  <a16:creationId xmlns:a16="http://schemas.microsoft.com/office/drawing/2014/main" id="{B68D760B-8414-4D07-98D3-9E30D5497B2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94888" y="5715000"/>
              <a:ext cx="44450" cy="92075"/>
            </a:xfrm>
            <a:custGeom>
              <a:avLst/>
              <a:gdLst>
                <a:gd name="T0" fmla="*/ 7 w 20"/>
                <a:gd name="T1" fmla="*/ 7 h 42"/>
                <a:gd name="T2" fmla="*/ 10 w 20"/>
                <a:gd name="T3" fmla="*/ 3 h 42"/>
                <a:gd name="T4" fmla="*/ 18 w 20"/>
                <a:gd name="T5" fmla="*/ 1 h 42"/>
                <a:gd name="T6" fmla="*/ 20 w 20"/>
                <a:gd name="T7" fmla="*/ 3 h 42"/>
                <a:gd name="T8" fmla="*/ 16 w 20"/>
                <a:gd name="T9" fmla="*/ 8 h 42"/>
                <a:gd name="T10" fmla="*/ 8 w 20"/>
                <a:gd name="T11" fmla="*/ 17 h 42"/>
                <a:gd name="T12" fmla="*/ 8 w 20"/>
                <a:gd name="T13" fmla="*/ 22 h 42"/>
                <a:gd name="T14" fmla="*/ 8 w 20"/>
                <a:gd name="T15" fmla="*/ 39 h 42"/>
                <a:gd name="T16" fmla="*/ 5 w 20"/>
                <a:gd name="T17" fmla="*/ 42 h 42"/>
                <a:gd name="T18" fmla="*/ 2 w 20"/>
                <a:gd name="T19" fmla="*/ 42 h 42"/>
                <a:gd name="T20" fmla="*/ 0 w 20"/>
                <a:gd name="T21" fmla="*/ 40 h 42"/>
                <a:gd name="T22" fmla="*/ 0 w 20"/>
                <a:gd name="T23" fmla="*/ 35 h 42"/>
                <a:gd name="T24" fmla="*/ 0 w 20"/>
                <a:gd name="T25" fmla="*/ 4 h 42"/>
                <a:gd name="T26" fmla="*/ 3 w 20"/>
                <a:gd name="T27" fmla="*/ 2 h 42"/>
                <a:gd name="T28" fmla="*/ 7 w 20"/>
                <a:gd name="T29" fmla="*/ 6 h 42"/>
                <a:gd name="T30" fmla="*/ 7 w 20"/>
                <a:gd name="T31" fmla="*/ 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" h="42">
                  <a:moveTo>
                    <a:pt x="7" y="7"/>
                  </a:moveTo>
                  <a:cubicBezTo>
                    <a:pt x="8" y="5"/>
                    <a:pt x="9" y="4"/>
                    <a:pt x="10" y="3"/>
                  </a:cubicBezTo>
                  <a:cubicBezTo>
                    <a:pt x="13" y="1"/>
                    <a:pt x="15" y="0"/>
                    <a:pt x="18" y="1"/>
                  </a:cubicBezTo>
                  <a:cubicBezTo>
                    <a:pt x="20" y="1"/>
                    <a:pt x="20" y="1"/>
                    <a:pt x="20" y="3"/>
                  </a:cubicBezTo>
                  <a:cubicBezTo>
                    <a:pt x="20" y="7"/>
                    <a:pt x="20" y="7"/>
                    <a:pt x="16" y="8"/>
                  </a:cubicBezTo>
                  <a:cubicBezTo>
                    <a:pt x="12" y="9"/>
                    <a:pt x="10" y="12"/>
                    <a:pt x="8" y="17"/>
                  </a:cubicBezTo>
                  <a:cubicBezTo>
                    <a:pt x="8" y="18"/>
                    <a:pt x="8" y="20"/>
                    <a:pt x="8" y="22"/>
                  </a:cubicBezTo>
                  <a:cubicBezTo>
                    <a:pt x="8" y="28"/>
                    <a:pt x="8" y="34"/>
                    <a:pt x="8" y="39"/>
                  </a:cubicBezTo>
                  <a:cubicBezTo>
                    <a:pt x="8" y="41"/>
                    <a:pt x="7" y="42"/>
                    <a:pt x="5" y="42"/>
                  </a:cubicBezTo>
                  <a:cubicBezTo>
                    <a:pt x="4" y="42"/>
                    <a:pt x="3" y="42"/>
                    <a:pt x="2" y="42"/>
                  </a:cubicBezTo>
                  <a:cubicBezTo>
                    <a:pt x="1" y="42"/>
                    <a:pt x="0" y="41"/>
                    <a:pt x="0" y="40"/>
                  </a:cubicBezTo>
                  <a:cubicBezTo>
                    <a:pt x="0" y="38"/>
                    <a:pt x="0" y="37"/>
                    <a:pt x="0" y="35"/>
                  </a:cubicBezTo>
                  <a:cubicBezTo>
                    <a:pt x="0" y="25"/>
                    <a:pt x="0" y="15"/>
                    <a:pt x="0" y="4"/>
                  </a:cubicBezTo>
                  <a:cubicBezTo>
                    <a:pt x="0" y="2"/>
                    <a:pt x="1" y="2"/>
                    <a:pt x="3" y="2"/>
                  </a:cubicBezTo>
                  <a:cubicBezTo>
                    <a:pt x="7" y="2"/>
                    <a:pt x="7" y="2"/>
                    <a:pt x="7" y="6"/>
                  </a:cubicBezTo>
                  <a:cubicBezTo>
                    <a:pt x="7" y="6"/>
                    <a:pt x="7" y="6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1" name="Freeform 904">
              <a:extLst>
                <a:ext uri="{FF2B5EF4-FFF2-40B4-BE49-F238E27FC236}">
                  <a16:creationId xmlns:a16="http://schemas.microsoft.com/office/drawing/2014/main" id="{0036FE5F-F344-425C-89E7-1C37F8BA6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29825" y="5715000"/>
              <a:ext cx="17463" cy="92075"/>
            </a:xfrm>
            <a:custGeom>
              <a:avLst/>
              <a:gdLst>
                <a:gd name="T0" fmla="*/ 8 w 8"/>
                <a:gd name="T1" fmla="*/ 21 h 42"/>
                <a:gd name="T2" fmla="*/ 8 w 8"/>
                <a:gd name="T3" fmla="*/ 40 h 42"/>
                <a:gd name="T4" fmla="*/ 5 w 8"/>
                <a:gd name="T5" fmla="*/ 42 h 42"/>
                <a:gd name="T6" fmla="*/ 3 w 8"/>
                <a:gd name="T7" fmla="*/ 42 h 42"/>
                <a:gd name="T8" fmla="*/ 0 w 8"/>
                <a:gd name="T9" fmla="*/ 39 h 42"/>
                <a:gd name="T10" fmla="*/ 0 w 8"/>
                <a:gd name="T11" fmla="*/ 16 h 42"/>
                <a:gd name="T12" fmla="*/ 0 w 8"/>
                <a:gd name="T13" fmla="*/ 2 h 42"/>
                <a:gd name="T14" fmla="*/ 3 w 8"/>
                <a:gd name="T15" fmla="*/ 0 h 42"/>
                <a:gd name="T16" fmla="*/ 5 w 8"/>
                <a:gd name="T17" fmla="*/ 0 h 42"/>
                <a:gd name="T18" fmla="*/ 8 w 8"/>
                <a:gd name="T19" fmla="*/ 2 h 42"/>
                <a:gd name="T20" fmla="*/ 8 w 8"/>
                <a:gd name="T21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" h="42">
                  <a:moveTo>
                    <a:pt x="8" y="21"/>
                  </a:moveTo>
                  <a:cubicBezTo>
                    <a:pt x="8" y="27"/>
                    <a:pt x="8" y="33"/>
                    <a:pt x="8" y="40"/>
                  </a:cubicBezTo>
                  <a:cubicBezTo>
                    <a:pt x="8" y="42"/>
                    <a:pt x="7" y="42"/>
                    <a:pt x="5" y="42"/>
                  </a:cubicBezTo>
                  <a:cubicBezTo>
                    <a:pt x="5" y="42"/>
                    <a:pt x="4" y="42"/>
                    <a:pt x="3" y="42"/>
                  </a:cubicBezTo>
                  <a:cubicBezTo>
                    <a:pt x="0" y="42"/>
                    <a:pt x="0" y="42"/>
                    <a:pt x="0" y="39"/>
                  </a:cubicBezTo>
                  <a:cubicBezTo>
                    <a:pt x="0" y="32"/>
                    <a:pt x="0" y="24"/>
                    <a:pt x="0" y="16"/>
                  </a:cubicBezTo>
                  <a:cubicBezTo>
                    <a:pt x="0" y="12"/>
                    <a:pt x="0" y="7"/>
                    <a:pt x="0" y="2"/>
                  </a:cubicBezTo>
                  <a:cubicBezTo>
                    <a:pt x="0" y="0"/>
                    <a:pt x="1" y="0"/>
                    <a:pt x="3" y="0"/>
                  </a:cubicBezTo>
                  <a:cubicBezTo>
                    <a:pt x="4" y="0"/>
                    <a:pt x="4" y="0"/>
                    <a:pt x="5" y="0"/>
                  </a:cubicBezTo>
                  <a:cubicBezTo>
                    <a:pt x="7" y="0"/>
                    <a:pt x="8" y="0"/>
                    <a:pt x="8" y="2"/>
                  </a:cubicBezTo>
                  <a:cubicBezTo>
                    <a:pt x="8" y="9"/>
                    <a:pt x="8" y="15"/>
                    <a:pt x="8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2" name="Freeform 905">
              <a:extLst>
                <a:ext uri="{FF2B5EF4-FFF2-40B4-BE49-F238E27FC236}">
                  <a16:creationId xmlns:a16="http://schemas.microsoft.com/office/drawing/2014/main" id="{41FFF760-0442-4757-9C9E-04EA81FCA7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28238" y="5683250"/>
              <a:ext cx="20638" cy="20637"/>
            </a:xfrm>
            <a:custGeom>
              <a:avLst/>
              <a:gdLst>
                <a:gd name="T0" fmla="*/ 10 w 10"/>
                <a:gd name="T1" fmla="*/ 5 h 10"/>
                <a:gd name="T2" fmla="*/ 5 w 10"/>
                <a:gd name="T3" fmla="*/ 10 h 10"/>
                <a:gd name="T4" fmla="*/ 0 w 10"/>
                <a:gd name="T5" fmla="*/ 5 h 10"/>
                <a:gd name="T6" fmla="*/ 5 w 10"/>
                <a:gd name="T7" fmla="*/ 0 h 10"/>
                <a:gd name="T8" fmla="*/ 10 w 10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10" y="5"/>
                  </a:moveTo>
                  <a:cubicBezTo>
                    <a:pt x="10" y="8"/>
                    <a:pt x="8" y="10"/>
                    <a:pt x="5" y="10"/>
                  </a:cubicBezTo>
                  <a:cubicBezTo>
                    <a:pt x="2" y="10"/>
                    <a:pt x="0" y="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" y="0"/>
                    <a:pt x="10" y="2"/>
                    <a:pt x="1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3" name="Rectangle 906">
              <a:extLst>
                <a:ext uri="{FF2B5EF4-FFF2-40B4-BE49-F238E27FC236}">
                  <a16:creationId xmlns:a16="http://schemas.microsoft.com/office/drawing/2014/main" id="{A738038F-D6E0-4BC0-97A9-BE3CA5362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3363" y="5440363"/>
              <a:ext cx="4763" cy="3857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4" name="Freeform 907">
              <a:extLst>
                <a:ext uri="{FF2B5EF4-FFF2-40B4-BE49-F238E27FC236}">
                  <a16:creationId xmlns:a16="http://schemas.microsoft.com/office/drawing/2014/main" id="{DBDB95AB-9793-4657-9840-4ED940194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3363" y="5440363"/>
              <a:ext cx="4763" cy="385762"/>
            </a:xfrm>
            <a:custGeom>
              <a:avLst/>
              <a:gdLst>
                <a:gd name="T0" fmla="*/ 0 w 3"/>
                <a:gd name="T1" fmla="*/ 0 h 243"/>
                <a:gd name="T2" fmla="*/ 0 w 3"/>
                <a:gd name="T3" fmla="*/ 243 h 243"/>
                <a:gd name="T4" fmla="*/ 3 w 3"/>
                <a:gd name="T5" fmla="*/ 243 h 243"/>
                <a:gd name="T6" fmla="*/ 3 w 3"/>
                <a:gd name="T7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43">
                  <a:moveTo>
                    <a:pt x="0" y="0"/>
                  </a:moveTo>
                  <a:lnTo>
                    <a:pt x="0" y="243"/>
                  </a:lnTo>
                  <a:lnTo>
                    <a:pt x="3" y="243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5" name="Freeform 908">
              <a:extLst>
                <a:ext uri="{FF2B5EF4-FFF2-40B4-BE49-F238E27FC236}">
                  <a16:creationId xmlns:a16="http://schemas.microsoft.com/office/drawing/2014/main" id="{788EBE23-22E3-499C-9C97-6B2E1BF5E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2263" y="5603875"/>
              <a:ext cx="109538" cy="155575"/>
            </a:xfrm>
            <a:custGeom>
              <a:avLst/>
              <a:gdLst>
                <a:gd name="T0" fmla="*/ 33 w 51"/>
                <a:gd name="T1" fmla="*/ 4 h 71"/>
                <a:gd name="T2" fmla="*/ 13 w 51"/>
                <a:gd name="T3" fmla="*/ 13 h 71"/>
                <a:gd name="T4" fmla="*/ 5 w 51"/>
                <a:gd name="T5" fmla="*/ 35 h 71"/>
                <a:gd name="T6" fmla="*/ 12 w 51"/>
                <a:gd name="T7" fmla="*/ 58 h 71"/>
                <a:gd name="T8" fmla="*/ 33 w 51"/>
                <a:gd name="T9" fmla="*/ 67 h 71"/>
                <a:gd name="T10" fmla="*/ 49 w 51"/>
                <a:gd name="T11" fmla="*/ 64 h 71"/>
                <a:gd name="T12" fmla="*/ 49 w 51"/>
                <a:gd name="T13" fmla="*/ 69 h 71"/>
                <a:gd name="T14" fmla="*/ 32 w 51"/>
                <a:gd name="T15" fmla="*/ 71 h 71"/>
                <a:gd name="T16" fmla="*/ 9 w 51"/>
                <a:gd name="T17" fmla="*/ 62 h 71"/>
                <a:gd name="T18" fmla="*/ 0 w 51"/>
                <a:gd name="T19" fmla="*/ 35 h 71"/>
                <a:gd name="T20" fmla="*/ 4 w 51"/>
                <a:gd name="T21" fmla="*/ 17 h 71"/>
                <a:gd name="T22" fmla="*/ 16 w 51"/>
                <a:gd name="T23" fmla="*/ 4 h 71"/>
                <a:gd name="T24" fmla="*/ 33 w 51"/>
                <a:gd name="T25" fmla="*/ 0 h 71"/>
                <a:gd name="T26" fmla="*/ 51 w 51"/>
                <a:gd name="T27" fmla="*/ 4 h 71"/>
                <a:gd name="T28" fmla="*/ 49 w 51"/>
                <a:gd name="T29" fmla="*/ 8 h 71"/>
                <a:gd name="T30" fmla="*/ 33 w 51"/>
                <a:gd name="T31" fmla="*/ 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1" h="71">
                  <a:moveTo>
                    <a:pt x="33" y="4"/>
                  </a:moveTo>
                  <a:cubicBezTo>
                    <a:pt x="25" y="4"/>
                    <a:pt x="18" y="7"/>
                    <a:pt x="13" y="13"/>
                  </a:cubicBezTo>
                  <a:cubicBezTo>
                    <a:pt x="8" y="18"/>
                    <a:pt x="5" y="26"/>
                    <a:pt x="5" y="35"/>
                  </a:cubicBezTo>
                  <a:cubicBezTo>
                    <a:pt x="5" y="45"/>
                    <a:pt x="8" y="53"/>
                    <a:pt x="12" y="58"/>
                  </a:cubicBezTo>
                  <a:cubicBezTo>
                    <a:pt x="17" y="64"/>
                    <a:pt x="24" y="67"/>
                    <a:pt x="33" y="67"/>
                  </a:cubicBezTo>
                  <a:cubicBezTo>
                    <a:pt x="38" y="67"/>
                    <a:pt x="44" y="66"/>
                    <a:pt x="49" y="64"/>
                  </a:cubicBezTo>
                  <a:cubicBezTo>
                    <a:pt x="49" y="69"/>
                    <a:pt x="49" y="69"/>
                    <a:pt x="49" y="69"/>
                  </a:cubicBezTo>
                  <a:cubicBezTo>
                    <a:pt x="44" y="70"/>
                    <a:pt x="38" y="71"/>
                    <a:pt x="32" y="71"/>
                  </a:cubicBezTo>
                  <a:cubicBezTo>
                    <a:pt x="22" y="71"/>
                    <a:pt x="14" y="68"/>
                    <a:pt x="9" y="62"/>
                  </a:cubicBezTo>
                  <a:cubicBezTo>
                    <a:pt x="3" y="55"/>
                    <a:pt x="0" y="47"/>
                    <a:pt x="0" y="35"/>
                  </a:cubicBezTo>
                  <a:cubicBezTo>
                    <a:pt x="0" y="28"/>
                    <a:pt x="1" y="22"/>
                    <a:pt x="4" y="17"/>
                  </a:cubicBezTo>
                  <a:cubicBezTo>
                    <a:pt x="7" y="11"/>
                    <a:pt x="11" y="7"/>
                    <a:pt x="16" y="4"/>
                  </a:cubicBezTo>
                  <a:cubicBezTo>
                    <a:pt x="21" y="1"/>
                    <a:pt x="26" y="0"/>
                    <a:pt x="33" y="0"/>
                  </a:cubicBezTo>
                  <a:cubicBezTo>
                    <a:pt x="40" y="0"/>
                    <a:pt x="46" y="1"/>
                    <a:pt x="51" y="4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4" y="5"/>
                    <a:pt x="39" y="4"/>
                    <a:pt x="3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6" name="Freeform 909">
              <a:extLst>
                <a:ext uri="{FF2B5EF4-FFF2-40B4-BE49-F238E27FC236}">
                  <a16:creationId xmlns:a16="http://schemas.microsoft.com/office/drawing/2014/main" id="{E5EF1569-1CDD-4C3E-B1ED-1AB547507B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12438" y="5643563"/>
              <a:ext cx="90488" cy="115887"/>
            </a:xfrm>
            <a:custGeom>
              <a:avLst/>
              <a:gdLst>
                <a:gd name="T0" fmla="*/ 24 w 42"/>
                <a:gd name="T1" fmla="*/ 53 h 53"/>
                <a:gd name="T2" fmla="*/ 6 w 42"/>
                <a:gd name="T3" fmla="*/ 46 h 53"/>
                <a:gd name="T4" fmla="*/ 0 w 42"/>
                <a:gd name="T5" fmla="*/ 27 h 53"/>
                <a:gd name="T6" fmla="*/ 6 w 42"/>
                <a:gd name="T7" fmla="*/ 7 h 53"/>
                <a:gd name="T8" fmla="*/ 22 w 42"/>
                <a:gd name="T9" fmla="*/ 0 h 53"/>
                <a:gd name="T10" fmla="*/ 37 w 42"/>
                <a:gd name="T11" fmla="*/ 6 h 53"/>
                <a:gd name="T12" fmla="*/ 42 w 42"/>
                <a:gd name="T13" fmla="*/ 23 h 53"/>
                <a:gd name="T14" fmla="*/ 42 w 42"/>
                <a:gd name="T15" fmla="*/ 27 h 53"/>
                <a:gd name="T16" fmla="*/ 5 w 42"/>
                <a:gd name="T17" fmla="*/ 27 h 53"/>
                <a:gd name="T18" fmla="*/ 10 w 42"/>
                <a:gd name="T19" fmla="*/ 43 h 53"/>
                <a:gd name="T20" fmla="*/ 24 w 42"/>
                <a:gd name="T21" fmla="*/ 49 h 53"/>
                <a:gd name="T22" fmla="*/ 31 w 42"/>
                <a:gd name="T23" fmla="*/ 48 h 53"/>
                <a:gd name="T24" fmla="*/ 40 w 42"/>
                <a:gd name="T25" fmla="*/ 46 h 53"/>
                <a:gd name="T26" fmla="*/ 40 w 42"/>
                <a:gd name="T27" fmla="*/ 50 h 53"/>
                <a:gd name="T28" fmla="*/ 32 w 42"/>
                <a:gd name="T29" fmla="*/ 52 h 53"/>
                <a:gd name="T30" fmla="*/ 24 w 42"/>
                <a:gd name="T31" fmla="*/ 53 h 53"/>
                <a:gd name="T32" fmla="*/ 22 w 42"/>
                <a:gd name="T33" fmla="*/ 4 h 53"/>
                <a:gd name="T34" fmla="*/ 10 w 42"/>
                <a:gd name="T35" fmla="*/ 9 h 53"/>
                <a:gd name="T36" fmla="*/ 5 w 42"/>
                <a:gd name="T37" fmla="*/ 23 h 53"/>
                <a:gd name="T38" fmla="*/ 37 w 42"/>
                <a:gd name="T39" fmla="*/ 23 h 53"/>
                <a:gd name="T40" fmla="*/ 33 w 42"/>
                <a:gd name="T41" fmla="*/ 9 h 53"/>
                <a:gd name="T42" fmla="*/ 22 w 42"/>
                <a:gd name="T43" fmla="*/ 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53">
                  <a:moveTo>
                    <a:pt x="24" y="53"/>
                  </a:moveTo>
                  <a:cubicBezTo>
                    <a:pt x="16" y="53"/>
                    <a:pt x="10" y="51"/>
                    <a:pt x="6" y="46"/>
                  </a:cubicBezTo>
                  <a:cubicBezTo>
                    <a:pt x="2" y="42"/>
                    <a:pt x="0" y="35"/>
                    <a:pt x="0" y="27"/>
                  </a:cubicBezTo>
                  <a:cubicBezTo>
                    <a:pt x="0" y="19"/>
                    <a:pt x="2" y="12"/>
                    <a:pt x="6" y="7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28" y="0"/>
                    <a:pt x="33" y="2"/>
                    <a:pt x="37" y="6"/>
                  </a:cubicBezTo>
                  <a:cubicBezTo>
                    <a:pt x="40" y="10"/>
                    <a:pt x="42" y="16"/>
                    <a:pt x="42" y="23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34"/>
                    <a:pt x="7" y="39"/>
                    <a:pt x="10" y="43"/>
                  </a:cubicBezTo>
                  <a:cubicBezTo>
                    <a:pt x="13" y="47"/>
                    <a:pt x="18" y="49"/>
                    <a:pt x="24" y="49"/>
                  </a:cubicBezTo>
                  <a:cubicBezTo>
                    <a:pt x="27" y="49"/>
                    <a:pt x="29" y="49"/>
                    <a:pt x="31" y="48"/>
                  </a:cubicBezTo>
                  <a:cubicBezTo>
                    <a:pt x="34" y="48"/>
                    <a:pt x="37" y="47"/>
                    <a:pt x="40" y="46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37" y="51"/>
                    <a:pt x="34" y="52"/>
                    <a:pt x="32" y="52"/>
                  </a:cubicBezTo>
                  <a:cubicBezTo>
                    <a:pt x="29" y="53"/>
                    <a:pt x="27" y="53"/>
                    <a:pt x="24" y="53"/>
                  </a:cubicBezTo>
                  <a:close/>
                  <a:moveTo>
                    <a:pt x="22" y="4"/>
                  </a:moveTo>
                  <a:cubicBezTo>
                    <a:pt x="17" y="4"/>
                    <a:pt x="13" y="5"/>
                    <a:pt x="10" y="9"/>
                  </a:cubicBezTo>
                  <a:cubicBezTo>
                    <a:pt x="7" y="12"/>
                    <a:pt x="6" y="17"/>
                    <a:pt x="5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17"/>
                    <a:pt x="36" y="12"/>
                    <a:pt x="33" y="9"/>
                  </a:cubicBezTo>
                  <a:cubicBezTo>
                    <a:pt x="31" y="5"/>
                    <a:pt x="27" y="4"/>
                    <a:pt x="2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7" name="Freeform 910">
              <a:extLst>
                <a:ext uri="{FF2B5EF4-FFF2-40B4-BE49-F238E27FC236}">
                  <a16:creationId xmlns:a16="http://schemas.microsoft.com/office/drawing/2014/main" id="{98CC6661-CE13-4401-ADAD-79E1DEBF4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3088" y="5643563"/>
              <a:ext cx="58738" cy="112712"/>
            </a:xfrm>
            <a:custGeom>
              <a:avLst/>
              <a:gdLst>
                <a:gd name="T0" fmla="*/ 20 w 27"/>
                <a:gd name="T1" fmla="*/ 0 h 52"/>
                <a:gd name="T2" fmla="*/ 27 w 27"/>
                <a:gd name="T3" fmla="*/ 0 h 52"/>
                <a:gd name="T4" fmla="*/ 27 w 27"/>
                <a:gd name="T5" fmla="*/ 5 h 52"/>
                <a:gd name="T6" fmla="*/ 20 w 27"/>
                <a:gd name="T7" fmla="*/ 4 h 52"/>
                <a:gd name="T8" fmla="*/ 9 w 27"/>
                <a:gd name="T9" fmla="*/ 10 h 52"/>
                <a:gd name="T10" fmla="*/ 5 w 27"/>
                <a:gd name="T11" fmla="*/ 24 h 52"/>
                <a:gd name="T12" fmla="*/ 5 w 27"/>
                <a:gd name="T13" fmla="*/ 52 h 52"/>
                <a:gd name="T14" fmla="*/ 0 w 27"/>
                <a:gd name="T15" fmla="*/ 52 h 52"/>
                <a:gd name="T16" fmla="*/ 0 w 27"/>
                <a:gd name="T17" fmla="*/ 1 h 52"/>
                <a:gd name="T18" fmla="*/ 4 w 27"/>
                <a:gd name="T19" fmla="*/ 1 h 52"/>
                <a:gd name="T20" fmla="*/ 5 w 27"/>
                <a:gd name="T21" fmla="*/ 10 h 52"/>
                <a:gd name="T22" fmla="*/ 5 w 27"/>
                <a:gd name="T23" fmla="*/ 10 h 52"/>
                <a:gd name="T24" fmla="*/ 12 w 27"/>
                <a:gd name="T25" fmla="*/ 2 h 52"/>
                <a:gd name="T26" fmla="*/ 20 w 27"/>
                <a:gd name="T2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" h="52">
                  <a:moveTo>
                    <a:pt x="20" y="0"/>
                  </a:moveTo>
                  <a:cubicBezTo>
                    <a:pt x="23" y="0"/>
                    <a:pt x="25" y="0"/>
                    <a:pt x="27" y="0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4" y="4"/>
                    <a:pt x="22" y="4"/>
                    <a:pt x="20" y="4"/>
                  </a:cubicBezTo>
                  <a:cubicBezTo>
                    <a:pt x="16" y="4"/>
                    <a:pt x="12" y="6"/>
                    <a:pt x="9" y="10"/>
                  </a:cubicBezTo>
                  <a:cubicBezTo>
                    <a:pt x="6" y="13"/>
                    <a:pt x="5" y="18"/>
                    <a:pt x="5" y="24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7" y="6"/>
                    <a:pt x="9" y="3"/>
                    <a:pt x="12" y="2"/>
                  </a:cubicBezTo>
                  <a:cubicBezTo>
                    <a:pt x="14" y="0"/>
                    <a:pt x="17" y="0"/>
                    <a:pt x="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8" name="Freeform 911">
              <a:extLst>
                <a:ext uri="{FF2B5EF4-FFF2-40B4-BE49-F238E27FC236}">
                  <a16:creationId xmlns:a16="http://schemas.microsoft.com/office/drawing/2014/main" id="{C079500C-5515-45CA-83B1-61B3A235D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9763" y="5616575"/>
              <a:ext cx="60325" cy="142875"/>
            </a:xfrm>
            <a:custGeom>
              <a:avLst/>
              <a:gdLst>
                <a:gd name="T0" fmla="*/ 21 w 28"/>
                <a:gd name="T1" fmla="*/ 61 h 65"/>
                <a:gd name="T2" fmla="*/ 28 w 28"/>
                <a:gd name="T3" fmla="*/ 60 h 65"/>
                <a:gd name="T4" fmla="*/ 28 w 28"/>
                <a:gd name="T5" fmla="*/ 64 h 65"/>
                <a:gd name="T6" fmla="*/ 20 w 28"/>
                <a:gd name="T7" fmla="*/ 65 h 65"/>
                <a:gd name="T8" fmla="*/ 10 w 28"/>
                <a:gd name="T9" fmla="*/ 61 h 65"/>
                <a:gd name="T10" fmla="*/ 7 w 28"/>
                <a:gd name="T11" fmla="*/ 50 h 65"/>
                <a:gd name="T12" fmla="*/ 7 w 28"/>
                <a:gd name="T13" fmla="*/ 17 h 65"/>
                <a:gd name="T14" fmla="*/ 0 w 28"/>
                <a:gd name="T15" fmla="*/ 17 h 65"/>
                <a:gd name="T16" fmla="*/ 0 w 28"/>
                <a:gd name="T17" fmla="*/ 14 h 65"/>
                <a:gd name="T18" fmla="*/ 7 w 28"/>
                <a:gd name="T19" fmla="*/ 12 h 65"/>
                <a:gd name="T20" fmla="*/ 10 w 28"/>
                <a:gd name="T21" fmla="*/ 0 h 65"/>
                <a:gd name="T22" fmla="*/ 12 w 28"/>
                <a:gd name="T23" fmla="*/ 0 h 65"/>
                <a:gd name="T24" fmla="*/ 12 w 28"/>
                <a:gd name="T25" fmla="*/ 13 h 65"/>
                <a:gd name="T26" fmla="*/ 27 w 28"/>
                <a:gd name="T27" fmla="*/ 13 h 65"/>
                <a:gd name="T28" fmla="*/ 27 w 28"/>
                <a:gd name="T29" fmla="*/ 17 h 65"/>
                <a:gd name="T30" fmla="*/ 12 w 28"/>
                <a:gd name="T31" fmla="*/ 17 h 65"/>
                <a:gd name="T32" fmla="*/ 12 w 28"/>
                <a:gd name="T33" fmla="*/ 49 h 65"/>
                <a:gd name="T34" fmla="*/ 14 w 28"/>
                <a:gd name="T35" fmla="*/ 58 h 65"/>
                <a:gd name="T36" fmla="*/ 21 w 28"/>
                <a:gd name="T37" fmla="*/ 6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" h="65">
                  <a:moveTo>
                    <a:pt x="21" y="61"/>
                  </a:moveTo>
                  <a:cubicBezTo>
                    <a:pt x="24" y="61"/>
                    <a:pt x="26" y="61"/>
                    <a:pt x="28" y="60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6" y="65"/>
                    <a:pt x="23" y="65"/>
                    <a:pt x="20" y="65"/>
                  </a:cubicBezTo>
                  <a:cubicBezTo>
                    <a:pt x="16" y="65"/>
                    <a:pt x="13" y="64"/>
                    <a:pt x="10" y="61"/>
                  </a:cubicBezTo>
                  <a:cubicBezTo>
                    <a:pt x="8" y="59"/>
                    <a:pt x="7" y="55"/>
                    <a:pt x="7" y="50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2" y="53"/>
                    <a:pt x="13" y="56"/>
                    <a:pt x="14" y="58"/>
                  </a:cubicBezTo>
                  <a:cubicBezTo>
                    <a:pt x="15" y="60"/>
                    <a:pt x="18" y="61"/>
                    <a:pt x="21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9" name="Freeform 912">
              <a:extLst>
                <a:ext uri="{FF2B5EF4-FFF2-40B4-BE49-F238E27FC236}">
                  <a16:creationId xmlns:a16="http://schemas.microsoft.com/office/drawing/2014/main" id="{5A9643B2-1673-4F81-9F2B-DA1BB28ED7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83900" y="5603875"/>
              <a:ext cx="14288" cy="152400"/>
            </a:xfrm>
            <a:custGeom>
              <a:avLst/>
              <a:gdLst>
                <a:gd name="T0" fmla="*/ 0 w 6"/>
                <a:gd name="T1" fmla="*/ 4 h 70"/>
                <a:gd name="T2" fmla="*/ 3 w 6"/>
                <a:gd name="T3" fmla="*/ 0 h 70"/>
                <a:gd name="T4" fmla="*/ 5 w 6"/>
                <a:gd name="T5" fmla="*/ 1 h 70"/>
                <a:gd name="T6" fmla="*/ 6 w 6"/>
                <a:gd name="T7" fmla="*/ 4 h 70"/>
                <a:gd name="T8" fmla="*/ 5 w 6"/>
                <a:gd name="T9" fmla="*/ 8 h 70"/>
                <a:gd name="T10" fmla="*/ 3 w 6"/>
                <a:gd name="T11" fmla="*/ 9 h 70"/>
                <a:gd name="T12" fmla="*/ 0 w 6"/>
                <a:gd name="T13" fmla="*/ 4 h 70"/>
                <a:gd name="T14" fmla="*/ 5 w 6"/>
                <a:gd name="T15" fmla="*/ 70 h 70"/>
                <a:gd name="T16" fmla="*/ 0 w 6"/>
                <a:gd name="T17" fmla="*/ 70 h 70"/>
                <a:gd name="T18" fmla="*/ 0 w 6"/>
                <a:gd name="T19" fmla="*/ 19 h 70"/>
                <a:gd name="T20" fmla="*/ 5 w 6"/>
                <a:gd name="T21" fmla="*/ 19 h 70"/>
                <a:gd name="T22" fmla="*/ 5 w 6"/>
                <a:gd name="T23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" h="70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6" y="2"/>
                    <a:pt x="6" y="3"/>
                    <a:pt x="6" y="4"/>
                  </a:cubicBezTo>
                  <a:cubicBezTo>
                    <a:pt x="6" y="6"/>
                    <a:pt x="6" y="7"/>
                    <a:pt x="5" y="8"/>
                  </a:cubicBezTo>
                  <a:cubicBezTo>
                    <a:pt x="5" y="8"/>
                    <a:pt x="4" y="9"/>
                    <a:pt x="3" y="9"/>
                  </a:cubicBezTo>
                  <a:cubicBezTo>
                    <a:pt x="1" y="9"/>
                    <a:pt x="0" y="7"/>
                    <a:pt x="0" y="4"/>
                  </a:cubicBezTo>
                  <a:close/>
                  <a:moveTo>
                    <a:pt x="5" y="70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5" y="19"/>
                    <a:pt x="5" y="19"/>
                    <a:pt x="5" y="19"/>
                  </a:cubicBezTo>
                  <a:lnTo>
                    <a:pt x="5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50" name="Freeform 913">
              <a:extLst>
                <a:ext uri="{FF2B5EF4-FFF2-40B4-BE49-F238E27FC236}">
                  <a16:creationId xmlns:a16="http://schemas.microsoft.com/office/drawing/2014/main" id="{9005DA5F-36ED-4DB0-9302-880BB3412C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17238" y="5595938"/>
              <a:ext cx="90488" cy="160337"/>
            </a:xfrm>
            <a:custGeom>
              <a:avLst/>
              <a:gdLst>
                <a:gd name="T0" fmla="*/ 27 w 42"/>
                <a:gd name="T1" fmla="*/ 27 h 74"/>
                <a:gd name="T2" fmla="*/ 14 w 42"/>
                <a:gd name="T3" fmla="*/ 27 h 74"/>
                <a:gd name="T4" fmla="*/ 14 w 42"/>
                <a:gd name="T5" fmla="*/ 74 h 74"/>
                <a:gd name="T6" fmla="*/ 10 w 42"/>
                <a:gd name="T7" fmla="*/ 74 h 74"/>
                <a:gd name="T8" fmla="*/ 10 w 42"/>
                <a:gd name="T9" fmla="*/ 27 h 74"/>
                <a:gd name="T10" fmla="*/ 0 w 42"/>
                <a:gd name="T11" fmla="*/ 27 h 74"/>
                <a:gd name="T12" fmla="*/ 0 w 42"/>
                <a:gd name="T13" fmla="*/ 24 h 74"/>
                <a:gd name="T14" fmla="*/ 10 w 42"/>
                <a:gd name="T15" fmla="*/ 22 h 74"/>
                <a:gd name="T16" fmla="*/ 10 w 42"/>
                <a:gd name="T17" fmla="*/ 18 h 74"/>
                <a:gd name="T18" fmla="*/ 13 w 42"/>
                <a:gd name="T19" fmla="*/ 4 h 74"/>
                <a:gd name="T20" fmla="*/ 25 w 42"/>
                <a:gd name="T21" fmla="*/ 0 h 74"/>
                <a:gd name="T22" fmla="*/ 33 w 42"/>
                <a:gd name="T23" fmla="*/ 1 h 74"/>
                <a:gd name="T24" fmla="*/ 32 w 42"/>
                <a:gd name="T25" fmla="*/ 5 h 74"/>
                <a:gd name="T26" fmla="*/ 24 w 42"/>
                <a:gd name="T27" fmla="*/ 4 h 74"/>
                <a:gd name="T28" fmla="*/ 17 w 42"/>
                <a:gd name="T29" fmla="*/ 7 h 74"/>
                <a:gd name="T30" fmla="*/ 14 w 42"/>
                <a:gd name="T31" fmla="*/ 18 h 74"/>
                <a:gd name="T32" fmla="*/ 14 w 42"/>
                <a:gd name="T33" fmla="*/ 23 h 74"/>
                <a:gd name="T34" fmla="*/ 27 w 42"/>
                <a:gd name="T35" fmla="*/ 23 h 74"/>
                <a:gd name="T36" fmla="*/ 27 w 42"/>
                <a:gd name="T37" fmla="*/ 27 h 74"/>
                <a:gd name="T38" fmla="*/ 36 w 42"/>
                <a:gd name="T39" fmla="*/ 8 h 74"/>
                <a:gd name="T40" fmla="*/ 39 w 42"/>
                <a:gd name="T41" fmla="*/ 4 h 74"/>
                <a:gd name="T42" fmla="*/ 41 w 42"/>
                <a:gd name="T43" fmla="*/ 5 h 74"/>
                <a:gd name="T44" fmla="*/ 42 w 42"/>
                <a:gd name="T45" fmla="*/ 8 h 74"/>
                <a:gd name="T46" fmla="*/ 41 w 42"/>
                <a:gd name="T47" fmla="*/ 12 h 74"/>
                <a:gd name="T48" fmla="*/ 39 w 42"/>
                <a:gd name="T49" fmla="*/ 13 h 74"/>
                <a:gd name="T50" fmla="*/ 36 w 42"/>
                <a:gd name="T51" fmla="*/ 8 h 74"/>
                <a:gd name="T52" fmla="*/ 41 w 42"/>
                <a:gd name="T53" fmla="*/ 74 h 74"/>
                <a:gd name="T54" fmla="*/ 36 w 42"/>
                <a:gd name="T55" fmla="*/ 74 h 74"/>
                <a:gd name="T56" fmla="*/ 36 w 42"/>
                <a:gd name="T57" fmla="*/ 23 h 74"/>
                <a:gd name="T58" fmla="*/ 41 w 42"/>
                <a:gd name="T59" fmla="*/ 23 h 74"/>
                <a:gd name="T60" fmla="*/ 41 w 42"/>
                <a:gd name="T61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2" h="74">
                  <a:moveTo>
                    <a:pt x="27" y="27"/>
                  </a:moveTo>
                  <a:cubicBezTo>
                    <a:pt x="14" y="27"/>
                    <a:pt x="14" y="27"/>
                    <a:pt x="14" y="27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2"/>
                    <a:pt x="11" y="7"/>
                    <a:pt x="13" y="4"/>
                  </a:cubicBezTo>
                  <a:cubicBezTo>
                    <a:pt x="16" y="1"/>
                    <a:pt x="19" y="0"/>
                    <a:pt x="25" y="0"/>
                  </a:cubicBezTo>
                  <a:cubicBezTo>
                    <a:pt x="27" y="0"/>
                    <a:pt x="30" y="0"/>
                    <a:pt x="33" y="1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29" y="4"/>
                    <a:pt x="27" y="4"/>
                    <a:pt x="24" y="4"/>
                  </a:cubicBezTo>
                  <a:cubicBezTo>
                    <a:pt x="21" y="4"/>
                    <a:pt x="18" y="5"/>
                    <a:pt x="17" y="7"/>
                  </a:cubicBezTo>
                  <a:cubicBezTo>
                    <a:pt x="15" y="9"/>
                    <a:pt x="14" y="13"/>
                    <a:pt x="14" y="18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27" y="23"/>
                    <a:pt x="27" y="23"/>
                    <a:pt x="27" y="23"/>
                  </a:cubicBezTo>
                  <a:lnTo>
                    <a:pt x="27" y="27"/>
                  </a:lnTo>
                  <a:close/>
                  <a:moveTo>
                    <a:pt x="36" y="8"/>
                  </a:moveTo>
                  <a:cubicBezTo>
                    <a:pt x="36" y="5"/>
                    <a:pt x="37" y="4"/>
                    <a:pt x="39" y="4"/>
                  </a:cubicBezTo>
                  <a:cubicBezTo>
                    <a:pt x="40" y="4"/>
                    <a:pt x="41" y="4"/>
                    <a:pt x="41" y="5"/>
                  </a:cubicBezTo>
                  <a:cubicBezTo>
                    <a:pt x="42" y="6"/>
                    <a:pt x="42" y="7"/>
                    <a:pt x="42" y="8"/>
                  </a:cubicBezTo>
                  <a:cubicBezTo>
                    <a:pt x="42" y="10"/>
                    <a:pt x="42" y="11"/>
                    <a:pt x="41" y="12"/>
                  </a:cubicBezTo>
                  <a:cubicBezTo>
                    <a:pt x="41" y="12"/>
                    <a:pt x="40" y="13"/>
                    <a:pt x="39" y="13"/>
                  </a:cubicBezTo>
                  <a:cubicBezTo>
                    <a:pt x="37" y="13"/>
                    <a:pt x="36" y="11"/>
                    <a:pt x="36" y="8"/>
                  </a:cubicBezTo>
                  <a:close/>
                  <a:moveTo>
                    <a:pt x="41" y="74"/>
                  </a:moveTo>
                  <a:cubicBezTo>
                    <a:pt x="36" y="74"/>
                    <a:pt x="36" y="74"/>
                    <a:pt x="36" y="74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41" y="23"/>
                    <a:pt x="41" y="23"/>
                    <a:pt x="41" y="23"/>
                  </a:cubicBezTo>
                  <a:lnTo>
                    <a:pt x="41" y="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51" name="Freeform 914">
              <a:extLst>
                <a:ext uri="{FF2B5EF4-FFF2-40B4-BE49-F238E27FC236}">
                  <a16:creationId xmlns:a16="http://schemas.microsoft.com/office/drawing/2014/main" id="{8B939EA5-98C0-4DE6-A1C4-AB1AE306E4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36300" y="5643563"/>
              <a:ext cx="90488" cy="115887"/>
            </a:xfrm>
            <a:custGeom>
              <a:avLst/>
              <a:gdLst>
                <a:gd name="T0" fmla="*/ 24 w 42"/>
                <a:gd name="T1" fmla="*/ 53 h 53"/>
                <a:gd name="T2" fmla="*/ 7 w 42"/>
                <a:gd name="T3" fmla="*/ 46 h 53"/>
                <a:gd name="T4" fmla="*/ 0 w 42"/>
                <a:gd name="T5" fmla="*/ 27 h 53"/>
                <a:gd name="T6" fmla="*/ 6 w 42"/>
                <a:gd name="T7" fmla="*/ 7 h 53"/>
                <a:gd name="T8" fmla="*/ 23 w 42"/>
                <a:gd name="T9" fmla="*/ 0 h 53"/>
                <a:gd name="T10" fmla="*/ 37 w 42"/>
                <a:gd name="T11" fmla="*/ 6 h 53"/>
                <a:gd name="T12" fmla="*/ 42 w 42"/>
                <a:gd name="T13" fmla="*/ 23 h 53"/>
                <a:gd name="T14" fmla="*/ 42 w 42"/>
                <a:gd name="T15" fmla="*/ 27 h 53"/>
                <a:gd name="T16" fmla="*/ 5 w 42"/>
                <a:gd name="T17" fmla="*/ 27 h 53"/>
                <a:gd name="T18" fmla="*/ 10 w 42"/>
                <a:gd name="T19" fmla="*/ 43 h 53"/>
                <a:gd name="T20" fmla="*/ 24 w 42"/>
                <a:gd name="T21" fmla="*/ 49 h 53"/>
                <a:gd name="T22" fmla="*/ 32 w 42"/>
                <a:gd name="T23" fmla="*/ 48 h 53"/>
                <a:gd name="T24" fmla="*/ 40 w 42"/>
                <a:gd name="T25" fmla="*/ 46 h 53"/>
                <a:gd name="T26" fmla="*/ 40 w 42"/>
                <a:gd name="T27" fmla="*/ 50 h 53"/>
                <a:gd name="T28" fmla="*/ 32 w 42"/>
                <a:gd name="T29" fmla="*/ 52 h 53"/>
                <a:gd name="T30" fmla="*/ 24 w 42"/>
                <a:gd name="T31" fmla="*/ 53 h 53"/>
                <a:gd name="T32" fmla="*/ 23 w 42"/>
                <a:gd name="T33" fmla="*/ 4 h 53"/>
                <a:gd name="T34" fmla="*/ 11 w 42"/>
                <a:gd name="T35" fmla="*/ 9 h 53"/>
                <a:gd name="T36" fmla="*/ 6 w 42"/>
                <a:gd name="T37" fmla="*/ 23 h 53"/>
                <a:gd name="T38" fmla="*/ 37 w 42"/>
                <a:gd name="T39" fmla="*/ 23 h 53"/>
                <a:gd name="T40" fmla="*/ 34 w 42"/>
                <a:gd name="T41" fmla="*/ 9 h 53"/>
                <a:gd name="T42" fmla="*/ 23 w 42"/>
                <a:gd name="T43" fmla="*/ 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53">
                  <a:moveTo>
                    <a:pt x="24" y="53"/>
                  </a:moveTo>
                  <a:cubicBezTo>
                    <a:pt x="17" y="53"/>
                    <a:pt x="11" y="51"/>
                    <a:pt x="7" y="46"/>
                  </a:cubicBezTo>
                  <a:cubicBezTo>
                    <a:pt x="3" y="42"/>
                    <a:pt x="0" y="35"/>
                    <a:pt x="0" y="27"/>
                  </a:cubicBezTo>
                  <a:cubicBezTo>
                    <a:pt x="0" y="19"/>
                    <a:pt x="2" y="12"/>
                    <a:pt x="6" y="7"/>
                  </a:cubicBezTo>
                  <a:cubicBezTo>
                    <a:pt x="11" y="2"/>
                    <a:pt x="16" y="0"/>
                    <a:pt x="23" y="0"/>
                  </a:cubicBezTo>
                  <a:cubicBezTo>
                    <a:pt x="29" y="0"/>
                    <a:pt x="34" y="2"/>
                    <a:pt x="37" y="6"/>
                  </a:cubicBezTo>
                  <a:cubicBezTo>
                    <a:pt x="41" y="10"/>
                    <a:pt x="42" y="16"/>
                    <a:pt x="42" y="23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34"/>
                    <a:pt x="7" y="39"/>
                    <a:pt x="10" y="43"/>
                  </a:cubicBezTo>
                  <a:cubicBezTo>
                    <a:pt x="14" y="47"/>
                    <a:pt x="18" y="49"/>
                    <a:pt x="24" y="49"/>
                  </a:cubicBezTo>
                  <a:cubicBezTo>
                    <a:pt x="27" y="49"/>
                    <a:pt x="30" y="49"/>
                    <a:pt x="32" y="48"/>
                  </a:cubicBezTo>
                  <a:cubicBezTo>
                    <a:pt x="34" y="48"/>
                    <a:pt x="37" y="47"/>
                    <a:pt x="40" y="46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38" y="51"/>
                    <a:pt x="35" y="52"/>
                    <a:pt x="32" y="52"/>
                  </a:cubicBezTo>
                  <a:cubicBezTo>
                    <a:pt x="30" y="53"/>
                    <a:pt x="27" y="53"/>
                    <a:pt x="24" y="53"/>
                  </a:cubicBezTo>
                  <a:close/>
                  <a:moveTo>
                    <a:pt x="23" y="4"/>
                  </a:moveTo>
                  <a:cubicBezTo>
                    <a:pt x="18" y="4"/>
                    <a:pt x="14" y="5"/>
                    <a:pt x="11" y="9"/>
                  </a:cubicBezTo>
                  <a:cubicBezTo>
                    <a:pt x="8" y="12"/>
                    <a:pt x="6" y="17"/>
                    <a:pt x="6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17"/>
                    <a:pt x="36" y="12"/>
                    <a:pt x="34" y="9"/>
                  </a:cubicBezTo>
                  <a:cubicBezTo>
                    <a:pt x="31" y="5"/>
                    <a:pt x="27" y="4"/>
                    <a:pt x="2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52" name="Freeform 915">
              <a:extLst>
                <a:ext uri="{FF2B5EF4-FFF2-40B4-BE49-F238E27FC236}">
                  <a16:creationId xmlns:a16="http://schemas.microsoft.com/office/drawing/2014/main" id="{439A58FF-9CFC-41FA-86EE-6AAA2158C0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52188" y="5595938"/>
              <a:ext cx="93663" cy="163512"/>
            </a:xfrm>
            <a:custGeom>
              <a:avLst/>
              <a:gdLst>
                <a:gd name="T0" fmla="*/ 22 w 43"/>
                <a:gd name="T1" fmla="*/ 22 h 75"/>
                <a:gd name="T2" fmla="*/ 31 w 43"/>
                <a:gd name="T3" fmla="*/ 24 h 75"/>
                <a:gd name="T4" fmla="*/ 38 w 43"/>
                <a:gd name="T5" fmla="*/ 31 h 75"/>
                <a:gd name="T6" fmla="*/ 39 w 43"/>
                <a:gd name="T7" fmla="*/ 31 h 75"/>
                <a:gd name="T8" fmla="*/ 38 w 43"/>
                <a:gd name="T9" fmla="*/ 19 h 75"/>
                <a:gd name="T10" fmla="*/ 38 w 43"/>
                <a:gd name="T11" fmla="*/ 0 h 75"/>
                <a:gd name="T12" fmla="*/ 43 w 43"/>
                <a:gd name="T13" fmla="*/ 0 h 75"/>
                <a:gd name="T14" fmla="*/ 43 w 43"/>
                <a:gd name="T15" fmla="*/ 74 h 75"/>
                <a:gd name="T16" fmla="*/ 40 w 43"/>
                <a:gd name="T17" fmla="*/ 74 h 75"/>
                <a:gd name="T18" fmla="*/ 39 w 43"/>
                <a:gd name="T19" fmla="*/ 66 h 75"/>
                <a:gd name="T20" fmla="*/ 38 w 43"/>
                <a:gd name="T21" fmla="*/ 66 h 75"/>
                <a:gd name="T22" fmla="*/ 22 w 43"/>
                <a:gd name="T23" fmla="*/ 75 h 75"/>
                <a:gd name="T24" fmla="*/ 5 w 43"/>
                <a:gd name="T25" fmla="*/ 68 h 75"/>
                <a:gd name="T26" fmla="*/ 0 w 43"/>
                <a:gd name="T27" fmla="*/ 49 h 75"/>
                <a:gd name="T28" fmla="*/ 5 w 43"/>
                <a:gd name="T29" fmla="*/ 29 h 75"/>
                <a:gd name="T30" fmla="*/ 22 w 43"/>
                <a:gd name="T31" fmla="*/ 22 h 75"/>
                <a:gd name="T32" fmla="*/ 22 w 43"/>
                <a:gd name="T33" fmla="*/ 26 h 75"/>
                <a:gd name="T34" fmla="*/ 9 w 43"/>
                <a:gd name="T35" fmla="*/ 32 h 75"/>
                <a:gd name="T36" fmla="*/ 5 w 43"/>
                <a:gd name="T37" fmla="*/ 49 h 75"/>
                <a:gd name="T38" fmla="*/ 22 w 43"/>
                <a:gd name="T39" fmla="*/ 71 h 75"/>
                <a:gd name="T40" fmla="*/ 34 w 43"/>
                <a:gd name="T41" fmla="*/ 66 h 75"/>
                <a:gd name="T42" fmla="*/ 38 w 43"/>
                <a:gd name="T43" fmla="*/ 49 h 75"/>
                <a:gd name="T44" fmla="*/ 38 w 43"/>
                <a:gd name="T45" fmla="*/ 48 h 75"/>
                <a:gd name="T46" fmla="*/ 34 w 43"/>
                <a:gd name="T47" fmla="*/ 31 h 75"/>
                <a:gd name="T48" fmla="*/ 22 w 43"/>
                <a:gd name="T49" fmla="*/ 2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3" h="75">
                  <a:moveTo>
                    <a:pt x="22" y="22"/>
                  </a:moveTo>
                  <a:cubicBezTo>
                    <a:pt x="25" y="22"/>
                    <a:pt x="28" y="22"/>
                    <a:pt x="31" y="24"/>
                  </a:cubicBezTo>
                  <a:cubicBezTo>
                    <a:pt x="34" y="25"/>
                    <a:pt x="36" y="27"/>
                    <a:pt x="38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27"/>
                    <a:pt x="38" y="23"/>
                    <a:pt x="38" y="19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0" y="74"/>
                    <a:pt x="40" y="74"/>
                    <a:pt x="40" y="74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38" y="66"/>
                    <a:pt x="38" y="66"/>
                    <a:pt x="38" y="66"/>
                  </a:cubicBezTo>
                  <a:cubicBezTo>
                    <a:pt x="35" y="72"/>
                    <a:pt x="29" y="75"/>
                    <a:pt x="22" y="75"/>
                  </a:cubicBezTo>
                  <a:cubicBezTo>
                    <a:pt x="15" y="75"/>
                    <a:pt x="9" y="73"/>
                    <a:pt x="5" y="68"/>
                  </a:cubicBezTo>
                  <a:cubicBezTo>
                    <a:pt x="2" y="64"/>
                    <a:pt x="0" y="58"/>
                    <a:pt x="0" y="49"/>
                  </a:cubicBezTo>
                  <a:cubicBezTo>
                    <a:pt x="0" y="40"/>
                    <a:pt x="2" y="33"/>
                    <a:pt x="5" y="29"/>
                  </a:cubicBezTo>
                  <a:cubicBezTo>
                    <a:pt x="9" y="24"/>
                    <a:pt x="14" y="22"/>
                    <a:pt x="22" y="22"/>
                  </a:cubicBezTo>
                  <a:close/>
                  <a:moveTo>
                    <a:pt x="22" y="26"/>
                  </a:moveTo>
                  <a:cubicBezTo>
                    <a:pt x="16" y="26"/>
                    <a:pt x="12" y="28"/>
                    <a:pt x="9" y="32"/>
                  </a:cubicBezTo>
                  <a:cubicBezTo>
                    <a:pt x="6" y="36"/>
                    <a:pt x="5" y="41"/>
                    <a:pt x="5" y="49"/>
                  </a:cubicBezTo>
                  <a:cubicBezTo>
                    <a:pt x="5" y="64"/>
                    <a:pt x="10" y="71"/>
                    <a:pt x="22" y="71"/>
                  </a:cubicBezTo>
                  <a:cubicBezTo>
                    <a:pt x="27" y="71"/>
                    <a:pt x="32" y="69"/>
                    <a:pt x="34" y="66"/>
                  </a:cubicBezTo>
                  <a:cubicBezTo>
                    <a:pt x="37" y="62"/>
                    <a:pt x="38" y="57"/>
                    <a:pt x="38" y="49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8" y="40"/>
                    <a:pt x="37" y="35"/>
                    <a:pt x="34" y="31"/>
                  </a:cubicBezTo>
                  <a:cubicBezTo>
                    <a:pt x="32" y="28"/>
                    <a:pt x="27" y="26"/>
                    <a:pt x="22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53" name="Freeform 916">
              <a:extLst>
                <a:ext uri="{FF2B5EF4-FFF2-40B4-BE49-F238E27FC236}">
                  <a16:creationId xmlns:a16="http://schemas.microsoft.com/office/drawing/2014/main" id="{64F5504E-5758-4C9A-8E15-799FD943D17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8125" y="5856288"/>
              <a:ext cx="68263" cy="117475"/>
            </a:xfrm>
            <a:custGeom>
              <a:avLst/>
              <a:gdLst>
                <a:gd name="T0" fmla="*/ 32 w 32"/>
                <a:gd name="T1" fmla="*/ 40 h 54"/>
                <a:gd name="T2" fmla="*/ 27 w 32"/>
                <a:gd name="T3" fmla="*/ 50 h 54"/>
                <a:gd name="T4" fmla="*/ 15 w 32"/>
                <a:gd name="T5" fmla="*/ 54 h 54"/>
                <a:gd name="T6" fmla="*/ 0 w 32"/>
                <a:gd name="T7" fmla="*/ 52 h 54"/>
                <a:gd name="T8" fmla="*/ 0 w 32"/>
                <a:gd name="T9" fmla="*/ 48 h 54"/>
                <a:gd name="T10" fmla="*/ 14 w 32"/>
                <a:gd name="T11" fmla="*/ 50 h 54"/>
                <a:gd name="T12" fmla="*/ 25 w 32"/>
                <a:gd name="T13" fmla="*/ 47 h 54"/>
                <a:gd name="T14" fmla="*/ 28 w 32"/>
                <a:gd name="T15" fmla="*/ 40 h 54"/>
                <a:gd name="T16" fmla="*/ 27 w 32"/>
                <a:gd name="T17" fmla="*/ 35 h 54"/>
                <a:gd name="T18" fmla="*/ 23 w 32"/>
                <a:gd name="T19" fmla="*/ 31 h 54"/>
                <a:gd name="T20" fmla="*/ 15 w 32"/>
                <a:gd name="T21" fmla="*/ 28 h 54"/>
                <a:gd name="T22" fmla="*/ 4 w 32"/>
                <a:gd name="T23" fmla="*/ 22 h 54"/>
                <a:gd name="T24" fmla="*/ 1 w 32"/>
                <a:gd name="T25" fmla="*/ 13 h 54"/>
                <a:gd name="T26" fmla="*/ 5 w 32"/>
                <a:gd name="T27" fmla="*/ 4 h 54"/>
                <a:gd name="T28" fmla="*/ 17 w 32"/>
                <a:gd name="T29" fmla="*/ 0 h 54"/>
                <a:gd name="T30" fmla="*/ 31 w 32"/>
                <a:gd name="T31" fmla="*/ 3 h 54"/>
                <a:gd name="T32" fmla="*/ 29 w 32"/>
                <a:gd name="T33" fmla="*/ 6 h 54"/>
                <a:gd name="T34" fmla="*/ 17 w 32"/>
                <a:gd name="T35" fmla="*/ 3 h 54"/>
                <a:gd name="T36" fmla="*/ 8 w 32"/>
                <a:gd name="T37" fmla="*/ 6 h 54"/>
                <a:gd name="T38" fmla="*/ 4 w 32"/>
                <a:gd name="T39" fmla="*/ 13 h 54"/>
                <a:gd name="T40" fmla="*/ 5 w 32"/>
                <a:gd name="T41" fmla="*/ 18 h 54"/>
                <a:gd name="T42" fmla="*/ 9 w 32"/>
                <a:gd name="T43" fmla="*/ 21 h 54"/>
                <a:gd name="T44" fmla="*/ 17 w 32"/>
                <a:gd name="T45" fmla="*/ 25 h 54"/>
                <a:gd name="T46" fmla="*/ 26 w 32"/>
                <a:gd name="T47" fmla="*/ 29 h 54"/>
                <a:gd name="T48" fmla="*/ 31 w 32"/>
                <a:gd name="T49" fmla="*/ 34 h 54"/>
                <a:gd name="T50" fmla="*/ 32 w 32"/>
                <a:gd name="T51" fmla="*/ 4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" h="54">
                  <a:moveTo>
                    <a:pt x="32" y="40"/>
                  </a:moveTo>
                  <a:cubicBezTo>
                    <a:pt x="32" y="44"/>
                    <a:pt x="31" y="47"/>
                    <a:pt x="27" y="50"/>
                  </a:cubicBezTo>
                  <a:cubicBezTo>
                    <a:pt x="24" y="53"/>
                    <a:pt x="20" y="54"/>
                    <a:pt x="15" y="54"/>
                  </a:cubicBezTo>
                  <a:cubicBezTo>
                    <a:pt x="8" y="54"/>
                    <a:pt x="3" y="53"/>
                    <a:pt x="0" y="5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4" y="50"/>
                    <a:pt x="8" y="50"/>
                    <a:pt x="14" y="50"/>
                  </a:cubicBezTo>
                  <a:cubicBezTo>
                    <a:pt x="19" y="50"/>
                    <a:pt x="22" y="49"/>
                    <a:pt x="25" y="47"/>
                  </a:cubicBezTo>
                  <a:cubicBezTo>
                    <a:pt x="27" y="46"/>
                    <a:pt x="28" y="43"/>
                    <a:pt x="28" y="40"/>
                  </a:cubicBezTo>
                  <a:cubicBezTo>
                    <a:pt x="28" y="38"/>
                    <a:pt x="28" y="36"/>
                    <a:pt x="27" y="35"/>
                  </a:cubicBezTo>
                  <a:cubicBezTo>
                    <a:pt x="26" y="34"/>
                    <a:pt x="25" y="32"/>
                    <a:pt x="23" y="31"/>
                  </a:cubicBezTo>
                  <a:cubicBezTo>
                    <a:pt x="21" y="30"/>
                    <a:pt x="18" y="29"/>
                    <a:pt x="15" y="28"/>
                  </a:cubicBezTo>
                  <a:cubicBezTo>
                    <a:pt x="9" y="26"/>
                    <a:pt x="6" y="24"/>
                    <a:pt x="4" y="22"/>
                  </a:cubicBezTo>
                  <a:cubicBezTo>
                    <a:pt x="2" y="20"/>
                    <a:pt x="1" y="17"/>
                    <a:pt x="1" y="13"/>
                  </a:cubicBezTo>
                  <a:cubicBezTo>
                    <a:pt x="1" y="10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2" y="0"/>
                    <a:pt x="26" y="1"/>
                    <a:pt x="31" y="3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5" y="4"/>
                    <a:pt x="21" y="3"/>
                    <a:pt x="17" y="3"/>
                  </a:cubicBezTo>
                  <a:cubicBezTo>
                    <a:pt x="13" y="3"/>
                    <a:pt x="10" y="4"/>
                    <a:pt x="8" y="6"/>
                  </a:cubicBezTo>
                  <a:cubicBezTo>
                    <a:pt x="6" y="8"/>
                    <a:pt x="4" y="10"/>
                    <a:pt x="4" y="13"/>
                  </a:cubicBezTo>
                  <a:cubicBezTo>
                    <a:pt x="4" y="15"/>
                    <a:pt x="5" y="17"/>
                    <a:pt x="5" y="18"/>
                  </a:cubicBezTo>
                  <a:cubicBezTo>
                    <a:pt x="6" y="19"/>
                    <a:pt x="7" y="20"/>
                    <a:pt x="9" y="21"/>
                  </a:cubicBezTo>
                  <a:cubicBezTo>
                    <a:pt x="10" y="22"/>
                    <a:pt x="13" y="24"/>
                    <a:pt x="17" y="25"/>
                  </a:cubicBezTo>
                  <a:cubicBezTo>
                    <a:pt x="21" y="26"/>
                    <a:pt x="24" y="28"/>
                    <a:pt x="26" y="29"/>
                  </a:cubicBezTo>
                  <a:cubicBezTo>
                    <a:pt x="28" y="30"/>
                    <a:pt x="30" y="32"/>
                    <a:pt x="31" y="34"/>
                  </a:cubicBezTo>
                  <a:cubicBezTo>
                    <a:pt x="32" y="35"/>
                    <a:pt x="32" y="37"/>
                    <a:pt x="32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54" name="Freeform 917">
              <a:extLst>
                <a:ext uri="{FF2B5EF4-FFF2-40B4-BE49-F238E27FC236}">
                  <a16:creationId xmlns:a16="http://schemas.microsoft.com/office/drawing/2014/main" id="{72394286-7CC7-407D-A795-4D21E69487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13850" y="5888038"/>
              <a:ext cx="73025" cy="85725"/>
            </a:xfrm>
            <a:custGeom>
              <a:avLst/>
              <a:gdLst>
                <a:gd name="T0" fmla="*/ 34 w 34"/>
                <a:gd name="T1" fmla="*/ 20 h 40"/>
                <a:gd name="T2" fmla="*/ 30 w 34"/>
                <a:gd name="T3" fmla="*/ 34 h 40"/>
                <a:gd name="T4" fmla="*/ 17 w 34"/>
                <a:gd name="T5" fmla="*/ 40 h 40"/>
                <a:gd name="T6" fmla="*/ 8 w 34"/>
                <a:gd name="T7" fmla="*/ 37 h 40"/>
                <a:gd name="T8" fmla="*/ 2 w 34"/>
                <a:gd name="T9" fmla="*/ 30 h 40"/>
                <a:gd name="T10" fmla="*/ 0 w 34"/>
                <a:gd name="T11" fmla="*/ 20 h 40"/>
                <a:gd name="T12" fmla="*/ 5 w 34"/>
                <a:gd name="T13" fmla="*/ 5 h 40"/>
                <a:gd name="T14" fmla="*/ 17 w 34"/>
                <a:gd name="T15" fmla="*/ 0 h 40"/>
                <a:gd name="T16" fmla="*/ 30 w 34"/>
                <a:gd name="T17" fmla="*/ 5 h 40"/>
                <a:gd name="T18" fmla="*/ 34 w 34"/>
                <a:gd name="T19" fmla="*/ 20 h 40"/>
                <a:gd name="T20" fmla="*/ 4 w 34"/>
                <a:gd name="T21" fmla="*/ 20 h 40"/>
                <a:gd name="T22" fmla="*/ 7 w 34"/>
                <a:gd name="T23" fmla="*/ 32 h 40"/>
                <a:gd name="T24" fmla="*/ 17 w 34"/>
                <a:gd name="T25" fmla="*/ 37 h 40"/>
                <a:gd name="T26" fmla="*/ 27 w 34"/>
                <a:gd name="T27" fmla="*/ 32 h 40"/>
                <a:gd name="T28" fmla="*/ 31 w 34"/>
                <a:gd name="T29" fmla="*/ 20 h 40"/>
                <a:gd name="T30" fmla="*/ 27 w 34"/>
                <a:gd name="T31" fmla="*/ 7 h 40"/>
                <a:gd name="T32" fmla="*/ 17 w 34"/>
                <a:gd name="T33" fmla="*/ 3 h 40"/>
                <a:gd name="T34" fmla="*/ 7 w 34"/>
                <a:gd name="T35" fmla="*/ 7 h 40"/>
                <a:gd name="T36" fmla="*/ 4 w 34"/>
                <a:gd name="T3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0">
                  <a:moveTo>
                    <a:pt x="34" y="20"/>
                  </a:moveTo>
                  <a:cubicBezTo>
                    <a:pt x="34" y="26"/>
                    <a:pt x="33" y="31"/>
                    <a:pt x="30" y="34"/>
                  </a:cubicBezTo>
                  <a:cubicBezTo>
                    <a:pt x="27" y="38"/>
                    <a:pt x="22" y="40"/>
                    <a:pt x="17" y="40"/>
                  </a:cubicBezTo>
                  <a:cubicBezTo>
                    <a:pt x="14" y="40"/>
                    <a:pt x="11" y="39"/>
                    <a:pt x="8" y="37"/>
                  </a:cubicBezTo>
                  <a:cubicBezTo>
                    <a:pt x="5" y="36"/>
                    <a:pt x="3" y="33"/>
                    <a:pt x="2" y="30"/>
                  </a:cubicBezTo>
                  <a:cubicBezTo>
                    <a:pt x="1" y="27"/>
                    <a:pt x="0" y="24"/>
                    <a:pt x="0" y="20"/>
                  </a:cubicBezTo>
                  <a:cubicBezTo>
                    <a:pt x="0" y="13"/>
                    <a:pt x="2" y="8"/>
                    <a:pt x="5" y="5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7" y="1"/>
                    <a:pt x="30" y="5"/>
                  </a:cubicBezTo>
                  <a:cubicBezTo>
                    <a:pt x="33" y="9"/>
                    <a:pt x="34" y="13"/>
                    <a:pt x="34" y="20"/>
                  </a:cubicBezTo>
                  <a:close/>
                  <a:moveTo>
                    <a:pt x="4" y="20"/>
                  </a:moveTo>
                  <a:cubicBezTo>
                    <a:pt x="4" y="25"/>
                    <a:pt x="5" y="29"/>
                    <a:pt x="7" y="32"/>
                  </a:cubicBezTo>
                  <a:cubicBezTo>
                    <a:pt x="10" y="35"/>
                    <a:pt x="13" y="37"/>
                    <a:pt x="17" y="37"/>
                  </a:cubicBezTo>
                  <a:cubicBezTo>
                    <a:pt x="21" y="37"/>
                    <a:pt x="25" y="35"/>
                    <a:pt x="27" y="32"/>
                  </a:cubicBezTo>
                  <a:cubicBezTo>
                    <a:pt x="29" y="29"/>
                    <a:pt x="31" y="25"/>
                    <a:pt x="31" y="20"/>
                  </a:cubicBezTo>
                  <a:cubicBezTo>
                    <a:pt x="31" y="14"/>
                    <a:pt x="29" y="10"/>
                    <a:pt x="27" y="7"/>
                  </a:cubicBezTo>
                  <a:cubicBezTo>
                    <a:pt x="25" y="4"/>
                    <a:pt x="21" y="3"/>
                    <a:pt x="17" y="3"/>
                  </a:cubicBezTo>
                  <a:cubicBezTo>
                    <a:pt x="13" y="3"/>
                    <a:pt x="10" y="4"/>
                    <a:pt x="7" y="7"/>
                  </a:cubicBezTo>
                  <a:cubicBezTo>
                    <a:pt x="5" y="10"/>
                    <a:pt x="4" y="14"/>
                    <a:pt x="4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55" name="Rectangle 918">
              <a:extLst>
                <a:ext uri="{FF2B5EF4-FFF2-40B4-BE49-F238E27FC236}">
                  <a16:creationId xmlns:a16="http://schemas.microsoft.com/office/drawing/2014/main" id="{DB30BE4A-8C8A-4D48-9C85-626D6B443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10688" y="5853113"/>
              <a:ext cx="9525" cy="1190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56" name="Freeform 919">
              <a:extLst>
                <a:ext uri="{FF2B5EF4-FFF2-40B4-BE49-F238E27FC236}">
                  <a16:creationId xmlns:a16="http://schemas.microsoft.com/office/drawing/2014/main" id="{F9290286-2323-48F1-ABCA-DF397EEB32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5613" y="5888038"/>
              <a:ext cx="68263" cy="85725"/>
            </a:xfrm>
            <a:custGeom>
              <a:avLst/>
              <a:gdLst>
                <a:gd name="T0" fmla="*/ 4 w 31"/>
                <a:gd name="T1" fmla="*/ 0 h 40"/>
                <a:gd name="T2" fmla="*/ 4 w 31"/>
                <a:gd name="T3" fmla="*/ 25 h 40"/>
                <a:gd name="T4" fmla="*/ 6 w 31"/>
                <a:gd name="T5" fmla="*/ 34 h 40"/>
                <a:gd name="T6" fmla="*/ 14 w 31"/>
                <a:gd name="T7" fmla="*/ 37 h 40"/>
                <a:gd name="T8" fmla="*/ 24 w 31"/>
                <a:gd name="T9" fmla="*/ 33 h 40"/>
                <a:gd name="T10" fmla="*/ 27 w 31"/>
                <a:gd name="T11" fmla="*/ 22 h 40"/>
                <a:gd name="T12" fmla="*/ 27 w 31"/>
                <a:gd name="T13" fmla="*/ 0 h 40"/>
                <a:gd name="T14" fmla="*/ 31 w 31"/>
                <a:gd name="T15" fmla="*/ 0 h 40"/>
                <a:gd name="T16" fmla="*/ 31 w 31"/>
                <a:gd name="T17" fmla="*/ 39 h 40"/>
                <a:gd name="T18" fmla="*/ 28 w 31"/>
                <a:gd name="T19" fmla="*/ 39 h 40"/>
                <a:gd name="T20" fmla="*/ 27 w 31"/>
                <a:gd name="T21" fmla="*/ 34 h 40"/>
                <a:gd name="T22" fmla="*/ 27 w 31"/>
                <a:gd name="T23" fmla="*/ 34 h 40"/>
                <a:gd name="T24" fmla="*/ 13 w 31"/>
                <a:gd name="T25" fmla="*/ 40 h 40"/>
                <a:gd name="T26" fmla="*/ 0 w 31"/>
                <a:gd name="T27" fmla="*/ 26 h 40"/>
                <a:gd name="T28" fmla="*/ 0 w 31"/>
                <a:gd name="T29" fmla="*/ 0 h 40"/>
                <a:gd name="T30" fmla="*/ 4 w 31"/>
                <a:gd name="T3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40">
                  <a:moveTo>
                    <a:pt x="4" y="0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4" y="29"/>
                    <a:pt x="4" y="32"/>
                    <a:pt x="6" y="34"/>
                  </a:cubicBezTo>
                  <a:cubicBezTo>
                    <a:pt x="8" y="36"/>
                    <a:pt x="10" y="37"/>
                    <a:pt x="14" y="37"/>
                  </a:cubicBezTo>
                  <a:cubicBezTo>
                    <a:pt x="18" y="37"/>
                    <a:pt x="22" y="35"/>
                    <a:pt x="24" y="33"/>
                  </a:cubicBezTo>
                  <a:cubicBezTo>
                    <a:pt x="26" y="31"/>
                    <a:pt x="27" y="27"/>
                    <a:pt x="27" y="22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8"/>
                    <a:pt x="20" y="40"/>
                    <a:pt x="13" y="40"/>
                  </a:cubicBezTo>
                  <a:cubicBezTo>
                    <a:pt x="5" y="40"/>
                    <a:pt x="0" y="35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57" name="Freeform 920">
              <a:extLst>
                <a:ext uri="{FF2B5EF4-FFF2-40B4-BE49-F238E27FC236}">
                  <a16:creationId xmlns:a16="http://schemas.microsoft.com/office/drawing/2014/main" id="{145067C0-2EA4-427F-8677-2C6385A3A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8163" y="5867400"/>
              <a:ext cx="47625" cy="106362"/>
            </a:xfrm>
            <a:custGeom>
              <a:avLst/>
              <a:gdLst>
                <a:gd name="T0" fmla="*/ 16 w 22"/>
                <a:gd name="T1" fmla="*/ 46 h 49"/>
                <a:gd name="T2" fmla="*/ 22 w 22"/>
                <a:gd name="T3" fmla="*/ 45 h 49"/>
                <a:gd name="T4" fmla="*/ 22 w 22"/>
                <a:gd name="T5" fmla="*/ 48 h 49"/>
                <a:gd name="T6" fmla="*/ 16 w 22"/>
                <a:gd name="T7" fmla="*/ 49 h 49"/>
                <a:gd name="T8" fmla="*/ 8 w 22"/>
                <a:gd name="T9" fmla="*/ 46 h 49"/>
                <a:gd name="T10" fmla="*/ 6 w 22"/>
                <a:gd name="T11" fmla="*/ 37 h 49"/>
                <a:gd name="T12" fmla="*/ 6 w 22"/>
                <a:gd name="T13" fmla="*/ 12 h 49"/>
                <a:gd name="T14" fmla="*/ 0 w 22"/>
                <a:gd name="T15" fmla="*/ 12 h 49"/>
                <a:gd name="T16" fmla="*/ 0 w 22"/>
                <a:gd name="T17" fmla="*/ 10 h 49"/>
                <a:gd name="T18" fmla="*/ 6 w 22"/>
                <a:gd name="T19" fmla="*/ 9 h 49"/>
                <a:gd name="T20" fmla="*/ 8 w 22"/>
                <a:gd name="T21" fmla="*/ 0 h 49"/>
                <a:gd name="T22" fmla="*/ 9 w 22"/>
                <a:gd name="T23" fmla="*/ 0 h 49"/>
                <a:gd name="T24" fmla="*/ 9 w 22"/>
                <a:gd name="T25" fmla="*/ 9 h 49"/>
                <a:gd name="T26" fmla="*/ 21 w 22"/>
                <a:gd name="T27" fmla="*/ 9 h 49"/>
                <a:gd name="T28" fmla="*/ 21 w 22"/>
                <a:gd name="T29" fmla="*/ 12 h 49"/>
                <a:gd name="T30" fmla="*/ 9 w 22"/>
                <a:gd name="T31" fmla="*/ 12 h 49"/>
                <a:gd name="T32" fmla="*/ 9 w 22"/>
                <a:gd name="T33" fmla="*/ 37 h 49"/>
                <a:gd name="T34" fmla="*/ 11 w 22"/>
                <a:gd name="T35" fmla="*/ 44 h 49"/>
                <a:gd name="T36" fmla="*/ 16 w 22"/>
                <a:gd name="T37" fmla="*/ 4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" h="49">
                  <a:moveTo>
                    <a:pt x="16" y="46"/>
                  </a:moveTo>
                  <a:cubicBezTo>
                    <a:pt x="18" y="46"/>
                    <a:pt x="20" y="45"/>
                    <a:pt x="22" y="45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0" y="49"/>
                    <a:pt x="18" y="49"/>
                    <a:pt x="16" y="49"/>
                  </a:cubicBezTo>
                  <a:cubicBezTo>
                    <a:pt x="12" y="49"/>
                    <a:pt x="10" y="48"/>
                    <a:pt x="8" y="46"/>
                  </a:cubicBezTo>
                  <a:cubicBezTo>
                    <a:pt x="7" y="44"/>
                    <a:pt x="6" y="41"/>
                    <a:pt x="6" y="37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40"/>
                    <a:pt x="10" y="42"/>
                    <a:pt x="11" y="44"/>
                  </a:cubicBezTo>
                  <a:cubicBezTo>
                    <a:pt x="12" y="45"/>
                    <a:pt x="14" y="46"/>
                    <a:pt x="16" y="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58" name="Freeform 921">
              <a:extLst>
                <a:ext uri="{FF2B5EF4-FFF2-40B4-BE49-F238E27FC236}">
                  <a16:creationId xmlns:a16="http://schemas.microsoft.com/office/drawing/2014/main" id="{EFDD2A3A-D049-44FA-9B57-2DE12FC10A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93250" y="5856288"/>
              <a:ext cx="7938" cy="115887"/>
            </a:xfrm>
            <a:custGeom>
              <a:avLst/>
              <a:gdLst>
                <a:gd name="T0" fmla="*/ 0 w 4"/>
                <a:gd name="T1" fmla="*/ 4 h 53"/>
                <a:gd name="T2" fmla="*/ 2 w 4"/>
                <a:gd name="T3" fmla="*/ 0 h 53"/>
                <a:gd name="T4" fmla="*/ 4 w 4"/>
                <a:gd name="T5" fmla="*/ 1 h 53"/>
                <a:gd name="T6" fmla="*/ 4 w 4"/>
                <a:gd name="T7" fmla="*/ 4 h 53"/>
                <a:gd name="T8" fmla="*/ 4 w 4"/>
                <a:gd name="T9" fmla="*/ 6 h 53"/>
                <a:gd name="T10" fmla="*/ 2 w 4"/>
                <a:gd name="T11" fmla="*/ 7 h 53"/>
                <a:gd name="T12" fmla="*/ 0 w 4"/>
                <a:gd name="T13" fmla="*/ 4 h 53"/>
                <a:gd name="T14" fmla="*/ 4 w 4"/>
                <a:gd name="T15" fmla="*/ 53 h 53"/>
                <a:gd name="T16" fmla="*/ 0 w 4"/>
                <a:gd name="T17" fmla="*/ 53 h 53"/>
                <a:gd name="T18" fmla="*/ 0 w 4"/>
                <a:gd name="T19" fmla="*/ 14 h 53"/>
                <a:gd name="T20" fmla="*/ 4 w 4"/>
                <a:gd name="T21" fmla="*/ 14 h 53"/>
                <a:gd name="T22" fmla="*/ 4 w 4"/>
                <a:gd name="T2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53">
                  <a:moveTo>
                    <a:pt x="0" y="4"/>
                  </a:moveTo>
                  <a:cubicBezTo>
                    <a:pt x="0" y="1"/>
                    <a:pt x="0" y="0"/>
                    <a:pt x="2" y="0"/>
                  </a:cubicBezTo>
                  <a:cubicBezTo>
                    <a:pt x="3" y="0"/>
                    <a:pt x="3" y="0"/>
                    <a:pt x="4" y="1"/>
                  </a:cubicBezTo>
                  <a:cubicBezTo>
                    <a:pt x="4" y="2"/>
                    <a:pt x="4" y="2"/>
                    <a:pt x="4" y="4"/>
                  </a:cubicBezTo>
                  <a:cubicBezTo>
                    <a:pt x="4" y="5"/>
                    <a:pt x="4" y="5"/>
                    <a:pt x="4" y="6"/>
                  </a:cubicBezTo>
                  <a:cubicBezTo>
                    <a:pt x="3" y="7"/>
                    <a:pt x="3" y="7"/>
                    <a:pt x="2" y="7"/>
                  </a:cubicBezTo>
                  <a:cubicBezTo>
                    <a:pt x="0" y="7"/>
                    <a:pt x="0" y="6"/>
                    <a:pt x="0" y="4"/>
                  </a:cubicBezTo>
                  <a:close/>
                  <a:moveTo>
                    <a:pt x="4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4" y="14"/>
                    <a:pt x="4" y="14"/>
                    <a:pt x="4" y="14"/>
                  </a:cubicBezTo>
                  <a:lnTo>
                    <a:pt x="4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59" name="Freeform 922">
              <a:extLst>
                <a:ext uri="{FF2B5EF4-FFF2-40B4-BE49-F238E27FC236}">
                  <a16:creationId xmlns:a16="http://schemas.microsoft.com/office/drawing/2014/main" id="{4D852AE1-9B52-4D04-9268-D782EBF654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23413" y="5888038"/>
              <a:ext cx="76200" cy="85725"/>
            </a:xfrm>
            <a:custGeom>
              <a:avLst/>
              <a:gdLst>
                <a:gd name="T0" fmla="*/ 35 w 35"/>
                <a:gd name="T1" fmla="*/ 20 h 40"/>
                <a:gd name="T2" fmla="*/ 30 w 35"/>
                <a:gd name="T3" fmla="*/ 34 h 40"/>
                <a:gd name="T4" fmla="*/ 17 w 35"/>
                <a:gd name="T5" fmla="*/ 40 h 40"/>
                <a:gd name="T6" fmla="*/ 8 w 35"/>
                <a:gd name="T7" fmla="*/ 37 h 40"/>
                <a:gd name="T8" fmla="*/ 2 w 35"/>
                <a:gd name="T9" fmla="*/ 30 h 40"/>
                <a:gd name="T10" fmla="*/ 0 w 35"/>
                <a:gd name="T11" fmla="*/ 20 h 40"/>
                <a:gd name="T12" fmla="*/ 5 w 35"/>
                <a:gd name="T13" fmla="*/ 5 h 40"/>
                <a:gd name="T14" fmla="*/ 18 w 35"/>
                <a:gd name="T15" fmla="*/ 0 h 40"/>
                <a:gd name="T16" fmla="*/ 30 w 35"/>
                <a:gd name="T17" fmla="*/ 5 h 40"/>
                <a:gd name="T18" fmla="*/ 35 w 35"/>
                <a:gd name="T19" fmla="*/ 20 h 40"/>
                <a:gd name="T20" fmla="*/ 4 w 35"/>
                <a:gd name="T21" fmla="*/ 20 h 40"/>
                <a:gd name="T22" fmla="*/ 8 w 35"/>
                <a:gd name="T23" fmla="*/ 32 h 40"/>
                <a:gd name="T24" fmla="*/ 18 w 35"/>
                <a:gd name="T25" fmla="*/ 37 h 40"/>
                <a:gd name="T26" fmla="*/ 27 w 35"/>
                <a:gd name="T27" fmla="*/ 32 h 40"/>
                <a:gd name="T28" fmla="*/ 31 w 35"/>
                <a:gd name="T29" fmla="*/ 20 h 40"/>
                <a:gd name="T30" fmla="*/ 27 w 35"/>
                <a:gd name="T31" fmla="*/ 7 h 40"/>
                <a:gd name="T32" fmla="*/ 17 w 35"/>
                <a:gd name="T33" fmla="*/ 3 h 40"/>
                <a:gd name="T34" fmla="*/ 8 w 35"/>
                <a:gd name="T35" fmla="*/ 7 h 40"/>
                <a:gd name="T36" fmla="*/ 4 w 35"/>
                <a:gd name="T3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0">
                  <a:moveTo>
                    <a:pt x="35" y="20"/>
                  </a:moveTo>
                  <a:cubicBezTo>
                    <a:pt x="35" y="26"/>
                    <a:pt x="33" y="31"/>
                    <a:pt x="30" y="34"/>
                  </a:cubicBezTo>
                  <a:cubicBezTo>
                    <a:pt x="27" y="38"/>
                    <a:pt x="23" y="40"/>
                    <a:pt x="17" y="40"/>
                  </a:cubicBezTo>
                  <a:cubicBezTo>
                    <a:pt x="14" y="40"/>
                    <a:pt x="11" y="39"/>
                    <a:pt x="8" y="37"/>
                  </a:cubicBezTo>
                  <a:cubicBezTo>
                    <a:pt x="6" y="36"/>
                    <a:pt x="4" y="33"/>
                    <a:pt x="2" y="30"/>
                  </a:cubicBezTo>
                  <a:cubicBezTo>
                    <a:pt x="1" y="27"/>
                    <a:pt x="0" y="24"/>
                    <a:pt x="0" y="20"/>
                  </a:cubicBezTo>
                  <a:cubicBezTo>
                    <a:pt x="0" y="13"/>
                    <a:pt x="2" y="8"/>
                    <a:pt x="5" y="5"/>
                  </a:cubicBezTo>
                  <a:cubicBezTo>
                    <a:pt x="8" y="1"/>
                    <a:pt x="12" y="0"/>
                    <a:pt x="18" y="0"/>
                  </a:cubicBezTo>
                  <a:cubicBezTo>
                    <a:pt x="23" y="0"/>
                    <a:pt x="27" y="1"/>
                    <a:pt x="30" y="5"/>
                  </a:cubicBezTo>
                  <a:cubicBezTo>
                    <a:pt x="33" y="9"/>
                    <a:pt x="35" y="13"/>
                    <a:pt x="35" y="20"/>
                  </a:cubicBezTo>
                  <a:close/>
                  <a:moveTo>
                    <a:pt x="4" y="20"/>
                  </a:moveTo>
                  <a:cubicBezTo>
                    <a:pt x="4" y="25"/>
                    <a:pt x="5" y="29"/>
                    <a:pt x="8" y="32"/>
                  </a:cubicBezTo>
                  <a:cubicBezTo>
                    <a:pt x="10" y="35"/>
                    <a:pt x="13" y="37"/>
                    <a:pt x="18" y="37"/>
                  </a:cubicBezTo>
                  <a:cubicBezTo>
                    <a:pt x="22" y="37"/>
                    <a:pt x="25" y="35"/>
                    <a:pt x="27" y="32"/>
                  </a:cubicBezTo>
                  <a:cubicBezTo>
                    <a:pt x="30" y="29"/>
                    <a:pt x="31" y="25"/>
                    <a:pt x="31" y="20"/>
                  </a:cubicBezTo>
                  <a:cubicBezTo>
                    <a:pt x="31" y="14"/>
                    <a:pt x="30" y="10"/>
                    <a:pt x="27" y="7"/>
                  </a:cubicBezTo>
                  <a:cubicBezTo>
                    <a:pt x="25" y="4"/>
                    <a:pt x="22" y="3"/>
                    <a:pt x="17" y="3"/>
                  </a:cubicBezTo>
                  <a:cubicBezTo>
                    <a:pt x="13" y="3"/>
                    <a:pt x="10" y="4"/>
                    <a:pt x="8" y="7"/>
                  </a:cubicBezTo>
                  <a:cubicBezTo>
                    <a:pt x="5" y="10"/>
                    <a:pt x="4" y="14"/>
                    <a:pt x="4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60" name="Freeform 923">
              <a:extLst>
                <a:ext uri="{FF2B5EF4-FFF2-40B4-BE49-F238E27FC236}">
                  <a16:creationId xmlns:a16="http://schemas.microsoft.com/office/drawing/2014/main" id="{48E61378-6817-4937-AABC-7B776BFB037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0250" y="5888038"/>
              <a:ext cx="68263" cy="84137"/>
            </a:xfrm>
            <a:custGeom>
              <a:avLst/>
              <a:gdLst>
                <a:gd name="T0" fmla="*/ 27 w 31"/>
                <a:gd name="T1" fmla="*/ 39 h 39"/>
                <a:gd name="T2" fmla="*/ 27 w 31"/>
                <a:gd name="T3" fmla="*/ 14 h 39"/>
                <a:gd name="T4" fmla="*/ 25 w 31"/>
                <a:gd name="T5" fmla="*/ 5 h 39"/>
                <a:gd name="T6" fmla="*/ 17 w 31"/>
                <a:gd name="T7" fmla="*/ 3 h 39"/>
                <a:gd name="T8" fmla="*/ 7 w 31"/>
                <a:gd name="T9" fmla="*/ 6 h 39"/>
                <a:gd name="T10" fmla="*/ 4 w 31"/>
                <a:gd name="T11" fmla="*/ 18 h 39"/>
                <a:gd name="T12" fmla="*/ 4 w 31"/>
                <a:gd name="T13" fmla="*/ 39 h 39"/>
                <a:gd name="T14" fmla="*/ 0 w 31"/>
                <a:gd name="T15" fmla="*/ 39 h 39"/>
                <a:gd name="T16" fmla="*/ 0 w 31"/>
                <a:gd name="T17" fmla="*/ 0 h 39"/>
                <a:gd name="T18" fmla="*/ 3 w 31"/>
                <a:gd name="T19" fmla="*/ 0 h 39"/>
                <a:gd name="T20" fmla="*/ 4 w 31"/>
                <a:gd name="T21" fmla="*/ 6 h 39"/>
                <a:gd name="T22" fmla="*/ 4 w 31"/>
                <a:gd name="T23" fmla="*/ 6 h 39"/>
                <a:gd name="T24" fmla="*/ 18 w 31"/>
                <a:gd name="T25" fmla="*/ 0 h 39"/>
                <a:gd name="T26" fmla="*/ 31 w 31"/>
                <a:gd name="T27" fmla="*/ 14 h 39"/>
                <a:gd name="T28" fmla="*/ 31 w 31"/>
                <a:gd name="T29" fmla="*/ 39 h 39"/>
                <a:gd name="T30" fmla="*/ 27 w 31"/>
                <a:gd name="T31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39">
                  <a:moveTo>
                    <a:pt x="27" y="39"/>
                  </a:moveTo>
                  <a:cubicBezTo>
                    <a:pt x="27" y="14"/>
                    <a:pt x="27" y="14"/>
                    <a:pt x="27" y="14"/>
                  </a:cubicBezTo>
                  <a:cubicBezTo>
                    <a:pt x="27" y="10"/>
                    <a:pt x="27" y="7"/>
                    <a:pt x="25" y="5"/>
                  </a:cubicBezTo>
                  <a:cubicBezTo>
                    <a:pt x="23" y="4"/>
                    <a:pt x="21" y="3"/>
                    <a:pt x="17" y="3"/>
                  </a:cubicBezTo>
                  <a:cubicBezTo>
                    <a:pt x="13" y="3"/>
                    <a:pt x="9" y="4"/>
                    <a:pt x="7" y="6"/>
                  </a:cubicBezTo>
                  <a:cubicBezTo>
                    <a:pt x="5" y="9"/>
                    <a:pt x="4" y="12"/>
                    <a:pt x="4" y="1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7" y="2"/>
                    <a:pt x="11" y="0"/>
                    <a:pt x="18" y="0"/>
                  </a:cubicBezTo>
                  <a:cubicBezTo>
                    <a:pt x="27" y="0"/>
                    <a:pt x="31" y="4"/>
                    <a:pt x="31" y="14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61" name="Freeform 924">
              <a:extLst>
                <a:ext uri="{FF2B5EF4-FFF2-40B4-BE49-F238E27FC236}">
                  <a16:creationId xmlns:a16="http://schemas.microsoft.com/office/drawing/2014/main" id="{7C5AE851-8AC9-4F53-9035-F5BB7CC5F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9707563" y="5888038"/>
              <a:ext cx="60325" cy="85725"/>
            </a:xfrm>
            <a:custGeom>
              <a:avLst/>
              <a:gdLst>
                <a:gd name="T0" fmla="*/ 28 w 28"/>
                <a:gd name="T1" fmla="*/ 29 h 40"/>
                <a:gd name="T2" fmla="*/ 24 w 28"/>
                <a:gd name="T3" fmla="*/ 37 h 40"/>
                <a:gd name="T4" fmla="*/ 12 w 28"/>
                <a:gd name="T5" fmla="*/ 40 h 40"/>
                <a:gd name="T6" fmla="*/ 0 w 28"/>
                <a:gd name="T7" fmla="*/ 37 h 40"/>
                <a:gd name="T8" fmla="*/ 0 w 28"/>
                <a:gd name="T9" fmla="*/ 34 h 40"/>
                <a:gd name="T10" fmla="*/ 12 w 28"/>
                <a:gd name="T11" fmla="*/ 37 h 40"/>
                <a:gd name="T12" fmla="*/ 21 w 28"/>
                <a:gd name="T13" fmla="*/ 35 h 40"/>
                <a:gd name="T14" fmla="*/ 24 w 28"/>
                <a:gd name="T15" fmla="*/ 30 h 40"/>
                <a:gd name="T16" fmla="*/ 22 w 28"/>
                <a:gd name="T17" fmla="*/ 25 h 40"/>
                <a:gd name="T18" fmla="*/ 14 w 28"/>
                <a:gd name="T19" fmla="*/ 21 h 40"/>
                <a:gd name="T20" fmla="*/ 6 w 28"/>
                <a:gd name="T21" fmla="*/ 17 h 40"/>
                <a:gd name="T22" fmla="*/ 2 w 28"/>
                <a:gd name="T23" fmla="*/ 14 h 40"/>
                <a:gd name="T24" fmla="*/ 1 w 28"/>
                <a:gd name="T25" fmla="*/ 9 h 40"/>
                <a:gd name="T26" fmla="*/ 5 w 28"/>
                <a:gd name="T27" fmla="*/ 2 h 40"/>
                <a:gd name="T28" fmla="*/ 15 w 28"/>
                <a:gd name="T29" fmla="*/ 0 h 40"/>
                <a:gd name="T30" fmla="*/ 27 w 28"/>
                <a:gd name="T31" fmla="*/ 2 h 40"/>
                <a:gd name="T32" fmla="*/ 25 w 28"/>
                <a:gd name="T33" fmla="*/ 5 h 40"/>
                <a:gd name="T34" fmla="*/ 15 w 28"/>
                <a:gd name="T35" fmla="*/ 3 h 40"/>
                <a:gd name="T36" fmla="*/ 7 w 28"/>
                <a:gd name="T37" fmla="*/ 4 h 40"/>
                <a:gd name="T38" fmla="*/ 5 w 28"/>
                <a:gd name="T39" fmla="*/ 9 h 40"/>
                <a:gd name="T40" fmla="*/ 7 w 28"/>
                <a:gd name="T41" fmla="*/ 14 h 40"/>
                <a:gd name="T42" fmla="*/ 15 w 28"/>
                <a:gd name="T43" fmla="*/ 18 h 40"/>
                <a:gd name="T44" fmla="*/ 23 w 28"/>
                <a:gd name="T45" fmla="*/ 21 h 40"/>
                <a:gd name="T46" fmla="*/ 26 w 28"/>
                <a:gd name="T47" fmla="*/ 24 h 40"/>
                <a:gd name="T48" fmla="*/ 28 w 28"/>
                <a:gd name="T4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" h="40">
                  <a:moveTo>
                    <a:pt x="28" y="29"/>
                  </a:moveTo>
                  <a:cubicBezTo>
                    <a:pt x="28" y="32"/>
                    <a:pt x="26" y="35"/>
                    <a:pt x="24" y="37"/>
                  </a:cubicBezTo>
                  <a:cubicBezTo>
                    <a:pt x="21" y="39"/>
                    <a:pt x="17" y="40"/>
                    <a:pt x="12" y="40"/>
                  </a:cubicBezTo>
                  <a:cubicBezTo>
                    <a:pt x="7" y="40"/>
                    <a:pt x="3" y="39"/>
                    <a:pt x="0" y="3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4" y="36"/>
                    <a:pt x="8" y="37"/>
                    <a:pt x="12" y="37"/>
                  </a:cubicBezTo>
                  <a:cubicBezTo>
                    <a:pt x="16" y="37"/>
                    <a:pt x="19" y="36"/>
                    <a:pt x="21" y="35"/>
                  </a:cubicBezTo>
                  <a:cubicBezTo>
                    <a:pt x="23" y="33"/>
                    <a:pt x="24" y="32"/>
                    <a:pt x="24" y="30"/>
                  </a:cubicBezTo>
                  <a:cubicBezTo>
                    <a:pt x="24" y="28"/>
                    <a:pt x="23" y="26"/>
                    <a:pt x="22" y="25"/>
                  </a:cubicBezTo>
                  <a:cubicBezTo>
                    <a:pt x="20" y="23"/>
                    <a:pt x="17" y="22"/>
                    <a:pt x="14" y="21"/>
                  </a:cubicBezTo>
                  <a:cubicBezTo>
                    <a:pt x="10" y="19"/>
                    <a:pt x="7" y="18"/>
                    <a:pt x="6" y="17"/>
                  </a:cubicBezTo>
                  <a:cubicBezTo>
                    <a:pt x="4" y="16"/>
                    <a:pt x="3" y="15"/>
                    <a:pt x="2" y="14"/>
                  </a:cubicBezTo>
                  <a:cubicBezTo>
                    <a:pt x="1" y="12"/>
                    <a:pt x="1" y="11"/>
                    <a:pt x="1" y="9"/>
                  </a:cubicBezTo>
                  <a:cubicBezTo>
                    <a:pt x="1" y="6"/>
                    <a:pt x="2" y="4"/>
                    <a:pt x="5" y="2"/>
                  </a:cubicBezTo>
                  <a:cubicBezTo>
                    <a:pt x="7" y="0"/>
                    <a:pt x="10" y="0"/>
                    <a:pt x="15" y="0"/>
                  </a:cubicBezTo>
                  <a:cubicBezTo>
                    <a:pt x="19" y="0"/>
                    <a:pt x="23" y="0"/>
                    <a:pt x="27" y="2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2" y="4"/>
                    <a:pt x="18" y="3"/>
                    <a:pt x="15" y="3"/>
                  </a:cubicBezTo>
                  <a:cubicBezTo>
                    <a:pt x="12" y="3"/>
                    <a:pt x="9" y="3"/>
                    <a:pt x="7" y="4"/>
                  </a:cubicBezTo>
                  <a:cubicBezTo>
                    <a:pt x="5" y="5"/>
                    <a:pt x="5" y="7"/>
                    <a:pt x="5" y="9"/>
                  </a:cubicBezTo>
                  <a:cubicBezTo>
                    <a:pt x="5" y="11"/>
                    <a:pt x="5" y="12"/>
                    <a:pt x="7" y="14"/>
                  </a:cubicBezTo>
                  <a:cubicBezTo>
                    <a:pt x="8" y="15"/>
                    <a:pt x="11" y="16"/>
                    <a:pt x="15" y="18"/>
                  </a:cubicBezTo>
                  <a:cubicBezTo>
                    <a:pt x="19" y="19"/>
                    <a:pt x="21" y="20"/>
                    <a:pt x="23" y="21"/>
                  </a:cubicBezTo>
                  <a:cubicBezTo>
                    <a:pt x="24" y="22"/>
                    <a:pt x="26" y="23"/>
                    <a:pt x="26" y="24"/>
                  </a:cubicBezTo>
                  <a:cubicBezTo>
                    <a:pt x="27" y="26"/>
                    <a:pt x="28" y="27"/>
                    <a:pt x="28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62" name="Freeform 925">
              <a:extLst>
                <a:ext uri="{FF2B5EF4-FFF2-40B4-BE49-F238E27FC236}">
                  <a16:creationId xmlns:a16="http://schemas.microsoft.com/office/drawing/2014/main" id="{7433C00A-AC94-41AD-B712-BACAC94E8F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15513" y="5859463"/>
              <a:ext cx="95250" cy="112712"/>
            </a:xfrm>
            <a:custGeom>
              <a:avLst/>
              <a:gdLst>
                <a:gd name="T0" fmla="*/ 32 w 44"/>
                <a:gd name="T1" fmla="*/ 34 h 52"/>
                <a:gd name="T2" fmla="*/ 11 w 44"/>
                <a:gd name="T3" fmla="*/ 34 h 52"/>
                <a:gd name="T4" fmla="*/ 4 w 44"/>
                <a:gd name="T5" fmla="*/ 52 h 52"/>
                <a:gd name="T6" fmla="*/ 0 w 44"/>
                <a:gd name="T7" fmla="*/ 52 h 52"/>
                <a:gd name="T8" fmla="*/ 21 w 44"/>
                <a:gd name="T9" fmla="*/ 0 h 52"/>
                <a:gd name="T10" fmla="*/ 23 w 44"/>
                <a:gd name="T11" fmla="*/ 0 h 52"/>
                <a:gd name="T12" fmla="*/ 44 w 44"/>
                <a:gd name="T13" fmla="*/ 52 h 52"/>
                <a:gd name="T14" fmla="*/ 40 w 44"/>
                <a:gd name="T15" fmla="*/ 52 h 52"/>
                <a:gd name="T16" fmla="*/ 32 w 44"/>
                <a:gd name="T17" fmla="*/ 34 h 52"/>
                <a:gd name="T18" fmla="*/ 13 w 44"/>
                <a:gd name="T19" fmla="*/ 30 h 52"/>
                <a:gd name="T20" fmla="*/ 31 w 44"/>
                <a:gd name="T21" fmla="*/ 30 h 52"/>
                <a:gd name="T22" fmla="*/ 24 w 44"/>
                <a:gd name="T23" fmla="*/ 12 h 52"/>
                <a:gd name="T24" fmla="*/ 22 w 44"/>
                <a:gd name="T25" fmla="*/ 5 h 52"/>
                <a:gd name="T26" fmla="*/ 20 w 44"/>
                <a:gd name="T27" fmla="*/ 12 h 52"/>
                <a:gd name="T28" fmla="*/ 13 w 44"/>
                <a:gd name="T29" fmla="*/ 3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" h="52">
                  <a:moveTo>
                    <a:pt x="32" y="34"/>
                  </a:moveTo>
                  <a:cubicBezTo>
                    <a:pt x="11" y="34"/>
                    <a:pt x="11" y="34"/>
                    <a:pt x="11" y="34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0" y="52"/>
                    <a:pt x="40" y="52"/>
                    <a:pt x="40" y="52"/>
                  </a:cubicBezTo>
                  <a:lnTo>
                    <a:pt x="32" y="34"/>
                  </a:lnTo>
                  <a:close/>
                  <a:moveTo>
                    <a:pt x="13" y="30"/>
                  </a:moveTo>
                  <a:cubicBezTo>
                    <a:pt x="31" y="30"/>
                    <a:pt x="31" y="30"/>
                    <a:pt x="31" y="30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10"/>
                    <a:pt x="23" y="8"/>
                    <a:pt x="22" y="5"/>
                  </a:cubicBezTo>
                  <a:cubicBezTo>
                    <a:pt x="21" y="8"/>
                    <a:pt x="21" y="10"/>
                    <a:pt x="20" y="12"/>
                  </a:cubicBezTo>
                  <a:lnTo>
                    <a:pt x="13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63" name="Freeform 926">
              <a:extLst>
                <a:ext uri="{FF2B5EF4-FFF2-40B4-BE49-F238E27FC236}">
                  <a16:creationId xmlns:a16="http://schemas.microsoft.com/office/drawing/2014/main" id="{F71E2C23-6192-4998-A36D-24891566E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3463" y="5888038"/>
              <a:ext cx="46038" cy="84137"/>
            </a:xfrm>
            <a:custGeom>
              <a:avLst/>
              <a:gdLst>
                <a:gd name="T0" fmla="*/ 16 w 21"/>
                <a:gd name="T1" fmla="*/ 0 h 39"/>
                <a:gd name="T2" fmla="*/ 21 w 21"/>
                <a:gd name="T3" fmla="*/ 0 h 39"/>
                <a:gd name="T4" fmla="*/ 20 w 21"/>
                <a:gd name="T5" fmla="*/ 3 h 39"/>
                <a:gd name="T6" fmla="*/ 15 w 21"/>
                <a:gd name="T7" fmla="*/ 3 h 39"/>
                <a:gd name="T8" fmla="*/ 7 w 21"/>
                <a:gd name="T9" fmla="*/ 7 h 39"/>
                <a:gd name="T10" fmla="*/ 4 w 21"/>
                <a:gd name="T11" fmla="*/ 18 h 39"/>
                <a:gd name="T12" fmla="*/ 4 w 21"/>
                <a:gd name="T13" fmla="*/ 39 h 39"/>
                <a:gd name="T14" fmla="*/ 0 w 21"/>
                <a:gd name="T15" fmla="*/ 39 h 39"/>
                <a:gd name="T16" fmla="*/ 0 w 21"/>
                <a:gd name="T17" fmla="*/ 0 h 39"/>
                <a:gd name="T18" fmla="*/ 3 w 21"/>
                <a:gd name="T19" fmla="*/ 0 h 39"/>
                <a:gd name="T20" fmla="*/ 4 w 21"/>
                <a:gd name="T21" fmla="*/ 7 h 39"/>
                <a:gd name="T22" fmla="*/ 4 w 21"/>
                <a:gd name="T23" fmla="*/ 7 h 39"/>
                <a:gd name="T24" fmla="*/ 9 w 21"/>
                <a:gd name="T25" fmla="*/ 1 h 39"/>
                <a:gd name="T26" fmla="*/ 16 w 21"/>
                <a:gd name="T2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39">
                  <a:moveTo>
                    <a:pt x="16" y="0"/>
                  </a:moveTo>
                  <a:cubicBezTo>
                    <a:pt x="17" y="0"/>
                    <a:pt x="19" y="0"/>
                    <a:pt x="21" y="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9" y="3"/>
                    <a:pt x="17" y="3"/>
                    <a:pt x="15" y="3"/>
                  </a:cubicBezTo>
                  <a:cubicBezTo>
                    <a:pt x="12" y="3"/>
                    <a:pt x="9" y="4"/>
                    <a:pt x="7" y="7"/>
                  </a:cubicBezTo>
                  <a:cubicBezTo>
                    <a:pt x="5" y="10"/>
                    <a:pt x="4" y="13"/>
                    <a:pt x="4" y="1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5" y="4"/>
                    <a:pt x="7" y="2"/>
                    <a:pt x="9" y="1"/>
                  </a:cubicBezTo>
                  <a:cubicBezTo>
                    <a:pt x="11" y="0"/>
                    <a:pt x="13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64" name="Freeform 927">
              <a:extLst>
                <a:ext uri="{FF2B5EF4-FFF2-40B4-BE49-F238E27FC236}">
                  <a16:creationId xmlns:a16="http://schemas.microsoft.com/office/drawing/2014/main" id="{6CEB22A2-F045-41A6-A7D2-1CC5DFDC9B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0613" y="5888038"/>
              <a:ext cx="60325" cy="85725"/>
            </a:xfrm>
            <a:custGeom>
              <a:avLst/>
              <a:gdLst>
                <a:gd name="T0" fmla="*/ 18 w 28"/>
                <a:gd name="T1" fmla="*/ 40 h 40"/>
                <a:gd name="T2" fmla="*/ 5 w 28"/>
                <a:gd name="T3" fmla="*/ 35 h 40"/>
                <a:gd name="T4" fmla="*/ 0 w 28"/>
                <a:gd name="T5" fmla="*/ 20 h 40"/>
                <a:gd name="T6" fmla="*/ 5 w 28"/>
                <a:gd name="T7" fmla="*/ 5 h 40"/>
                <a:gd name="T8" fmla="*/ 19 w 28"/>
                <a:gd name="T9" fmla="*/ 0 h 40"/>
                <a:gd name="T10" fmla="*/ 28 w 28"/>
                <a:gd name="T11" fmla="*/ 1 h 40"/>
                <a:gd name="T12" fmla="*/ 27 w 28"/>
                <a:gd name="T13" fmla="*/ 4 h 40"/>
                <a:gd name="T14" fmla="*/ 19 w 28"/>
                <a:gd name="T15" fmla="*/ 3 h 40"/>
                <a:gd name="T16" fmla="*/ 8 w 28"/>
                <a:gd name="T17" fmla="*/ 7 h 40"/>
                <a:gd name="T18" fmla="*/ 4 w 28"/>
                <a:gd name="T19" fmla="*/ 20 h 40"/>
                <a:gd name="T20" fmla="*/ 8 w 28"/>
                <a:gd name="T21" fmla="*/ 32 h 40"/>
                <a:gd name="T22" fmla="*/ 18 w 28"/>
                <a:gd name="T23" fmla="*/ 37 h 40"/>
                <a:gd name="T24" fmla="*/ 28 w 28"/>
                <a:gd name="T25" fmla="*/ 35 h 40"/>
                <a:gd name="T26" fmla="*/ 28 w 28"/>
                <a:gd name="T27" fmla="*/ 38 h 40"/>
                <a:gd name="T28" fmla="*/ 18 w 28"/>
                <a:gd name="T2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40">
                  <a:moveTo>
                    <a:pt x="18" y="40"/>
                  </a:moveTo>
                  <a:cubicBezTo>
                    <a:pt x="13" y="40"/>
                    <a:pt x="8" y="38"/>
                    <a:pt x="5" y="35"/>
                  </a:cubicBezTo>
                  <a:cubicBezTo>
                    <a:pt x="2" y="31"/>
                    <a:pt x="0" y="26"/>
                    <a:pt x="0" y="20"/>
                  </a:cubicBezTo>
                  <a:cubicBezTo>
                    <a:pt x="0" y="14"/>
                    <a:pt x="2" y="9"/>
                    <a:pt x="5" y="5"/>
                  </a:cubicBezTo>
                  <a:cubicBezTo>
                    <a:pt x="9" y="1"/>
                    <a:pt x="13" y="0"/>
                    <a:pt x="19" y="0"/>
                  </a:cubicBezTo>
                  <a:cubicBezTo>
                    <a:pt x="22" y="0"/>
                    <a:pt x="25" y="0"/>
                    <a:pt x="28" y="1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4" y="3"/>
                    <a:pt x="21" y="3"/>
                    <a:pt x="19" y="3"/>
                  </a:cubicBezTo>
                  <a:cubicBezTo>
                    <a:pt x="14" y="3"/>
                    <a:pt x="10" y="4"/>
                    <a:pt x="8" y="7"/>
                  </a:cubicBezTo>
                  <a:cubicBezTo>
                    <a:pt x="5" y="10"/>
                    <a:pt x="4" y="14"/>
                    <a:pt x="4" y="20"/>
                  </a:cubicBezTo>
                  <a:cubicBezTo>
                    <a:pt x="4" y="25"/>
                    <a:pt x="5" y="29"/>
                    <a:pt x="8" y="32"/>
                  </a:cubicBezTo>
                  <a:cubicBezTo>
                    <a:pt x="10" y="35"/>
                    <a:pt x="14" y="37"/>
                    <a:pt x="18" y="37"/>
                  </a:cubicBezTo>
                  <a:cubicBezTo>
                    <a:pt x="22" y="37"/>
                    <a:pt x="25" y="36"/>
                    <a:pt x="28" y="35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5" y="39"/>
                    <a:pt x="22" y="40"/>
                    <a:pt x="18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65" name="Freeform 928">
              <a:extLst>
                <a:ext uri="{FF2B5EF4-FFF2-40B4-BE49-F238E27FC236}">
                  <a16:creationId xmlns:a16="http://schemas.microsoft.com/office/drawing/2014/main" id="{F42A7B77-A6FD-48BE-B992-B70F3AAE8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59988" y="5853113"/>
              <a:ext cx="66675" cy="119062"/>
            </a:xfrm>
            <a:custGeom>
              <a:avLst/>
              <a:gdLst>
                <a:gd name="T0" fmla="*/ 27 w 31"/>
                <a:gd name="T1" fmla="*/ 55 h 55"/>
                <a:gd name="T2" fmla="*/ 27 w 31"/>
                <a:gd name="T3" fmla="*/ 30 h 55"/>
                <a:gd name="T4" fmla="*/ 25 w 31"/>
                <a:gd name="T5" fmla="*/ 21 h 55"/>
                <a:gd name="T6" fmla="*/ 17 w 31"/>
                <a:gd name="T7" fmla="*/ 19 h 55"/>
                <a:gd name="T8" fmla="*/ 7 w 31"/>
                <a:gd name="T9" fmla="*/ 22 h 55"/>
                <a:gd name="T10" fmla="*/ 4 w 31"/>
                <a:gd name="T11" fmla="*/ 34 h 55"/>
                <a:gd name="T12" fmla="*/ 4 w 31"/>
                <a:gd name="T13" fmla="*/ 55 h 55"/>
                <a:gd name="T14" fmla="*/ 0 w 31"/>
                <a:gd name="T15" fmla="*/ 55 h 55"/>
                <a:gd name="T16" fmla="*/ 0 w 31"/>
                <a:gd name="T17" fmla="*/ 0 h 55"/>
                <a:gd name="T18" fmla="*/ 4 w 31"/>
                <a:gd name="T19" fmla="*/ 0 h 55"/>
                <a:gd name="T20" fmla="*/ 4 w 31"/>
                <a:gd name="T21" fmla="*/ 17 h 55"/>
                <a:gd name="T22" fmla="*/ 4 w 31"/>
                <a:gd name="T23" fmla="*/ 22 h 55"/>
                <a:gd name="T24" fmla="*/ 4 w 31"/>
                <a:gd name="T25" fmla="*/ 22 h 55"/>
                <a:gd name="T26" fmla="*/ 9 w 31"/>
                <a:gd name="T27" fmla="*/ 17 h 55"/>
                <a:gd name="T28" fmla="*/ 18 w 31"/>
                <a:gd name="T29" fmla="*/ 16 h 55"/>
                <a:gd name="T30" fmla="*/ 31 w 31"/>
                <a:gd name="T31" fmla="*/ 30 h 55"/>
                <a:gd name="T32" fmla="*/ 31 w 31"/>
                <a:gd name="T33" fmla="*/ 55 h 55"/>
                <a:gd name="T34" fmla="*/ 27 w 31"/>
                <a:gd name="T3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" h="55">
                  <a:moveTo>
                    <a:pt x="27" y="55"/>
                  </a:moveTo>
                  <a:cubicBezTo>
                    <a:pt x="27" y="30"/>
                    <a:pt x="27" y="30"/>
                    <a:pt x="27" y="30"/>
                  </a:cubicBezTo>
                  <a:cubicBezTo>
                    <a:pt x="27" y="26"/>
                    <a:pt x="27" y="23"/>
                    <a:pt x="25" y="21"/>
                  </a:cubicBezTo>
                  <a:cubicBezTo>
                    <a:pt x="23" y="20"/>
                    <a:pt x="21" y="19"/>
                    <a:pt x="17" y="19"/>
                  </a:cubicBezTo>
                  <a:cubicBezTo>
                    <a:pt x="13" y="19"/>
                    <a:pt x="9" y="20"/>
                    <a:pt x="7" y="22"/>
                  </a:cubicBezTo>
                  <a:cubicBezTo>
                    <a:pt x="5" y="25"/>
                    <a:pt x="4" y="28"/>
                    <a:pt x="4" y="34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0"/>
                    <a:pt x="7" y="18"/>
                    <a:pt x="9" y="17"/>
                  </a:cubicBezTo>
                  <a:cubicBezTo>
                    <a:pt x="12" y="16"/>
                    <a:pt x="14" y="16"/>
                    <a:pt x="18" y="16"/>
                  </a:cubicBezTo>
                  <a:cubicBezTo>
                    <a:pt x="27" y="16"/>
                    <a:pt x="31" y="20"/>
                    <a:pt x="31" y="30"/>
                  </a:cubicBezTo>
                  <a:cubicBezTo>
                    <a:pt x="31" y="55"/>
                    <a:pt x="31" y="55"/>
                    <a:pt x="31" y="55"/>
                  </a:cubicBezTo>
                  <a:lnTo>
                    <a:pt x="27" y="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66" name="Freeform 929">
              <a:extLst>
                <a:ext uri="{FF2B5EF4-FFF2-40B4-BE49-F238E27FC236}">
                  <a16:creationId xmlns:a16="http://schemas.microsoft.com/office/drawing/2014/main" id="{838DDAC8-4BE4-4FFA-BB74-45401EFAE2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53650" y="5856288"/>
              <a:ext cx="9525" cy="115887"/>
            </a:xfrm>
            <a:custGeom>
              <a:avLst/>
              <a:gdLst>
                <a:gd name="T0" fmla="*/ 0 w 5"/>
                <a:gd name="T1" fmla="*/ 4 h 53"/>
                <a:gd name="T2" fmla="*/ 2 w 5"/>
                <a:gd name="T3" fmla="*/ 0 h 53"/>
                <a:gd name="T4" fmla="*/ 4 w 5"/>
                <a:gd name="T5" fmla="*/ 1 h 53"/>
                <a:gd name="T6" fmla="*/ 5 w 5"/>
                <a:gd name="T7" fmla="*/ 4 h 53"/>
                <a:gd name="T8" fmla="*/ 4 w 5"/>
                <a:gd name="T9" fmla="*/ 6 h 53"/>
                <a:gd name="T10" fmla="*/ 2 w 5"/>
                <a:gd name="T11" fmla="*/ 7 h 53"/>
                <a:gd name="T12" fmla="*/ 0 w 5"/>
                <a:gd name="T13" fmla="*/ 4 h 53"/>
                <a:gd name="T14" fmla="*/ 4 w 5"/>
                <a:gd name="T15" fmla="*/ 53 h 53"/>
                <a:gd name="T16" fmla="*/ 0 w 5"/>
                <a:gd name="T17" fmla="*/ 53 h 53"/>
                <a:gd name="T18" fmla="*/ 0 w 5"/>
                <a:gd name="T19" fmla="*/ 14 h 53"/>
                <a:gd name="T20" fmla="*/ 4 w 5"/>
                <a:gd name="T21" fmla="*/ 14 h 53"/>
                <a:gd name="T22" fmla="*/ 4 w 5"/>
                <a:gd name="T2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" h="53">
                  <a:moveTo>
                    <a:pt x="0" y="4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2"/>
                    <a:pt x="5" y="2"/>
                    <a:pt x="5" y="4"/>
                  </a:cubicBezTo>
                  <a:cubicBezTo>
                    <a:pt x="5" y="5"/>
                    <a:pt x="4" y="5"/>
                    <a:pt x="4" y="6"/>
                  </a:cubicBezTo>
                  <a:cubicBezTo>
                    <a:pt x="4" y="7"/>
                    <a:pt x="3" y="7"/>
                    <a:pt x="2" y="7"/>
                  </a:cubicBezTo>
                  <a:cubicBezTo>
                    <a:pt x="1" y="7"/>
                    <a:pt x="0" y="6"/>
                    <a:pt x="0" y="4"/>
                  </a:cubicBezTo>
                  <a:close/>
                  <a:moveTo>
                    <a:pt x="4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4" y="14"/>
                    <a:pt x="4" y="14"/>
                    <a:pt x="4" y="14"/>
                  </a:cubicBezTo>
                  <a:lnTo>
                    <a:pt x="4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67" name="Freeform 930">
              <a:extLst>
                <a:ext uri="{FF2B5EF4-FFF2-40B4-BE49-F238E27FC236}">
                  <a16:creationId xmlns:a16="http://schemas.microsoft.com/office/drawing/2014/main" id="{204BA893-E2DF-4423-80D9-3B75192682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7463" y="5867400"/>
              <a:ext cx="47625" cy="106362"/>
            </a:xfrm>
            <a:custGeom>
              <a:avLst/>
              <a:gdLst>
                <a:gd name="T0" fmla="*/ 16 w 22"/>
                <a:gd name="T1" fmla="*/ 46 h 49"/>
                <a:gd name="T2" fmla="*/ 22 w 22"/>
                <a:gd name="T3" fmla="*/ 45 h 49"/>
                <a:gd name="T4" fmla="*/ 22 w 22"/>
                <a:gd name="T5" fmla="*/ 48 h 49"/>
                <a:gd name="T6" fmla="*/ 16 w 22"/>
                <a:gd name="T7" fmla="*/ 49 h 49"/>
                <a:gd name="T8" fmla="*/ 9 w 22"/>
                <a:gd name="T9" fmla="*/ 46 h 49"/>
                <a:gd name="T10" fmla="*/ 6 w 22"/>
                <a:gd name="T11" fmla="*/ 37 h 49"/>
                <a:gd name="T12" fmla="*/ 6 w 22"/>
                <a:gd name="T13" fmla="*/ 12 h 49"/>
                <a:gd name="T14" fmla="*/ 0 w 22"/>
                <a:gd name="T15" fmla="*/ 12 h 49"/>
                <a:gd name="T16" fmla="*/ 0 w 22"/>
                <a:gd name="T17" fmla="*/ 10 h 49"/>
                <a:gd name="T18" fmla="*/ 6 w 22"/>
                <a:gd name="T19" fmla="*/ 9 h 49"/>
                <a:gd name="T20" fmla="*/ 8 w 22"/>
                <a:gd name="T21" fmla="*/ 0 h 49"/>
                <a:gd name="T22" fmla="*/ 10 w 22"/>
                <a:gd name="T23" fmla="*/ 0 h 49"/>
                <a:gd name="T24" fmla="*/ 10 w 22"/>
                <a:gd name="T25" fmla="*/ 9 h 49"/>
                <a:gd name="T26" fmla="*/ 21 w 22"/>
                <a:gd name="T27" fmla="*/ 9 h 49"/>
                <a:gd name="T28" fmla="*/ 21 w 22"/>
                <a:gd name="T29" fmla="*/ 12 h 49"/>
                <a:gd name="T30" fmla="*/ 10 w 22"/>
                <a:gd name="T31" fmla="*/ 12 h 49"/>
                <a:gd name="T32" fmla="*/ 10 w 22"/>
                <a:gd name="T33" fmla="*/ 37 h 49"/>
                <a:gd name="T34" fmla="*/ 11 w 22"/>
                <a:gd name="T35" fmla="*/ 44 h 49"/>
                <a:gd name="T36" fmla="*/ 16 w 22"/>
                <a:gd name="T37" fmla="*/ 4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" h="49">
                  <a:moveTo>
                    <a:pt x="16" y="46"/>
                  </a:moveTo>
                  <a:cubicBezTo>
                    <a:pt x="18" y="46"/>
                    <a:pt x="20" y="45"/>
                    <a:pt x="22" y="45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0" y="49"/>
                    <a:pt x="18" y="49"/>
                    <a:pt x="16" y="49"/>
                  </a:cubicBezTo>
                  <a:cubicBezTo>
                    <a:pt x="13" y="49"/>
                    <a:pt x="10" y="48"/>
                    <a:pt x="9" y="46"/>
                  </a:cubicBezTo>
                  <a:cubicBezTo>
                    <a:pt x="7" y="44"/>
                    <a:pt x="6" y="41"/>
                    <a:pt x="6" y="37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40"/>
                    <a:pt x="10" y="42"/>
                    <a:pt x="11" y="44"/>
                  </a:cubicBezTo>
                  <a:cubicBezTo>
                    <a:pt x="12" y="45"/>
                    <a:pt x="14" y="46"/>
                    <a:pt x="16" y="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68" name="Freeform 931">
              <a:extLst>
                <a:ext uri="{FF2B5EF4-FFF2-40B4-BE49-F238E27FC236}">
                  <a16:creationId xmlns:a16="http://schemas.microsoft.com/office/drawing/2014/main" id="{823D585E-E861-4656-A59A-3A49262601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37788" y="5888038"/>
              <a:ext cx="68263" cy="85725"/>
            </a:xfrm>
            <a:custGeom>
              <a:avLst/>
              <a:gdLst>
                <a:gd name="T0" fmla="*/ 18 w 32"/>
                <a:gd name="T1" fmla="*/ 40 h 40"/>
                <a:gd name="T2" fmla="*/ 5 w 32"/>
                <a:gd name="T3" fmla="*/ 35 h 40"/>
                <a:gd name="T4" fmla="*/ 0 w 32"/>
                <a:gd name="T5" fmla="*/ 20 h 40"/>
                <a:gd name="T6" fmla="*/ 5 w 32"/>
                <a:gd name="T7" fmla="*/ 5 h 40"/>
                <a:gd name="T8" fmla="*/ 17 w 32"/>
                <a:gd name="T9" fmla="*/ 0 h 40"/>
                <a:gd name="T10" fmla="*/ 28 w 32"/>
                <a:gd name="T11" fmla="*/ 4 h 40"/>
                <a:gd name="T12" fmla="*/ 32 w 32"/>
                <a:gd name="T13" fmla="*/ 17 h 40"/>
                <a:gd name="T14" fmla="*/ 32 w 32"/>
                <a:gd name="T15" fmla="*/ 20 h 40"/>
                <a:gd name="T16" fmla="*/ 4 w 32"/>
                <a:gd name="T17" fmla="*/ 20 h 40"/>
                <a:gd name="T18" fmla="*/ 8 w 32"/>
                <a:gd name="T19" fmla="*/ 32 h 40"/>
                <a:gd name="T20" fmla="*/ 18 w 32"/>
                <a:gd name="T21" fmla="*/ 37 h 40"/>
                <a:gd name="T22" fmla="*/ 24 w 32"/>
                <a:gd name="T23" fmla="*/ 36 h 40"/>
                <a:gd name="T24" fmla="*/ 30 w 32"/>
                <a:gd name="T25" fmla="*/ 34 h 40"/>
                <a:gd name="T26" fmla="*/ 30 w 32"/>
                <a:gd name="T27" fmla="*/ 37 h 40"/>
                <a:gd name="T28" fmla="*/ 24 w 32"/>
                <a:gd name="T29" fmla="*/ 39 h 40"/>
                <a:gd name="T30" fmla="*/ 18 w 32"/>
                <a:gd name="T31" fmla="*/ 40 h 40"/>
                <a:gd name="T32" fmla="*/ 17 w 32"/>
                <a:gd name="T33" fmla="*/ 3 h 40"/>
                <a:gd name="T34" fmla="*/ 8 w 32"/>
                <a:gd name="T35" fmla="*/ 6 h 40"/>
                <a:gd name="T36" fmla="*/ 4 w 32"/>
                <a:gd name="T37" fmla="*/ 17 h 40"/>
                <a:gd name="T38" fmla="*/ 28 w 32"/>
                <a:gd name="T39" fmla="*/ 17 h 40"/>
                <a:gd name="T40" fmla="*/ 25 w 32"/>
                <a:gd name="T41" fmla="*/ 7 h 40"/>
                <a:gd name="T42" fmla="*/ 17 w 32"/>
                <a:gd name="T43" fmla="*/ 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" h="40">
                  <a:moveTo>
                    <a:pt x="18" y="40"/>
                  </a:moveTo>
                  <a:cubicBezTo>
                    <a:pt x="12" y="40"/>
                    <a:pt x="8" y="38"/>
                    <a:pt x="5" y="35"/>
                  </a:cubicBezTo>
                  <a:cubicBezTo>
                    <a:pt x="2" y="31"/>
                    <a:pt x="0" y="26"/>
                    <a:pt x="0" y="20"/>
                  </a:cubicBezTo>
                  <a:cubicBezTo>
                    <a:pt x="0" y="14"/>
                    <a:pt x="2" y="9"/>
                    <a:pt x="5" y="5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2" y="0"/>
                    <a:pt x="25" y="1"/>
                    <a:pt x="28" y="4"/>
                  </a:cubicBezTo>
                  <a:cubicBezTo>
                    <a:pt x="30" y="8"/>
                    <a:pt x="32" y="12"/>
                    <a:pt x="32" y="17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6"/>
                    <a:pt x="5" y="30"/>
                    <a:pt x="8" y="32"/>
                  </a:cubicBezTo>
                  <a:cubicBezTo>
                    <a:pt x="10" y="35"/>
                    <a:pt x="14" y="37"/>
                    <a:pt x="18" y="37"/>
                  </a:cubicBezTo>
                  <a:cubicBezTo>
                    <a:pt x="20" y="37"/>
                    <a:pt x="22" y="36"/>
                    <a:pt x="24" y="36"/>
                  </a:cubicBezTo>
                  <a:cubicBezTo>
                    <a:pt x="26" y="36"/>
                    <a:pt x="28" y="35"/>
                    <a:pt x="30" y="34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28" y="38"/>
                    <a:pt x="26" y="39"/>
                    <a:pt x="24" y="39"/>
                  </a:cubicBezTo>
                  <a:cubicBezTo>
                    <a:pt x="22" y="40"/>
                    <a:pt x="20" y="40"/>
                    <a:pt x="18" y="40"/>
                  </a:cubicBezTo>
                  <a:close/>
                  <a:moveTo>
                    <a:pt x="17" y="3"/>
                  </a:moveTo>
                  <a:cubicBezTo>
                    <a:pt x="13" y="3"/>
                    <a:pt x="10" y="4"/>
                    <a:pt x="8" y="6"/>
                  </a:cubicBezTo>
                  <a:cubicBezTo>
                    <a:pt x="6" y="9"/>
                    <a:pt x="4" y="12"/>
                    <a:pt x="4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3"/>
                    <a:pt x="27" y="9"/>
                    <a:pt x="25" y="7"/>
                  </a:cubicBezTo>
                  <a:cubicBezTo>
                    <a:pt x="23" y="4"/>
                    <a:pt x="20" y="3"/>
                    <a:pt x="17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69" name="Freeform 932">
              <a:extLst>
                <a:ext uri="{FF2B5EF4-FFF2-40B4-BE49-F238E27FC236}">
                  <a16:creationId xmlns:a16="http://schemas.microsoft.com/office/drawing/2014/main" id="{E014133C-EFD9-4113-A655-27A4A43A12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23513" y="5888038"/>
              <a:ext cx="61913" cy="85725"/>
            </a:xfrm>
            <a:custGeom>
              <a:avLst/>
              <a:gdLst>
                <a:gd name="T0" fmla="*/ 18 w 28"/>
                <a:gd name="T1" fmla="*/ 40 h 40"/>
                <a:gd name="T2" fmla="*/ 5 w 28"/>
                <a:gd name="T3" fmla="*/ 35 h 40"/>
                <a:gd name="T4" fmla="*/ 0 w 28"/>
                <a:gd name="T5" fmla="*/ 20 h 40"/>
                <a:gd name="T6" fmla="*/ 5 w 28"/>
                <a:gd name="T7" fmla="*/ 5 h 40"/>
                <a:gd name="T8" fmla="*/ 19 w 28"/>
                <a:gd name="T9" fmla="*/ 0 h 40"/>
                <a:gd name="T10" fmla="*/ 28 w 28"/>
                <a:gd name="T11" fmla="*/ 1 h 40"/>
                <a:gd name="T12" fmla="*/ 27 w 28"/>
                <a:gd name="T13" fmla="*/ 4 h 40"/>
                <a:gd name="T14" fmla="*/ 18 w 28"/>
                <a:gd name="T15" fmla="*/ 3 h 40"/>
                <a:gd name="T16" fmla="*/ 8 w 28"/>
                <a:gd name="T17" fmla="*/ 7 h 40"/>
                <a:gd name="T18" fmla="*/ 4 w 28"/>
                <a:gd name="T19" fmla="*/ 20 h 40"/>
                <a:gd name="T20" fmla="*/ 8 w 28"/>
                <a:gd name="T21" fmla="*/ 32 h 40"/>
                <a:gd name="T22" fmla="*/ 18 w 28"/>
                <a:gd name="T23" fmla="*/ 37 h 40"/>
                <a:gd name="T24" fmla="*/ 28 w 28"/>
                <a:gd name="T25" fmla="*/ 35 h 40"/>
                <a:gd name="T26" fmla="*/ 28 w 28"/>
                <a:gd name="T27" fmla="*/ 38 h 40"/>
                <a:gd name="T28" fmla="*/ 18 w 28"/>
                <a:gd name="T2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40">
                  <a:moveTo>
                    <a:pt x="18" y="40"/>
                  </a:moveTo>
                  <a:cubicBezTo>
                    <a:pt x="12" y="40"/>
                    <a:pt x="8" y="38"/>
                    <a:pt x="5" y="35"/>
                  </a:cubicBezTo>
                  <a:cubicBezTo>
                    <a:pt x="2" y="31"/>
                    <a:pt x="0" y="26"/>
                    <a:pt x="0" y="20"/>
                  </a:cubicBezTo>
                  <a:cubicBezTo>
                    <a:pt x="0" y="14"/>
                    <a:pt x="2" y="9"/>
                    <a:pt x="5" y="5"/>
                  </a:cubicBezTo>
                  <a:cubicBezTo>
                    <a:pt x="8" y="1"/>
                    <a:pt x="13" y="0"/>
                    <a:pt x="19" y="0"/>
                  </a:cubicBezTo>
                  <a:cubicBezTo>
                    <a:pt x="22" y="0"/>
                    <a:pt x="25" y="0"/>
                    <a:pt x="28" y="1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4" y="3"/>
                    <a:pt x="21" y="3"/>
                    <a:pt x="18" y="3"/>
                  </a:cubicBezTo>
                  <a:cubicBezTo>
                    <a:pt x="14" y="3"/>
                    <a:pt x="10" y="4"/>
                    <a:pt x="8" y="7"/>
                  </a:cubicBezTo>
                  <a:cubicBezTo>
                    <a:pt x="5" y="10"/>
                    <a:pt x="4" y="14"/>
                    <a:pt x="4" y="20"/>
                  </a:cubicBezTo>
                  <a:cubicBezTo>
                    <a:pt x="4" y="25"/>
                    <a:pt x="5" y="29"/>
                    <a:pt x="8" y="32"/>
                  </a:cubicBezTo>
                  <a:cubicBezTo>
                    <a:pt x="10" y="35"/>
                    <a:pt x="14" y="37"/>
                    <a:pt x="18" y="37"/>
                  </a:cubicBezTo>
                  <a:cubicBezTo>
                    <a:pt x="21" y="37"/>
                    <a:pt x="25" y="36"/>
                    <a:pt x="28" y="35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5" y="39"/>
                    <a:pt x="22" y="40"/>
                    <a:pt x="18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0" name="Freeform 933">
              <a:extLst>
                <a:ext uri="{FF2B5EF4-FFF2-40B4-BE49-F238E27FC236}">
                  <a16:creationId xmlns:a16="http://schemas.microsoft.com/office/drawing/2014/main" id="{8E6F81C2-F306-4831-8AB6-C56183882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3363" y="5867400"/>
              <a:ext cx="46038" cy="106362"/>
            </a:xfrm>
            <a:custGeom>
              <a:avLst/>
              <a:gdLst>
                <a:gd name="T0" fmla="*/ 15 w 21"/>
                <a:gd name="T1" fmla="*/ 46 h 49"/>
                <a:gd name="T2" fmla="*/ 21 w 21"/>
                <a:gd name="T3" fmla="*/ 45 h 49"/>
                <a:gd name="T4" fmla="*/ 21 w 21"/>
                <a:gd name="T5" fmla="*/ 48 h 49"/>
                <a:gd name="T6" fmla="*/ 15 w 21"/>
                <a:gd name="T7" fmla="*/ 49 h 49"/>
                <a:gd name="T8" fmla="*/ 8 w 21"/>
                <a:gd name="T9" fmla="*/ 46 h 49"/>
                <a:gd name="T10" fmla="*/ 5 w 21"/>
                <a:gd name="T11" fmla="*/ 37 h 49"/>
                <a:gd name="T12" fmla="*/ 5 w 21"/>
                <a:gd name="T13" fmla="*/ 12 h 49"/>
                <a:gd name="T14" fmla="*/ 0 w 21"/>
                <a:gd name="T15" fmla="*/ 12 h 49"/>
                <a:gd name="T16" fmla="*/ 0 w 21"/>
                <a:gd name="T17" fmla="*/ 10 h 49"/>
                <a:gd name="T18" fmla="*/ 5 w 21"/>
                <a:gd name="T19" fmla="*/ 9 h 49"/>
                <a:gd name="T20" fmla="*/ 7 w 21"/>
                <a:gd name="T21" fmla="*/ 0 h 49"/>
                <a:gd name="T22" fmla="*/ 9 w 21"/>
                <a:gd name="T23" fmla="*/ 0 h 49"/>
                <a:gd name="T24" fmla="*/ 9 w 21"/>
                <a:gd name="T25" fmla="*/ 9 h 49"/>
                <a:gd name="T26" fmla="*/ 20 w 21"/>
                <a:gd name="T27" fmla="*/ 9 h 49"/>
                <a:gd name="T28" fmla="*/ 20 w 21"/>
                <a:gd name="T29" fmla="*/ 12 h 49"/>
                <a:gd name="T30" fmla="*/ 9 w 21"/>
                <a:gd name="T31" fmla="*/ 12 h 49"/>
                <a:gd name="T32" fmla="*/ 9 w 21"/>
                <a:gd name="T33" fmla="*/ 37 h 49"/>
                <a:gd name="T34" fmla="*/ 11 w 21"/>
                <a:gd name="T35" fmla="*/ 44 h 49"/>
                <a:gd name="T36" fmla="*/ 15 w 21"/>
                <a:gd name="T37" fmla="*/ 4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" h="49">
                  <a:moveTo>
                    <a:pt x="15" y="46"/>
                  </a:moveTo>
                  <a:cubicBezTo>
                    <a:pt x="18" y="46"/>
                    <a:pt x="20" y="45"/>
                    <a:pt x="21" y="45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20" y="49"/>
                    <a:pt x="18" y="49"/>
                    <a:pt x="15" y="49"/>
                  </a:cubicBezTo>
                  <a:cubicBezTo>
                    <a:pt x="12" y="49"/>
                    <a:pt x="9" y="48"/>
                    <a:pt x="8" y="46"/>
                  </a:cubicBezTo>
                  <a:cubicBezTo>
                    <a:pt x="6" y="44"/>
                    <a:pt x="5" y="41"/>
                    <a:pt x="5" y="37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40"/>
                    <a:pt x="9" y="42"/>
                    <a:pt x="11" y="44"/>
                  </a:cubicBezTo>
                  <a:cubicBezTo>
                    <a:pt x="12" y="45"/>
                    <a:pt x="13" y="46"/>
                    <a:pt x="15" y="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1" name="Rectangle 934">
              <a:extLst>
                <a:ext uri="{FF2B5EF4-FFF2-40B4-BE49-F238E27FC236}">
                  <a16:creationId xmlns:a16="http://schemas.microsoft.com/office/drawing/2014/main" id="{CE04CB48-89ED-42B6-AC47-F9491D977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90200" y="5926138"/>
              <a:ext cx="3651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2" name="Freeform 935">
              <a:extLst>
                <a:ext uri="{FF2B5EF4-FFF2-40B4-BE49-F238E27FC236}">
                  <a16:creationId xmlns:a16="http://schemas.microsoft.com/office/drawing/2014/main" id="{383845A6-2731-438F-9D29-C0E7FD7751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77513" y="5859463"/>
              <a:ext cx="92075" cy="112712"/>
            </a:xfrm>
            <a:custGeom>
              <a:avLst/>
              <a:gdLst>
                <a:gd name="T0" fmla="*/ 32 w 43"/>
                <a:gd name="T1" fmla="*/ 34 h 52"/>
                <a:gd name="T2" fmla="*/ 11 w 43"/>
                <a:gd name="T3" fmla="*/ 34 h 52"/>
                <a:gd name="T4" fmla="*/ 4 w 43"/>
                <a:gd name="T5" fmla="*/ 52 h 52"/>
                <a:gd name="T6" fmla="*/ 0 w 43"/>
                <a:gd name="T7" fmla="*/ 52 h 52"/>
                <a:gd name="T8" fmla="*/ 21 w 43"/>
                <a:gd name="T9" fmla="*/ 0 h 52"/>
                <a:gd name="T10" fmla="*/ 23 w 43"/>
                <a:gd name="T11" fmla="*/ 0 h 52"/>
                <a:gd name="T12" fmla="*/ 43 w 43"/>
                <a:gd name="T13" fmla="*/ 52 h 52"/>
                <a:gd name="T14" fmla="*/ 39 w 43"/>
                <a:gd name="T15" fmla="*/ 52 h 52"/>
                <a:gd name="T16" fmla="*/ 32 w 43"/>
                <a:gd name="T17" fmla="*/ 34 h 52"/>
                <a:gd name="T18" fmla="*/ 12 w 43"/>
                <a:gd name="T19" fmla="*/ 30 h 52"/>
                <a:gd name="T20" fmla="*/ 31 w 43"/>
                <a:gd name="T21" fmla="*/ 30 h 52"/>
                <a:gd name="T22" fmla="*/ 24 w 43"/>
                <a:gd name="T23" fmla="*/ 12 h 52"/>
                <a:gd name="T24" fmla="*/ 22 w 43"/>
                <a:gd name="T25" fmla="*/ 5 h 52"/>
                <a:gd name="T26" fmla="*/ 20 w 43"/>
                <a:gd name="T27" fmla="*/ 12 h 52"/>
                <a:gd name="T28" fmla="*/ 12 w 43"/>
                <a:gd name="T29" fmla="*/ 3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" h="52">
                  <a:moveTo>
                    <a:pt x="32" y="34"/>
                  </a:moveTo>
                  <a:cubicBezTo>
                    <a:pt x="11" y="34"/>
                    <a:pt x="11" y="34"/>
                    <a:pt x="11" y="34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39" y="52"/>
                    <a:pt x="39" y="52"/>
                    <a:pt x="39" y="52"/>
                  </a:cubicBezTo>
                  <a:lnTo>
                    <a:pt x="32" y="34"/>
                  </a:lnTo>
                  <a:close/>
                  <a:moveTo>
                    <a:pt x="12" y="30"/>
                  </a:moveTo>
                  <a:cubicBezTo>
                    <a:pt x="31" y="30"/>
                    <a:pt x="31" y="30"/>
                    <a:pt x="31" y="30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10"/>
                    <a:pt x="22" y="8"/>
                    <a:pt x="22" y="5"/>
                  </a:cubicBezTo>
                  <a:cubicBezTo>
                    <a:pt x="21" y="8"/>
                    <a:pt x="20" y="10"/>
                    <a:pt x="20" y="12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3" name="Freeform 936">
              <a:extLst>
                <a:ext uri="{FF2B5EF4-FFF2-40B4-BE49-F238E27FC236}">
                  <a16:creationId xmlns:a16="http://schemas.microsoft.com/office/drawing/2014/main" id="{9FF50E3E-0B05-4621-BFAA-FCA48E869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7525" y="5888038"/>
              <a:ext cx="60325" cy="85725"/>
            </a:xfrm>
            <a:custGeom>
              <a:avLst/>
              <a:gdLst>
                <a:gd name="T0" fmla="*/ 28 w 28"/>
                <a:gd name="T1" fmla="*/ 29 h 40"/>
                <a:gd name="T2" fmla="*/ 24 w 28"/>
                <a:gd name="T3" fmla="*/ 37 h 40"/>
                <a:gd name="T4" fmla="*/ 13 w 28"/>
                <a:gd name="T5" fmla="*/ 40 h 40"/>
                <a:gd name="T6" fmla="*/ 0 w 28"/>
                <a:gd name="T7" fmla="*/ 37 h 40"/>
                <a:gd name="T8" fmla="*/ 0 w 28"/>
                <a:gd name="T9" fmla="*/ 34 h 40"/>
                <a:gd name="T10" fmla="*/ 13 w 28"/>
                <a:gd name="T11" fmla="*/ 37 h 40"/>
                <a:gd name="T12" fmla="*/ 21 w 28"/>
                <a:gd name="T13" fmla="*/ 35 h 40"/>
                <a:gd name="T14" fmla="*/ 24 w 28"/>
                <a:gd name="T15" fmla="*/ 30 h 40"/>
                <a:gd name="T16" fmla="*/ 22 w 28"/>
                <a:gd name="T17" fmla="*/ 25 h 40"/>
                <a:gd name="T18" fmla="*/ 14 w 28"/>
                <a:gd name="T19" fmla="*/ 21 h 40"/>
                <a:gd name="T20" fmla="*/ 6 w 28"/>
                <a:gd name="T21" fmla="*/ 17 h 40"/>
                <a:gd name="T22" fmla="*/ 3 w 28"/>
                <a:gd name="T23" fmla="*/ 14 h 40"/>
                <a:gd name="T24" fmla="*/ 1 w 28"/>
                <a:gd name="T25" fmla="*/ 9 h 40"/>
                <a:gd name="T26" fmla="*/ 5 w 28"/>
                <a:gd name="T27" fmla="*/ 2 h 40"/>
                <a:gd name="T28" fmla="*/ 15 w 28"/>
                <a:gd name="T29" fmla="*/ 0 h 40"/>
                <a:gd name="T30" fmla="*/ 27 w 28"/>
                <a:gd name="T31" fmla="*/ 2 h 40"/>
                <a:gd name="T32" fmla="*/ 26 w 28"/>
                <a:gd name="T33" fmla="*/ 5 h 40"/>
                <a:gd name="T34" fmla="*/ 15 w 28"/>
                <a:gd name="T35" fmla="*/ 3 h 40"/>
                <a:gd name="T36" fmla="*/ 8 w 28"/>
                <a:gd name="T37" fmla="*/ 4 h 40"/>
                <a:gd name="T38" fmla="*/ 5 w 28"/>
                <a:gd name="T39" fmla="*/ 9 h 40"/>
                <a:gd name="T40" fmla="*/ 7 w 28"/>
                <a:gd name="T41" fmla="*/ 14 h 40"/>
                <a:gd name="T42" fmla="*/ 16 w 28"/>
                <a:gd name="T43" fmla="*/ 18 h 40"/>
                <a:gd name="T44" fmla="*/ 23 w 28"/>
                <a:gd name="T45" fmla="*/ 21 h 40"/>
                <a:gd name="T46" fmla="*/ 27 w 28"/>
                <a:gd name="T47" fmla="*/ 24 h 40"/>
                <a:gd name="T48" fmla="*/ 28 w 28"/>
                <a:gd name="T4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" h="40">
                  <a:moveTo>
                    <a:pt x="28" y="29"/>
                  </a:moveTo>
                  <a:cubicBezTo>
                    <a:pt x="28" y="32"/>
                    <a:pt x="27" y="35"/>
                    <a:pt x="24" y="37"/>
                  </a:cubicBezTo>
                  <a:cubicBezTo>
                    <a:pt x="21" y="39"/>
                    <a:pt x="18" y="40"/>
                    <a:pt x="13" y="40"/>
                  </a:cubicBezTo>
                  <a:cubicBezTo>
                    <a:pt x="8" y="40"/>
                    <a:pt x="3" y="39"/>
                    <a:pt x="0" y="3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4" y="36"/>
                    <a:pt x="8" y="37"/>
                    <a:pt x="13" y="37"/>
                  </a:cubicBezTo>
                  <a:cubicBezTo>
                    <a:pt x="17" y="37"/>
                    <a:pt x="19" y="36"/>
                    <a:pt x="21" y="35"/>
                  </a:cubicBezTo>
                  <a:cubicBezTo>
                    <a:pt x="23" y="33"/>
                    <a:pt x="24" y="32"/>
                    <a:pt x="24" y="30"/>
                  </a:cubicBezTo>
                  <a:cubicBezTo>
                    <a:pt x="24" y="28"/>
                    <a:pt x="24" y="26"/>
                    <a:pt x="22" y="25"/>
                  </a:cubicBezTo>
                  <a:cubicBezTo>
                    <a:pt x="20" y="23"/>
                    <a:pt x="18" y="22"/>
                    <a:pt x="14" y="21"/>
                  </a:cubicBezTo>
                  <a:cubicBezTo>
                    <a:pt x="10" y="19"/>
                    <a:pt x="8" y="18"/>
                    <a:pt x="6" y="17"/>
                  </a:cubicBezTo>
                  <a:cubicBezTo>
                    <a:pt x="5" y="16"/>
                    <a:pt x="3" y="15"/>
                    <a:pt x="3" y="14"/>
                  </a:cubicBezTo>
                  <a:cubicBezTo>
                    <a:pt x="2" y="12"/>
                    <a:pt x="1" y="11"/>
                    <a:pt x="1" y="9"/>
                  </a:cubicBezTo>
                  <a:cubicBezTo>
                    <a:pt x="1" y="6"/>
                    <a:pt x="3" y="4"/>
                    <a:pt x="5" y="2"/>
                  </a:cubicBezTo>
                  <a:cubicBezTo>
                    <a:pt x="7" y="0"/>
                    <a:pt x="11" y="0"/>
                    <a:pt x="15" y="0"/>
                  </a:cubicBezTo>
                  <a:cubicBezTo>
                    <a:pt x="19" y="0"/>
                    <a:pt x="23" y="0"/>
                    <a:pt x="27" y="2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2" y="4"/>
                    <a:pt x="19" y="3"/>
                    <a:pt x="15" y="3"/>
                  </a:cubicBezTo>
                  <a:cubicBezTo>
                    <a:pt x="12" y="3"/>
                    <a:pt x="10" y="3"/>
                    <a:pt x="8" y="4"/>
                  </a:cubicBezTo>
                  <a:cubicBezTo>
                    <a:pt x="6" y="5"/>
                    <a:pt x="5" y="7"/>
                    <a:pt x="5" y="9"/>
                  </a:cubicBezTo>
                  <a:cubicBezTo>
                    <a:pt x="5" y="11"/>
                    <a:pt x="6" y="12"/>
                    <a:pt x="7" y="14"/>
                  </a:cubicBezTo>
                  <a:cubicBezTo>
                    <a:pt x="9" y="15"/>
                    <a:pt x="11" y="16"/>
                    <a:pt x="16" y="18"/>
                  </a:cubicBezTo>
                  <a:cubicBezTo>
                    <a:pt x="19" y="19"/>
                    <a:pt x="22" y="20"/>
                    <a:pt x="23" y="21"/>
                  </a:cubicBezTo>
                  <a:cubicBezTo>
                    <a:pt x="25" y="22"/>
                    <a:pt x="26" y="23"/>
                    <a:pt x="27" y="24"/>
                  </a:cubicBezTo>
                  <a:cubicBezTo>
                    <a:pt x="28" y="26"/>
                    <a:pt x="28" y="27"/>
                    <a:pt x="28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4" name="Freeform 937">
              <a:extLst>
                <a:ext uri="{FF2B5EF4-FFF2-40B4-BE49-F238E27FC236}">
                  <a16:creationId xmlns:a16="http://schemas.microsoft.com/office/drawing/2014/main" id="{A5FDF807-1B22-44A4-ABC5-DBDA2497D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50550" y="5888038"/>
              <a:ext cx="60325" cy="85725"/>
            </a:xfrm>
            <a:custGeom>
              <a:avLst/>
              <a:gdLst>
                <a:gd name="T0" fmla="*/ 28 w 28"/>
                <a:gd name="T1" fmla="*/ 29 h 40"/>
                <a:gd name="T2" fmla="*/ 24 w 28"/>
                <a:gd name="T3" fmla="*/ 37 h 40"/>
                <a:gd name="T4" fmla="*/ 13 w 28"/>
                <a:gd name="T5" fmla="*/ 40 h 40"/>
                <a:gd name="T6" fmla="*/ 0 w 28"/>
                <a:gd name="T7" fmla="*/ 37 h 40"/>
                <a:gd name="T8" fmla="*/ 0 w 28"/>
                <a:gd name="T9" fmla="*/ 34 h 40"/>
                <a:gd name="T10" fmla="*/ 13 w 28"/>
                <a:gd name="T11" fmla="*/ 37 h 40"/>
                <a:gd name="T12" fmla="*/ 21 w 28"/>
                <a:gd name="T13" fmla="*/ 35 h 40"/>
                <a:gd name="T14" fmla="*/ 24 w 28"/>
                <a:gd name="T15" fmla="*/ 30 h 40"/>
                <a:gd name="T16" fmla="*/ 22 w 28"/>
                <a:gd name="T17" fmla="*/ 25 h 40"/>
                <a:gd name="T18" fmla="*/ 14 w 28"/>
                <a:gd name="T19" fmla="*/ 21 h 40"/>
                <a:gd name="T20" fmla="*/ 6 w 28"/>
                <a:gd name="T21" fmla="*/ 17 h 40"/>
                <a:gd name="T22" fmla="*/ 3 w 28"/>
                <a:gd name="T23" fmla="*/ 14 h 40"/>
                <a:gd name="T24" fmla="*/ 1 w 28"/>
                <a:gd name="T25" fmla="*/ 9 h 40"/>
                <a:gd name="T26" fmla="*/ 5 w 28"/>
                <a:gd name="T27" fmla="*/ 2 h 40"/>
                <a:gd name="T28" fmla="*/ 15 w 28"/>
                <a:gd name="T29" fmla="*/ 0 h 40"/>
                <a:gd name="T30" fmla="*/ 27 w 28"/>
                <a:gd name="T31" fmla="*/ 2 h 40"/>
                <a:gd name="T32" fmla="*/ 26 w 28"/>
                <a:gd name="T33" fmla="*/ 5 h 40"/>
                <a:gd name="T34" fmla="*/ 15 w 28"/>
                <a:gd name="T35" fmla="*/ 3 h 40"/>
                <a:gd name="T36" fmla="*/ 8 w 28"/>
                <a:gd name="T37" fmla="*/ 4 h 40"/>
                <a:gd name="T38" fmla="*/ 5 w 28"/>
                <a:gd name="T39" fmla="*/ 9 h 40"/>
                <a:gd name="T40" fmla="*/ 7 w 28"/>
                <a:gd name="T41" fmla="*/ 14 h 40"/>
                <a:gd name="T42" fmla="*/ 16 w 28"/>
                <a:gd name="T43" fmla="*/ 18 h 40"/>
                <a:gd name="T44" fmla="*/ 23 w 28"/>
                <a:gd name="T45" fmla="*/ 21 h 40"/>
                <a:gd name="T46" fmla="*/ 27 w 28"/>
                <a:gd name="T47" fmla="*/ 24 h 40"/>
                <a:gd name="T48" fmla="*/ 28 w 28"/>
                <a:gd name="T4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" h="40">
                  <a:moveTo>
                    <a:pt x="28" y="29"/>
                  </a:moveTo>
                  <a:cubicBezTo>
                    <a:pt x="28" y="32"/>
                    <a:pt x="27" y="35"/>
                    <a:pt x="24" y="37"/>
                  </a:cubicBezTo>
                  <a:cubicBezTo>
                    <a:pt x="21" y="39"/>
                    <a:pt x="18" y="40"/>
                    <a:pt x="13" y="40"/>
                  </a:cubicBezTo>
                  <a:cubicBezTo>
                    <a:pt x="8" y="40"/>
                    <a:pt x="3" y="39"/>
                    <a:pt x="0" y="37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4" y="36"/>
                    <a:pt x="8" y="37"/>
                    <a:pt x="13" y="37"/>
                  </a:cubicBezTo>
                  <a:cubicBezTo>
                    <a:pt x="17" y="37"/>
                    <a:pt x="20" y="36"/>
                    <a:pt x="21" y="35"/>
                  </a:cubicBezTo>
                  <a:cubicBezTo>
                    <a:pt x="23" y="33"/>
                    <a:pt x="24" y="32"/>
                    <a:pt x="24" y="30"/>
                  </a:cubicBezTo>
                  <a:cubicBezTo>
                    <a:pt x="24" y="28"/>
                    <a:pt x="24" y="26"/>
                    <a:pt x="22" y="25"/>
                  </a:cubicBezTo>
                  <a:cubicBezTo>
                    <a:pt x="21" y="23"/>
                    <a:pt x="18" y="22"/>
                    <a:pt x="14" y="21"/>
                  </a:cubicBezTo>
                  <a:cubicBezTo>
                    <a:pt x="10" y="19"/>
                    <a:pt x="8" y="18"/>
                    <a:pt x="6" y="17"/>
                  </a:cubicBezTo>
                  <a:cubicBezTo>
                    <a:pt x="5" y="16"/>
                    <a:pt x="3" y="15"/>
                    <a:pt x="3" y="14"/>
                  </a:cubicBezTo>
                  <a:cubicBezTo>
                    <a:pt x="2" y="12"/>
                    <a:pt x="1" y="11"/>
                    <a:pt x="1" y="9"/>
                  </a:cubicBezTo>
                  <a:cubicBezTo>
                    <a:pt x="1" y="6"/>
                    <a:pt x="3" y="4"/>
                    <a:pt x="5" y="2"/>
                  </a:cubicBezTo>
                  <a:cubicBezTo>
                    <a:pt x="7" y="0"/>
                    <a:pt x="11" y="0"/>
                    <a:pt x="15" y="0"/>
                  </a:cubicBezTo>
                  <a:cubicBezTo>
                    <a:pt x="19" y="0"/>
                    <a:pt x="23" y="0"/>
                    <a:pt x="27" y="2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2" y="4"/>
                    <a:pt x="19" y="3"/>
                    <a:pt x="15" y="3"/>
                  </a:cubicBezTo>
                  <a:cubicBezTo>
                    <a:pt x="12" y="3"/>
                    <a:pt x="10" y="3"/>
                    <a:pt x="8" y="4"/>
                  </a:cubicBezTo>
                  <a:cubicBezTo>
                    <a:pt x="6" y="5"/>
                    <a:pt x="5" y="7"/>
                    <a:pt x="5" y="9"/>
                  </a:cubicBezTo>
                  <a:cubicBezTo>
                    <a:pt x="5" y="11"/>
                    <a:pt x="6" y="12"/>
                    <a:pt x="7" y="14"/>
                  </a:cubicBezTo>
                  <a:cubicBezTo>
                    <a:pt x="9" y="15"/>
                    <a:pt x="11" y="16"/>
                    <a:pt x="16" y="18"/>
                  </a:cubicBezTo>
                  <a:cubicBezTo>
                    <a:pt x="19" y="19"/>
                    <a:pt x="22" y="20"/>
                    <a:pt x="23" y="21"/>
                  </a:cubicBezTo>
                  <a:cubicBezTo>
                    <a:pt x="25" y="22"/>
                    <a:pt x="26" y="23"/>
                    <a:pt x="27" y="24"/>
                  </a:cubicBezTo>
                  <a:cubicBezTo>
                    <a:pt x="28" y="26"/>
                    <a:pt x="28" y="27"/>
                    <a:pt x="28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5" name="Freeform 938">
              <a:extLst>
                <a:ext uri="{FF2B5EF4-FFF2-40B4-BE49-F238E27FC236}">
                  <a16:creationId xmlns:a16="http://schemas.microsoft.com/office/drawing/2014/main" id="{18BCEA79-A7F3-471A-8D70-0AC3251EA8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28338" y="5888038"/>
              <a:ext cx="73025" cy="85725"/>
            </a:xfrm>
            <a:custGeom>
              <a:avLst/>
              <a:gdLst>
                <a:gd name="T0" fmla="*/ 34 w 34"/>
                <a:gd name="T1" fmla="*/ 20 h 40"/>
                <a:gd name="T2" fmla="*/ 29 w 34"/>
                <a:gd name="T3" fmla="*/ 34 h 40"/>
                <a:gd name="T4" fmla="*/ 17 w 34"/>
                <a:gd name="T5" fmla="*/ 40 h 40"/>
                <a:gd name="T6" fmla="*/ 8 w 34"/>
                <a:gd name="T7" fmla="*/ 37 h 40"/>
                <a:gd name="T8" fmla="*/ 2 w 34"/>
                <a:gd name="T9" fmla="*/ 30 h 40"/>
                <a:gd name="T10" fmla="*/ 0 w 34"/>
                <a:gd name="T11" fmla="*/ 20 h 40"/>
                <a:gd name="T12" fmla="*/ 4 w 34"/>
                <a:gd name="T13" fmla="*/ 5 h 40"/>
                <a:gd name="T14" fmla="*/ 17 w 34"/>
                <a:gd name="T15" fmla="*/ 0 h 40"/>
                <a:gd name="T16" fmla="*/ 29 w 34"/>
                <a:gd name="T17" fmla="*/ 5 h 40"/>
                <a:gd name="T18" fmla="*/ 34 w 34"/>
                <a:gd name="T19" fmla="*/ 20 h 40"/>
                <a:gd name="T20" fmla="*/ 3 w 34"/>
                <a:gd name="T21" fmla="*/ 20 h 40"/>
                <a:gd name="T22" fmla="*/ 7 w 34"/>
                <a:gd name="T23" fmla="*/ 32 h 40"/>
                <a:gd name="T24" fmla="*/ 17 w 34"/>
                <a:gd name="T25" fmla="*/ 37 h 40"/>
                <a:gd name="T26" fmla="*/ 27 w 34"/>
                <a:gd name="T27" fmla="*/ 32 h 40"/>
                <a:gd name="T28" fmla="*/ 30 w 34"/>
                <a:gd name="T29" fmla="*/ 20 h 40"/>
                <a:gd name="T30" fmla="*/ 27 w 34"/>
                <a:gd name="T31" fmla="*/ 7 h 40"/>
                <a:gd name="T32" fmla="*/ 17 w 34"/>
                <a:gd name="T33" fmla="*/ 3 h 40"/>
                <a:gd name="T34" fmla="*/ 7 w 34"/>
                <a:gd name="T35" fmla="*/ 7 h 40"/>
                <a:gd name="T36" fmla="*/ 3 w 34"/>
                <a:gd name="T3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0">
                  <a:moveTo>
                    <a:pt x="34" y="20"/>
                  </a:moveTo>
                  <a:cubicBezTo>
                    <a:pt x="34" y="26"/>
                    <a:pt x="32" y="31"/>
                    <a:pt x="29" y="34"/>
                  </a:cubicBezTo>
                  <a:cubicBezTo>
                    <a:pt x="26" y="38"/>
                    <a:pt x="22" y="40"/>
                    <a:pt x="17" y="40"/>
                  </a:cubicBezTo>
                  <a:cubicBezTo>
                    <a:pt x="13" y="40"/>
                    <a:pt x="10" y="39"/>
                    <a:pt x="8" y="37"/>
                  </a:cubicBezTo>
                  <a:cubicBezTo>
                    <a:pt x="5" y="36"/>
                    <a:pt x="3" y="33"/>
                    <a:pt x="2" y="30"/>
                  </a:cubicBezTo>
                  <a:cubicBezTo>
                    <a:pt x="0" y="27"/>
                    <a:pt x="0" y="24"/>
                    <a:pt x="0" y="20"/>
                  </a:cubicBezTo>
                  <a:cubicBezTo>
                    <a:pt x="0" y="13"/>
                    <a:pt x="1" y="8"/>
                    <a:pt x="4" y="5"/>
                  </a:cubicBezTo>
                  <a:cubicBezTo>
                    <a:pt x="7" y="1"/>
                    <a:pt x="12" y="0"/>
                    <a:pt x="17" y="0"/>
                  </a:cubicBezTo>
                  <a:cubicBezTo>
                    <a:pt x="22" y="0"/>
                    <a:pt x="26" y="1"/>
                    <a:pt x="29" y="5"/>
                  </a:cubicBezTo>
                  <a:cubicBezTo>
                    <a:pt x="32" y="9"/>
                    <a:pt x="34" y="13"/>
                    <a:pt x="34" y="20"/>
                  </a:cubicBezTo>
                  <a:close/>
                  <a:moveTo>
                    <a:pt x="3" y="20"/>
                  </a:moveTo>
                  <a:cubicBezTo>
                    <a:pt x="3" y="25"/>
                    <a:pt x="5" y="29"/>
                    <a:pt x="7" y="32"/>
                  </a:cubicBezTo>
                  <a:cubicBezTo>
                    <a:pt x="9" y="35"/>
                    <a:pt x="13" y="37"/>
                    <a:pt x="17" y="37"/>
                  </a:cubicBezTo>
                  <a:cubicBezTo>
                    <a:pt x="21" y="37"/>
                    <a:pt x="24" y="35"/>
                    <a:pt x="27" y="32"/>
                  </a:cubicBezTo>
                  <a:cubicBezTo>
                    <a:pt x="29" y="29"/>
                    <a:pt x="30" y="25"/>
                    <a:pt x="30" y="20"/>
                  </a:cubicBezTo>
                  <a:cubicBezTo>
                    <a:pt x="30" y="14"/>
                    <a:pt x="29" y="10"/>
                    <a:pt x="27" y="7"/>
                  </a:cubicBezTo>
                  <a:cubicBezTo>
                    <a:pt x="24" y="4"/>
                    <a:pt x="21" y="3"/>
                    <a:pt x="17" y="3"/>
                  </a:cubicBezTo>
                  <a:cubicBezTo>
                    <a:pt x="12" y="3"/>
                    <a:pt x="9" y="4"/>
                    <a:pt x="7" y="7"/>
                  </a:cubicBezTo>
                  <a:cubicBezTo>
                    <a:pt x="5" y="10"/>
                    <a:pt x="3" y="14"/>
                    <a:pt x="3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6" name="Freeform 939">
              <a:extLst>
                <a:ext uri="{FF2B5EF4-FFF2-40B4-BE49-F238E27FC236}">
                  <a16:creationId xmlns:a16="http://schemas.microsoft.com/office/drawing/2014/main" id="{A0B44DF9-F3BA-46EC-B047-7DF7168665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8825" y="5888038"/>
              <a:ext cx="60325" cy="85725"/>
            </a:xfrm>
            <a:custGeom>
              <a:avLst/>
              <a:gdLst>
                <a:gd name="T0" fmla="*/ 18 w 28"/>
                <a:gd name="T1" fmla="*/ 40 h 40"/>
                <a:gd name="T2" fmla="*/ 5 w 28"/>
                <a:gd name="T3" fmla="*/ 35 h 40"/>
                <a:gd name="T4" fmla="*/ 0 w 28"/>
                <a:gd name="T5" fmla="*/ 20 h 40"/>
                <a:gd name="T6" fmla="*/ 5 w 28"/>
                <a:gd name="T7" fmla="*/ 5 h 40"/>
                <a:gd name="T8" fmla="*/ 19 w 28"/>
                <a:gd name="T9" fmla="*/ 0 h 40"/>
                <a:gd name="T10" fmla="*/ 28 w 28"/>
                <a:gd name="T11" fmla="*/ 1 h 40"/>
                <a:gd name="T12" fmla="*/ 27 w 28"/>
                <a:gd name="T13" fmla="*/ 4 h 40"/>
                <a:gd name="T14" fmla="*/ 19 w 28"/>
                <a:gd name="T15" fmla="*/ 3 h 40"/>
                <a:gd name="T16" fmla="*/ 8 w 28"/>
                <a:gd name="T17" fmla="*/ 7 h 40"/>
                <a:gd name="T18" fmla="*/ 4 w 28"/>
                <a:gd name="T19" fmla="*/ 20 h 40"/>
                <a:gd name="T20" fmla="*/ 8 w 28"/>
                <a:gd name="T21" fmla="*/ 32 h 40"/>
                <a:gd name="T22" fmla="*/ 18 w 28"/>
                <a:gd name="T23" fmla="*/ 37 h 40"/>
                <a:gd name="T24" fmla="*/ 28 w 28"/>
                <a:gd name="T25" fmla="*/ 35 h 40"/>
                <a:gd name="T26" fmla="*/ 28 w 28"/>
                <a:gd name="T27" fmla="*/ 38 h 40"/>
                <a:gd name="T28" fmla="*/ 18 w 28"/>
                <a:gd name="T2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40">
                  <a:moveTo>
                    <a:pt x="18" y="40"/>
                  </a:moveTo>
                  <a:cubicBezTo>
                    <a:pt x="13" y="40"/>
                    <a:pt x="8" y="38"/>
                    <a:pt x="5" y="35"/>
                  </a:cubicBezTo>
                  <a:cubicBezTo>
                    <a:pt x="2" y="31"/>
                    <a:pt x="0" y="26"/>
                    <a:pt x="0" y="20"/>
                  </a:cubicBezTo>
                  <a:cubicBezTo>
                    <a:pt x="0" y="14"/>
                    <a:pt x="2" y="9"/>
                    <a:pt x="5" y="5"/>
                  </a:cubicBezTo>
                  <a:cubicBezTo>
                    <a:pt x="9" y="1"/>
                    <a:pt x="13" y="0"/>
                    <a:pt x="19" y="0"/>
                  </a:cubicBezTo>
                  <a:cubicBezTo>
                    <a:pt x="22" y="0"/>
                    <a:pt x="25" y="0"/>
                    <a:pt x="28" y="1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4" y="3"/>
                    <a:pt x="21" y="3"/>
                    <a:pt x="19" y="3"/>
                  </a:cubicBezTo>
                  <a:cubicBezTo>
                    <a:pt x="14" y="3"/>
                    <a:pt x="10" y="4"/>
                    <a:pt x="8" y="7"/>
                  </a:cubicBezTo>
                  <a:cubicBezTo>
                    <a:pt x="5" y="10"/>
                    <a:pt x="4" y="14"/>
                    <a:pt x="4" y="20"/>
                  </a:cubicBezTo>
                  <a:cubicBezTo>
                    <a:pt x="4" y="25"/>
                    <a:pt x="5" y="29"/>
                    <a:pt x="8" y="32"/>
                  </a:cubicBezTo>
                  <a:cubicBezTo>
                    <a:pt x="10" y="35"/>
                    <a:pt x="14" y="37"/>
                    <a:pt x="18" y="37"/>
                  </a:cubicBezTo>
                  <a:cubicBezTo>
                    <a:pt x="22" y="37"/>
                    <a:pt x="25" y="36"/>
                    <a:pt x="28" y="35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5" y="39"/>
                    <a:pt x="22" y="40"/>
                    <a:pt x="18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7" name="Freeform 940">
              <a:extLst>
                <a:ext uri="{FF2B5EF4-FFF2-40B4-BE49-F238E27FC236}">
                  <a16:creationId xmlns:a16="http://schemas.microsoft.com/office/drawing/2014/main" id="{F4B16396-D2C9-4124-9E3F-CC5D7DE2F9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99788" y="5856288"/>
              <a:ext cx="9525" cy="115887"/>
            </a:xfrm>
            <a:custGeom>
              <a:avLst/>
              <a:gdLst>
                <a:gd name="T0" fmla="*/ 0 w 5"/>
                <a:gd name="T1" fmla="*/ 4 h 53"/>
                <a:gd name="T2" fmla="*/ 2 w 5"/>
                <a:gd name="T3" fmla="*/ 0 h 53"/>
                <a:gd name="T4" fmla="*/ 4 w 5"/>
                <a:gd name="T5" fmla="*/ 1 h 53"/>
                <a:gd name="T6" fmla="*/ 5 w 5"/>
                <a:gd name="T7" fmla="*/ 4 h 53"/>
                <a:gd name="T8" fmla="*/ 4 w 5"/>
                <a:gd name="T9" fmla="*/ 6 h 53"/>
                <a:gd name="T10" fmla="*/ 2 w 5"/>
                <a:gd name="T11" fmla="*/ 7 h 53"/>
                <a:gd name="T12" fmla="*/ 0 w 5"/>
                <a:gd name="T13" fmla="*/ 4 h 53"/>
                <a:gd name="T14" fmla="*/ 4 w 5"/>
                <a:gd name="T15" fmla="*/ 53 h 53"/>
                <a:gd name="T16" fmla="*/ 0 w 5"/>
                <a:gd name="T17" fmla="*/ 53 h 53"/>
                <a:gd name="T18" fmla="*/ 0 w 5"/>
                <a:gd name="T19" fmla="*/ 14 h 53"/>
                <a:gd name="T20" fmla="*/ 4 w 5"/>
                <a:gd name="T21" fmla="*/ 14 h 53"/>
                <a:gd name="T22" fmla="*/ 4 w 5"/>
                <a:gd name="T2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" h="53">
                  <a:moveTo>
                    <a:pt x="0" y="4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0"/>
                    <a:pt x="4" y="1"/>
                  </a:cubicBezTo>
                  <a:cubicBezTo>
                    <a:pt x="4" y="2"/>
                    <a:pt x="5" y="2"/>
                    <a:pt x="5" y="4"/>
                  </a:cubicBezTo>
                  <a:cubicBezTo>
                    <a:pt x="5" y="5"/>
                    <a:pt x="4" y="5"/>
                    <a:pt x="4" y="6"/>
                  </a:cubicBezTo>
                  <a:cubicBezTo>
                    <a:pt x="3" y="7"/>
                    <a:pt x="3" y="7"/>
                    <a:pt x="2" y="7"/>
                  </a:cubicBezTo>
                  <a:cubicBezTo>
                    <a:pt x="1" y="7"/>
                    <a:pt x="0" y="6"/>
                    <a:pt x="0" y="4"/>
                  </a:cubicBezTo>
                  <a:close/>
                  <a:moveTo>
                    <a:pt x="4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4" y="14"/>
                    <a:pt x="4" y="14"/>
                    <a:pt x="4" y="14"/>
                  </a:cubicBezTo>
                  <a:lnTo>
                    <a:pt x="4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8" name="Freeform 941">
              <a:extLst>
                <a:ext uri="{FF2B5EF4-FFF2-40B4-BE49-F238E27FC236}">
                  <a16:creationId xmlns:a16="http://schemas.microsoft.com/office/drawing/2014/main" id="{686B57CE-44E1-41B5-8612-F6485A88FD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29950" y="5888038"/>
              <a:ext cx="61913" cy="85725"/>
            </a:xfrm>
            <a:custGeom>
              <a:avLst/>
              <a:gdLst>
                <a:gd name="T0" fmla="*/ 26 w 29"/>
                <a:gd name="T1" fmla="*/ 39 h 40"/>
                <a:gd name="T2" fmla="*/ 26 w 29"/>
                <a:gd name="T3" fmla="*/ 33 h 40"/>
                <a:gd name="T4" fmla="*/ 25 w 29"/>
                <a:gd name="T5" fmla="*/ 33 h 40"/>
                <a:gd name="T6" fmla="*/ 19 w 29"/>
                <a:gd name="T7" fmla="*/ 38 h 40"/>
                <a:gd name="T8" fmla="*/ 12 w 29"/>
                <a:gd name="T9" fmla="*/ 40 h 40"/>
                <a:gd name="T10" fmla="*/ 3 w 29"/>
                <a:gd name="T11" fmla="*/ 37 h 40"/>
                <a:gd name="T12" fmla="*/ 0 w 29"/>
                <a:gd name="T13" fmla="*/ 29 h 40"/>
                <a:gd name="T14" fmla="*/ 5 w 29"/>
                <a:gd name="T15" fmla="*/ 20 h 40"/>
                <a:gd name="T16" fmla="*/ 18 w 29"/>
                <a:gd name="T17" fmla="*/ 17 h 40"/>
                <a:gd name="T18" fmla="*/ 26 w 29"/>
                <a:gd name="T19" fmla="*/ 16 h 40"/>
                <a:gd name="T20" fmla="*/ 26 w 29"/>
                <a:gd name="T21" fmla="*/ 14 h 40"/>
                <a:gd name="T22" fmla="*/ 23 w 29"/>
                <a:gd name="T23" fmla="*/ 6 h 40"/>
                <a:gd name="T24" fmla="*/ 16 w 29"/>
                <a:gd name="T25" fmla="*/ 3 h 40"/>
                <a:gd name="T26" fmla="*/ 5 w 29"/>
                <a:gd name="T27" fmla="*/ 6 h 40"/>
                <a:gd name="T28" fmla="*/ 4 w 29"/>
                <a:gd name="T29" fmla="*/ 3 h 40"/>
                <a:gd name="T30" fmla="*/ 16 w 29"/>
                <a:gd name="T31" fmla="*/ 0 h 40"/>
                <a:gd name="T32" fmla="*/ 26 w 29"/>
                <a:gd name="T33" fmla="*/ 3 h 40"/>
                <a:gd name="T34" fmla="*/ 29 w 29"/>
                <a:gd name="T35" fmla="*/ 13 h 40"/>
                <a:gd name="T36" fmla="*/ 29 w 29"/>
                <a:gd name="T37" fmla="*/ 39 h 40"/>
                <a:gd name="T38" fmla="*/ 26 w 29"/>
                <a:gd name="T39" fmla="*/ 39 h 40"/>
                <a:gd name="T40" fmla="*/ 12 w 29"/>
                <a:gd name="T41" fmla="*/ 37 h 40"/>
                <a:gd name="T42" fmla="*/ 22 w 29"/>
                <a:gd name="T43" fmla="*/ 33 h 40"/>
                <a:gd name="T44" fmla="*/ 26 w 29"/>
                <a:gd name="T45" fmla="*/ 23 h 40"/>
                <a:gd name="T46" fmla="*/ 26 w 29"/>
                <a:gd name="T47" fmla="*/ 19 h 40"/>
                <a:gd name="T48" fmla="*/ 19 w 29"/>
                <a:gd name="T49" fmla="*/ 20 h 40"/>
                <a:gd name="T50" fmla="*/ 7 w 29"/>
                <a:gd name="T51" fmla="*/ 22 h 40"/>
                <a:gd name="T52" fmla="*/ 4 w 29"/>
                <a:gd name="T53" fmla="*/ 29 h 40"/>
                <a:gd name="T54" fmla="*/ 6 w 29"/>
                <a:gd name="T55" fmla="*/ 35 h 40"/>
                <a:gd name="T56" fmla="*/ 12 w 29"/>
                <a:gd name="T57" fmla="*/ 3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9" h="40">
                  <a:moveTo>
                    <a:pt x="26" y="39"/>
                  </a:moveTo>
                  <a:cubicBezTo>
                    <a:pt x="26" y="33"/>
                    <a:pt x="26" y="33"/>
                    <a:pt x="26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3" y="35"/>
                    <a:pt x="21" y="37"/>
                    <a:pt x="19" y="38"/>
                  </a:cubicBezTo>
                  <a:cubicBezTo>
                    <a:pt x="17" y="39"/>
                    <a:pt x="15" y="40"/>
                    <a:pt x="12" y="40"/>
                  </a:cubicBezTo>
                  <a:cubicBezTo>
                    <a:pt x="8" y="40"/>
                    <a:pt x="5" y="39"/>
                    <a:pt x="3" y="37"/>
                  </a:cubicBezTo>
                  <a:cubicBezTo>
                    <a:pt x="1" y="35"/>
                    <a:pt x="0" y="32"/>
                    <a:pt x="0" y="29"/>
                  </a:cubicBezTo>
                  <a:cubicBezTo>
                    <a:pt x="0" y="25"/>
                    <a:pt x="2" y="22"/>
                    <a:pt x="5" y="20"/>
                  </a:cubicBezTo>
                  <a:cubicBezTo>
                    <a:pt x="8" y="18"/>
                    <a:pt x="12" y="17"/>
                    <a:pt x="18" y="17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0"/>
                    <a:pt x="25" y="7"/>
                    <a:pt x="23" y="6"/>
                  </a:cubicBezTo>
                  <a:cubicBezTo>
                    <a:pt x="22" y="4"/>
                    <a:pt x="20" y="3"/>
                    <a:pt x="16" y="3"/>
                  </a:cubicBezTo>
                  <a:cubicBezTo>
                    <a:pt x="13" y="3"/>
                    <a:pt x="9" y="4"/>
                    <a:pt x="5" y="6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1" y="0"/>
                    <a:pt x="24" y="1"/>
                    <a:pt x="26" y="3"/>
                  </a:cubicBezTo>
                  <a:cubicBezTo>
                    <a:pt x="28" y="5"/>
                    <a:pt x="29" y="9"/>
                    <a:pt x="29" y="13"/>
                  </a:cubicBezTo>
                  <a:cubicBezTo>
                    <a:pt x="29" y="39"/>
                    <a:pt x="29" y="39"/>
                    <a:pt x="29" y="39"/>
                  </a:cubicBezTo>
                  <a:lnTo>
                    <a:pt x="26" y="39"/>
                  </a:lnTo>
                  <a:close/>
                  <a:moveTo>
                    <a:pt x="12" y="37"/>
                  </a:moveTo>
                  <a:cubicBezTo>
                    <a:pt x="16" y="37"/>
                    <a:pt x="20" y="35"/>
                    <a:pt x="22" y="33"/>
                  </a:cubicBezTo>
                  <a:cubicBezTo>
                    <a:pt x="24" y="31"/>
                    <a:pt x="26" y="27"/>
                    <a:pt x="26" y="23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3" y="20"/>
                    <a:pt x="9" y="21"/>
                    <a:pt x="7" y="22"/>
                  </a:cubicBezTo>
                  <a:cubicBezTo>
                    <a:pt x="5" y="24"/>
                    <a:pt x="4" y="26"/>
                    <a:pt x="4" y="29"/>
                  </a:cubicBezTo>
                  <a:cubicBezTo>
                    <a:pt x="4" y="31"/>
                    <a:pt x="4" y="33"/>
                    <a:pt x="6" y="35"/>
                  </a:cubicBezTo>
                  <a:cubicBezTo>
                    <a:pt x="7" y="36"/>
                    <a:pt x="9" y="37"/>
                    <a:pt x="12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79" name="Freeform 942">
              <a:extLst>
                <a:ext uri="{FF2B5EF4-FFF2-40B4-BE49-F238E27FC236}">
                  <a16:creationId xmlns:a16="http://schemas.microsoft.com/office/drawing/2014/main" id="{01B69F33-E9CF-422D-A1DC-A7A871FD4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7738" y="5867400"/>
              <a:ext cx="47625" cy="106362"/>
            </a:xfrm>
            <a:custGeom>
              <a:avLst/>
              <a:gdLst>
                <a:gd name="T0" fmla="*/ 16 w 22"/>
                <a:gd name="T1" fmla="*/ 46 h 49"/>
                <a:gd name="T2" fmla="*/ 22 w 22"/>
                <a:gd name="T3" fmla="*/ 45 h 49"/>
                <a:gd name="T4" fmla="*/ 22 w 22"/>
                <a:gd name="T5" fmla="*/ 48 h 49"/>
                <a:gd name="T6" fmla="*/ 16 w 22"/>
                <a:gd name="T7" fmla="*/ 49 h 49"/>
                <a:gd name="T8" fmla="*/ 8 w 22"/>
                <a:gd name="T9" fmla="*/ 46 h 49"/>
                <a:gd name="T10" fmla="*/ 6 w 22"/>
                <a:gd name="T11" fmla="*/ 37 h 49"/>
                <a:gd name="T12" fmla="*/ 6 w 22"/>
                <a:gd name="T13" fmla="*/ 12 h 49"/>
                <a:gd name="T14" fmla="*/ 0 w 22"/>
                <a:gd name="T15" fmla="*/ 12 h 49"/>
                <a:gd name="T16" fmla="*/ 0 w 22"/>
                <a:gd name="T17" fmla="*/ 10 h 49"/>
                <a:gd name="T18" fmla="*/ 6 w 22"/>
                <a:gd name="T19" fmla="*/ 9 h 49"/>
                <a:gd name="T20" fmla="*/ 8 w 22"/>
                <a:gd name="T21" fmla="*/ 0 h 49"/>
                <a:gd name="T22" fmla="*/ 9 w 22"/>
                <a:gd name="T23" fmla="*/ 0 h 49"/>
                <a:gd name="T24" fmla="*/ 9 w 22"/>
                <a:gd name="T25" fmla="*/ 9 h 49"/>
                <a:gd name="T26" fmla="*/ 21 w 22"/>
                <a:gd name="T27" fmla="*/ 9 h 49"/>
                <a:gd name="T28" fmla="*/ 21 w 22"/>
                <a:gd name="T29" fmla="*/ 12 h 49"/>
                <a:gd name="T30" fmla="*/ 9 w 22"/>
                <a:gd name="T31" fmla="*/ 12 h 49"/>
                <a:gd name="T32" fmla="*/ 9 w 22"/>
                <a:gd name="T33" fmla="*/ 37 h 49"/>
                <a:gd name="T34" fmla="*/ 11 w 22"/>
                <a:gd name="T35" fmla="*/ 44 h 49"/>
                <a:gd name="T36" fmla="*/ 16 w 22"/>
                <a:gd name="T37" fmla="*/ 4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" h="49">
                  <a:moveTo>
                    <a:pt x="16" y="46"/>
                  </a:moveTo>
                  <a:cubicBezTo>
                    <a:pt x="18" y="46"/>
                    <a:pt x="20" y="45"/>
                    <a:pt x="22" y="45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0" y="49"/>
                    <a:pt x="18" y="49"/>
                    <a:pt x="16" y="49"/>
                  </a:cubicBezTo>
                  <a:cubicBezTo>
                    <a:pt x="12" y="49"/>
                    <a:pt x="10" y="48"/>
                    <a:pt x="8" y="46"/>
                  </a:cubicBezTo>
                  <a:cubicBezTo>
                    <a:pt x="7" y="44"/>
                    <a:pt x="6" y="41"/>
                    <a:pt x="6" y="37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9" y="40"/>
                    <a:pt x="10" y="42"/>
                    <a:pt x="11" y="44"/>
                  </a:cubicBezTo>
                  <a:cubicBezTo>
                    <a:pt x="12" y="45"/>
                    <a:pt x="14" y="46"/>
                    <a:pt x="16" y="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80" name="Freeform 943">
              <a:extLst>
                <a:ext uri="{FF2B5EF4-FFF2-40B4-BE49-F238E27FC236}">
                  <a16:creationId xmlns:a16="http://schemas.microsoft.com/office/drawing/2014/main" id="{A0E7FA42-A114-4636-A682-7E5D45AA14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68063" y="5888038"/>
              <a:ext cx="66675" cy="85725"/>
            </a:xfrm>
            <a:custGeom>
              <a:avLst/>
              <a:gdLst>
                <a:gd name="T0" fmla="*/ 18 w 31"/>
                <a:gd name="T1" fmla="*/ 40 h 40"/>
                <a:gd name="T2" fmla="*/ 5 w 31"/>
                <a:gd name="T3" fmla="*/ 35 h 40"/>
                <a:gd name="T4" fmla="*/ 0 w 31"/>
                <a:gd name="T5" fmla="*/ 20 h 40"/>
                <a:gd name="T6" fmla="*/ 4 w 31"/>
                <a:gd name="T7" fmla="*/ 5 h 40"/>
                <a:gd name="T8" fmla="*/ 17 w 31"/>
                <a:gd name="T9" fmla="*/ 0 h 40"/>
                <a:gd name="T10" fmla="*/ 27 w 31"/>
                <a:gd name="T11" fmla="*/ 4 h 40"/>
                <a:gd name="T12" fmla="*/ 31 w 31"/>
                <a:gd name="T13" fmla="*/ 17 h 40"/>
                <a:gd name="T14" fmla="*/ 31 w 31"/>
                <a:gd name="T15" fmla="*/ 20 h 40"/>
                <a:gd name="T16" fmla="*/ 4 w 31"/>
                <a:gd name="T17" fmla="*/ 20 h 40"/>
                <a:gd name="T18" fmla="*/ 7 w 31"/>
                <a:gd name="T19" fmla="*/ 32 h 40"/>
                <a:gd name="T20" fmla="*/ 18 w 31"/>
                <a:gd name="T21" fmla="*/ 37 h 40"/>
                <a:gd name="T22" fmla="*/ 24 w 31"/>
                <a:gd name="T23" fmla="*/ 36 h 40"/>
                <a:gd name="T24" fmla="*/ 30 w 31"/>
                <a:gd name="T25" fmla="*/ 34 h 40"/>
                <a:gd name="T26" fmla="*/ 30 w 31"/>
                <a:gd name="T27" fmla="*/ 37 h 40"/>
                <a:gd name="T28" fmla="*/ 24 w 31"/>
                <a:gd name="T29" fmla="*/ 39 h 40"/>
                <a:gd name="T30" fmla="*/ 18 w 31"/>
                <a:gd name="T31" fmla="*/ 40 h 40"/>
                <a:gd name="T32" fmla="*/ 17 w 31"/>
                <a:gd name="T33" fmla="*/ 3 h 40"/>
                <a:gd name="T34" fmla="*/ 8 w 31"/>
                <a:gd name="T35" fmla="*/ 6 h 40"/>
                <a:gd name="T36" fmla="*/ 4 w 31"/>
                <a:gd name="T37" fmla="*/ 17 h 40"/>
                <a:gd name="T38" fmla="*/ 28 w 31"/>
                <a:gd name="T39" fmla="*/ 17 h 40"/>
                <a:gd name="T40" fmla="*/ 25 w 31"/>
                <a:gd name="T41" fmla="*/ 7 h 40"/>
                <a:gd name="T42" fmla="*/ 17 w 31"/>
                <a:gd name="T43" fmla="*/ 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" h="40">
                  <a:moveTo>
                    <a:pt x="18" y="40"/>
                  </a:moveTo>
                  <a:cubicBezTo>
                    <a:pt x="12" y="40"/>
                    <a:pt x="8" y="38"/>
                    <a:pt x="5" y="35"/>
                  </a:cubicBezTo>
                  <a:cubicBezTo>
                    <a:pt x="1" y="31"/>
                    <a:pt x="0" y="26"/>
                    <a:pt x="0" y="20"/>
                  </a:cubicBezTo>
                  <a:cubicBezTo>
                    <a:pt x="0" y="14"/>
                    <a:pt x="1" y="9"/>
                    <a:pt x="4" y="5"/>
                  </a:cubicBezTo>
                  <a:cubicBezTo>
                    <a:pt x="7" y="1"/>
                    <a:pt x="12" y="0"/>
                    <a:pt x="17" y="0"/>
                  </a:cubicBezTo>
                  <a:cubicBezTo>
                    <a:pt x="21" y="0"/>
                    <a:pt x="25" y="1"/>
                    <a:pt x="27" y="4"/>
                  </a:cubicBezTo>
                  <a:cubicBezTo>
                    <a:pt x="30" y="8"/>
                    <a:pt x="31" y="12"/>
                    <a:pt x="31" y="17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26"/>
                    <a:pt x="5" y="30"/>
                    <a:pt x="7" y="32"/>
                  </a:cubicBezTo>
                  <a:cubicBezTo>
                    <a:pt x="10" y="35"/>
                    <a:pt x="13" y="37"/>
                    <a:pt x="18" y="37"/>
                  </a:cubicBezTo>
                  <a:cubicBezTo>
                    <a:pt x="20" y="37"/>
                    <a:pt x="22" y="36"/>
                    <a:pt x="24" y="36"/>
                  </a:cubicBezTo>
                  <a:cubicBezTo>
                    <a:pt x="25" y="36"/>
                    <a:pt x="27" y="35"/>
                    <a:pt x="30" y="34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28" y="38"/>
                    <a:pt x="26" y="39"/>
                    <a:pt x="24" y="39"/>
                  </a:cubicBezTo>
                  <a:cubicBezTo>
                    <a:pt x="22" y="40"/>
                    <a:pt x="20" y="40"/>
                    <a:pt x="18" y="40"/>
                  </a:cubicBezTo>
                  <a:close/>
                  <a:moveTo>
                    <a:pt x="17" y="3"/>
                  </a:moveTo>
                  <a:cubicBezTo>
                    <a:pt x="13" y="3"/>
                    <a:pt x="10" y="4"/>
                    <a:pt x="8" y="6"/>
                  </a:cubicBezTo>
                  <a:cubicBezTo>
                    <a:pt x="5" y="9"/>
                    <a:pt x="4" y="12"/>
                    <a:pt x="4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3"/>
                    <a:pt x="27" y="9"/>
                    <a:pt x="25" y="7"/>
                  </a:cubicBezTo>
                  <a:cubicBezTo>
                    <a:pt x="23" y="4"/>
                    <a:pt x="20" y="3"/>
                    <a:pt x="17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sp>
        <p:nvSpPr>
          <p:cNvPr id="81" name="AutoShape 945">
            <a:extLst>
              <a:ext uri="{FF2B5EF4-FFF2-40B4-BE49-F238E27FC236}">
                <a16:creationId xmlns:a16="http://schemas.microsoft.com/office/drawing/2014/main" id="{26A86DB7-0BF3-41F7-9E49-D133F49D14B0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1339850" y="3495655"/>
            <a:ext cx="6708775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CA47A29-CCE7-4182-AC3F-D68EC69816D0}"/>
              </a:ext>
            </a:extLst>
          </p:cNvPr>
          <p:cNvGrpSpPr/>
          <p:nvPr userDrawn="1"/>
        </p:nvGrpSpPr>
        <p:grpSpPr>
          <a:xfrm>
            <a:off x="4106863" y="3614718"/>
            <a:ext cx="1560513" cy="434975"/>
            <a:chOff x="4106863" y="5535613"/>
            <a:chExt cx="1560513" cy="434975"/>
          </a:xfrm>
        </p:grpSpPr>
        <p:sp>
          <p:nvSpPr>
            <p:cNvPr id="122" name="Freeform 1002">
              <a:extLst>
                <a:ext uri="{FF2B5EF4-FFF2-40B4-BE49-F238E27FC236}">
                  <a16:creationId xmlns:a16="http://schemas.microsoft.com/office/drawing/2014/main" id="{173E5B3A-5311-4BC7-A6C8-5B23A7B04F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6863" y="5546725"/>
              <a:ext cx="155575" cy="152400"/>
            </a:xfrm>
            <a:custGeom>
              <a:avLst/>
              <a:gdLst>
                <a:gd name="T0" fmla="*/ 72 w 72"/>
                <a:gd name="T1" fmla="*/ 70 h 70"/>
                <a:gd name="T2" fmla="*/ 64 w 72"/>
                <a:gd name="T3" fmla="*/ 70 h 70"/>
                <a:gd name="T4" fmla="*/ 64 w 72"/>
                <a:gd name="T5" fmla="*/ 23 h 70"/>
                <a:gd name="T6" fmla="*/ 64 w 72"/>
                <a:gd name="T7" fmla="*/ 9 h 70"/>
                <a:gd name="T8" fmla="*/ 64 w 72"/>
                <a:gd name="T9" fmla="*/ 9 h 70"/>
                <a:gd name="T10" fmla="*/ 62 w 72"/>
                <a:gd name="T11" fmla="*/ 16 h 70"/>
                <a:gd name="T12" fmla="*/ 38 w 72"/>
                <a:gd name="T13" fmla="*/ 70 h 70"/>
                <a:gd name="T14" fmla="*/ 34 w 72"/>
                <a:gd name="T15" fmla="*/ 70 h 70"/>
                <a:gd name="T16" fmla="*/ 10 w 72"/>
                <a:gd name="T17" fmla="*/ 16 h 70"/>
                <a:gd name="T18" fmla="*/ 8 w 72"/>
                <a:gd name="T19" fmla="*/ 9 h 70"/>
                <a:gd name="T20" fmla="*/ 8 w 72"/>
                <a:gd name="T21" fmla="*/ 9 h 70"/>
                <a:gd name="T22" fmla="*/ 8 w 72"/>
                <a:gd name="T23" fmla="*/ 23 h 70"/>
                <a:gd name="T24" fmla="*/ 8 w 72"/>
                <a:gd name="T25" fmla="*/ 70 h 70"/>
                <a:gd name="T26" fmla="*/ 0 w 72"/>
                <a:gd name="T27" fmla="*/ 70 h 70"/>
                <a:gd name="T28" fmla="*/ 0 w 72"/>
                <a:gd name="T29" fmla="*/ 0 h 70"/>
                <a:gd name="T30" fmla="*/ 11 w 72"/>
                <a:gd name="T31" fmla="*/ 0 h 70"/>
                <a:gd name="T32" fmla="*/ 33 w 72"/>
                <a:gd name="T33" fmla="*/ 49 h 70"/>
                <a:gd name="T34" fmla="*/ 36 w 72"/>
                <a:gd name="T35" fmla="*/ 57 h 70"/>
                <a:gd name="T36" fmla="*/ 36 w 72"/>
                <a:gd name="T37" fmla="*/ 57 h 70"/>
                <a:gd name="T38" fmla="*/ 39 w 72"/>
                <a:gd name="T39" fmla="*/ 49 h 70"/>
                <a:gd name="T40" fmla="*/ 61 w 72"/>
                <a:gd name="T41" fmla="*/ 0 h 70"/>
                <a:gd name="T42" fmla="*/ 72 w 72"/>
                <a:gd name="T43" fmla="*/ 0 h 70"/>
                <a:gd name="T44" fmla="*/ 72 w 72"/>
                <a:gd name="T45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2" h="70">
                  <a:moveTo>
                    <a:pt x="72" y="70"/>
                  </a:moveTo>
                  <a:cubicBezTo>
                    <a:pt x="64" y="70"/>
                    <a:pt x="64" y="70"/>
                    <a:pt x="64" y="70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4" y="19"/>
                    <a:pt x="64" y="15"/>
                    <a:pt x="64" y="9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3" y="12"/>
                    <a:pt x="63" y="15"/>
                    <a:pt x="62" y="16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9" y="15"/>
                    <a:pt x="9" y="12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2"/>
                    <a:pt x="8" y="17"/>
                    <a:pt x="8" y="23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4" y="52"/>
                    <a:pt x="35" y="55"/>
                    <a:pt x="36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7" y="53"/>
                    <a:pt x="39" y="50"/>
                    <a:pt x="39" y="49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72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23" name="Freeform 1003">
              <a:extLst>
                <a:ext uri="{FF2B5EF4-FFF2-40B4-BE49-F238E27FC236}">
                  <a16:creationId xmlns:a16="http://schemas.microsoft.com/office/drawing/2014/main" id="{A491E4F5-6A6E-4B82-908A-5A504E8794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92600" y="5540375"/>
              <a:ext cx="23813" cy="158750"/>
            </a:xfrm>
            <a:custGeom>
              <a:avLst/>
              <a:gdLst>
                <a:gd name="T0" fmla="*/ 5 w 11"/>
                <a:gd name="T1" fmla="*/ 10 h 73"/>
                <a:gd name="T2" fmla="*/ 2 w 11"/>
                <a:gd name="T3" fmla="*/ 9 h 73"/>
                <a:gd name="T4" fmla="*/ 0 w 11"/>
                <a:gd name="T5" fmla="*/ 5 h 73"/>
                <a:gd name="T6" fmla="*/ 2 w 11"/>
                <a:gd name="T7" fmla="*/ 1 h 73"/>
                <a:gd name="T8" fmla="*/ 5 w 11"/>
                <a:gd name="T9" fmla="*/ 0 h 73"/>
                <a:gd name="T10" fmla="*/ 9 w 11"/>
                <a:gd name="T11" fmla="*/ 1 h 73"/>
                <a:gd name="T12" fmla="*/ 11 w 11"/>
                <a:gd name="T13" fmla="*/ 5 h 73"/>
                <a:gd name="T14" fmla="*/ 9 w 11"/>
                <a:gd name="T15" fmla="*/ 9 h 73"/>
                <a:gd name="T16" fmla="*/ 5 w 11"/>
                <a:gd name="T17" fmla="*/ 10 h 73"/>
                <a:gd name="T18" fmla="*/ 9 w 11"/>
                <a:gd name="T19" fmla="*/ 73 h 73"/>
                <a:gd name="T20" fmla="*/ 1 w 11"/>
                <a:gd name="T21" fmla="*/ 73 h 73"/>
                <a:gd name="T22" fmla="*/ 1 w 11"/>
                <a:gd name="T23" fmla="*/ 23 h 73"/>
                <a:gd name="T24" fmla="*/ 9 w 11"/>
                <a:gd name="T25" fmla="*/ 23 h 73"/>
                <a:gd name="T26" fmla="*/ 9 w 11"/>
                <a:gd name="T2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" h="73">
                  <a:moveTo>
                    <a:pt x="5" y="10"/>
                  </a:moveTo>
                  <a:cubicBezTo>
                    <a:pt x="4" y="10"/>
                    <a:pt x="3" y="10"/>
                    <a:pt x="2" y="9"/>
                  </a:cubicBezTo>
                  <a:cubicBezTo>
                    <a:pt x="1" y="8"/>
                    <a:pt x="0" y="6"/>
                    <a:pt x="0" y="5"/>
                  </a:cubicBezTo>
                  <a:cubicBezTo>
                    <a:pt x="0" y="3"/>
                    <a:pt x="1" y="2"/>
                    <a:pt x="2" y="1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7" y="0"/>
                    <a:pt x="8" y="0"/>
                    <a:pt x="9" y="1"/>
                  </a:cubicBezTo>
                  <a:cubicBezTo>
                    <a:pt x="10" y="2"/>
                    <a:pt x="11" y="3"/>
                    <a:pt x="11" y="5"/>
                  </a:cubicBezTo>
                  <a:cubicBezTo>
                    <a:pt x="11" y="6"/>
                    <a:pt x="10" y="7"/>
                    <a:pt x="9" y="9"/>
                  </a:cubicBezTo>
                  <a:cubicBezTo>
                    <a:pt x="8" y="10"/>
                    <a:pt x="7" y="10"/>
                    <a:pt x="5" y="10"/>
                  </a:cubicBezTo>
                  <a:close/>
                  <a:moveTo>
                    <a:pt x="9" y="73"/>
                  </a:moveTo>
                  <a:cubicBezTo>
                    <a:pt x="1" y="73"/>
                    <a:pt x="1" y="73"/>
                    <a:pt x="1" y="7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9" y="23"/>
                    <a:pt x="9" y="23"/>
                    <a:pt x="9" y="23"/>
                  </a:cubicBezTo>
                  <a:lnTo>
                    <a:pt x="9" y="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24" name="Freeform 1004">
              <a:extLst>
                <a:ext uri="{FF2B5EF4-FFF2-40B4-BE49-F238E27FC236}">
                  <a16:creationId xmlns:a16="http://schemas.microsoft.com/office/drawing/2014/main" id="{5F0CE44F-CED0-466F-BF98-1A52489B5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5463" y="5588000"/>
              <a:ext cx="82550" cy="114300"/>
            </a:xfrm>
            <a:custGeom>
              <a:avLst/>
              <a:gdLst>
                <a:gd name="T0" fmla="*/ 38 w 38"/>
                <a:gd name="T1" fmla="*/ 49 h 52"/>
                <a:gd name="T2" fmla="*/ 24 w 38"/>
                <a:gd name="T3" fmla="*/ 52 h 52"/>
                <a:gd name="T4" fmla="*/ 7 w 38"/>
                <a:gd name="T5" fmla="*/ 45 h 52"/>
                <a:gd name="T6" fmla="*/ 0 w 38"/>
                <a:gd name="T7" fmla="*/ 27 h 52"/>
                <a:gd name="T8" fmla="*/ 7 w 38"/>
                <a:gd name="T9" fmla="*/ 7 h 52"/>
                <a:gd name="T10" fmla="*/ 26 w 38"/>
                <a:gd name="T11" fmla="*/ 0 h 52"/>
                <a:gd name="T12" fmla="*/ 38 w 38"/>
                <a:gd name="T13" fmla="*/ 2 h 52"/>
                <a:gd name="T14" fmla="*/ 38 w 38"/>
                <a:gd name="T15" fmla="*/ 10 h 52"/>
                <a:gd name="T16" fmla="*/ 26 w 38"/>
                <a:gd name="T17" fmla="*/ 6 h 52"/>
                <a:gd name="T18" fmla="*/ 13 w 38"/>
                <a:gd name="T19" fmla="*/ 12 h 52"/>
                <a:gd name="T20" fmla="*/ 8 w 38"/>
                <a:gd name="T21" fmla="*/ 26 h 52"/>
                <a:gd name="T22" fmla="*/ 13 w 38"/>
                <a:gd name="T23" fmla="*/ 40 h 52"/>
                <a:gd name="T24" fmla="*/ 25 w 38"/>
                <a:gd name="T25" fmla="*/ 45 h 52"/>
                <a:gd name="T26" fmla="*/ 38 w 38"/>
                <a:gd name="T27" fmla="*/ 41 h 52"/>
                <a:gd name="T28" fmla="*/ 38 w 38"/>
                <a:gd name="T29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" h="52">
                  <a:moveTo>
                    <a:pt x="38" y="49"/>
                  </a:moveTo>
                  <a:cubicBezTo>
                    <a:pt x="34" y="51"/>
                    <a:pt x="29" y="52"/>
                    <a:pt x="24" y="52"/>
                  </a:cubicBezTo>
                  <a:cubicBezTo>
                    <a:pt x="17" y="52"/>
                    <a:pt x="11" y="50"/>
                    <a:pt x="7" y="45"/>
                  </a:cubicBezTo>
                  <a:cubicBezTo>
                    <a:pt x="2" y="41"/>
                    <a:pt x="0" y="34"/>
                    <a:pt x="0" y="27"/>
                  </a:cubicBezTo>
                  <a:cubicBezTo>
                    <a:pt x="0" y="19"/>
                    <a:pt x="2" y="12"/>
                    <a:pt x="7" y="7"/>
                  </a:cubicBezTo>
                  <a:cubicBezTo>
                    <a:pt x="12" y="2"/>
                    <a:pt x="18" y="0"/>
                    <a:pt x="26" y="0"/>
                  </a:cubicBezTo>
                  <a:cubicBezTo>
                    <a:pt x="30" y="0"/>
                    <a:pt x="34" y="0"/>
                    <a:pt x="38" y="2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4" y="8"/>
                    <a:pt x="30" y="6"/>
                    <a:pt x="26" y="6"/>
                  </a:cubicBezTo>
                  <a:cubicBezTo>
                    <a:pt x="21" y="6"/>
                    <a:pt x="16" y="8"/>
                    <a:pt x="13" y="12"/>
                  </a:cubicBezTo>
                  <a:cubicBezTo>
                    <a:pt x="10" y="16"/>
                    <a:pt x="8" y="20"/>
                    <a:pt x="8" y="26"/>
                  </a:cubicBezTo>
                  <a:cubicBezTo>
                    <a:pt x="8" y="32"/>
                    <a:pt x="10" y="37"/>
                    <a:pt x="13" y="40"/>
                  </a:cubicBezTo>
                  <a:cubicBezTo>
                    <a:pt x="16" y="44"/>
                    <a:pt x="20" y="45"/>
                    <a:pt x="25" y="45"/>
                  </a:cubicBezTo>
                  <a:cubicBezTo>
                    <a:pt x="30" y="45"/>
                    <a:pt x="34" y="44"/>
                    <a:pt x="38" y="41"/>
                  </a:cubicBezTo>
                  <a:lnTo>
                    <a:pt x="38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25" name="Freeform 1005">
              <a:extLst>
                <a:ext uri="{FF2B5EF4-FFF2-40B4-BE49-F238E27FC236}">
                  <a16:creationId xmlns:a16="http://schemas.microsoft.com/office/drawing/2014/main" id="{D6664555-4D39-4171-A19C-EBC6B23AD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0238" y="5588000"/>
              <a:ext cx="55563" cy="111125"/>
            </a:xfrm>
            <a:custGeom>
              <a:avLst/>
              <a:gdLst>
                <a:gd name="T0" fmla="*/ 26 w 26"/>
                <a:gd name="T1" fmla="*/ 9 h 51"/>
                <a:gd name="T2" fmla="*/ 20 w 26"/>
                <a:gd name="T3" fmla="*/ 7 h 51"/>
                <a:gd name="T4" fmla="*/ 11 w 26"/>
                <a:gd name="T5" fmla="*/ 12 h 51"/>
                <a:gd name="T6" fmla="*/ 8 w 26"/>
                <a:gd name="T7" fmla="*/ 25 h 51"/>
                <a:gd name="T8" fmla="*/ 8 w 26"/>
                <a:gd name="T9" fmla="*/ 51 h 51"/>
                <a:gd name="T10" fmla="*/ 0 w 26"/>
                <a:gd name="T11" fmla="*/ 51 h 51"/>
                <a:gd name="T12" fmla="*/ 0 w 26"/>
                <a:gd name="T13" fmla="*/ 1 h 51"/>
                <a:gd name="T14" fmla="*/ 8 w 26"/>
                <a:gd name="T15" fmla="*/ 1 h 51"/>
                <a:gd name="T16" fmla="*/ 8 w 26"/>
                <a:gd name="T17" fmla="*/ 11 h 51"/>
                <a:gd name="T18" fmla="*/ 8 w 26"/>
                <a:gd name="T19" fmla="*/ 11 h 51"/>
                <a:gd name="T20" fmla="*/ 13 w 26"/>
                <a:gd name="T21" fmla="*/ 3 h 51"/>
                <a:gd name="T22" fmla="*/ 21 w 26"/>
                <a:gd name="T23" fmla="*/ 0 h 51"/>
                <a:gd name="T24" fmla="*/ 26 w 26"/>
                <a:gd name="T25" fmla="*/ 1 h 51"/>
                <a:gd name="T26" fmla="*/ 26 w 26"/>
                <a:gd name="T27" fmla="*/ 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51">
                  <a:moveTo>
                    <a:pt x="26" y="9"/>
                  </a:moveTo>
                  <a:cubicBezTo>
                    <a:pt x="25" y="8"/>
                    <a:pt x="23" y="7"/>
                    <a:pt x="20" y="7"/>
                  </a:cubicBezTo>
                  <a:cubicBezTo>
                    <a:pt x="16" y="7"/>
                    <a:pt x="14" y="9"/>
                    <a:pt x="11" y="12"/>
                  </a:cubicBezTo>
                  <a:cubicBezTo>
                    <a:pt x="9" y="15"/>
                    <a:pt x="8" y="20"/>
                    <a:pt x="8" y="25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9" y="8"/>
                    <a:pt x="11" y="5"/>
                    <a:pt x="13" y="3"/>
                  </a:cubicBezTo>
                  <a:cubicBezTo>
                    <a:pt x="16" y="1"/>
                    <a:pt x="18" y="0"/>
                    <a:pt x="21" y="0"/>
                  </a:cubicBezTo>
                  <a:cubicBezTo>
                    <a:pt x="23" y="0"/>
                    <a:pt x="25" y="0"/>
                    <a:pt x="26" y="1"/>
                  </a:cubicBezTo>
                  <a:lnTo>
                    <a:pt x="26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26" name="Freeform 1006">
              <a:extLst>
                <a:ext uri="{FF2B5EF4-FFF2-40B4-BE49-F238E27FC236}">
                  <a16:creationId xmlns:a16="http://schemas.microsoft.com/office/drawing/2014/main" id="{7966974D-D424-47B8-98EB-E35381FE71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00563" y="5588000"/>
              <a:ext cx="106363" cy="114300"/>
            </a:xfrm>
            <a:custGeom>
              <a:avLst/>
              <a:gdLst>
                <a:gd name="T0" fmla="*/ 24 w 49"/>
                <a:gd name="T1" fmla="*/ 52 h 52"/>
                <a:gd name="T2" fmla="*/ 7 w 49"/>
                <a:gd name="T3" fmla="*/ 45 h 52"/>
                <a:gd name="T4" fmla="*/ 0 w 49"/>
                <a:gd name="T5" fmla="*/ 26 h 52"/>
                <a:gd name="T6" fmla="*/ 7 w 49"/>
                <a:gd name="T7" fmla="*/ 7 h 52"/>
                <a:gd name="T8" fmla="*/ 26 w 49"/>
                <a:gd name="T9" fmla="*/ 0 h 52"/>
                <a:gd name="T10" fmla="*/ 43 w 49"/>
                <a:gd name="T11" fmla="*/ 7 h 52"/>
                <a:gd name="T12" fmla="*/ 49 w 49"/>
                <a:gd name="T13" fmla="*/ 26 h 52"/>
                <a:gd name="T14" fmla="*/ 43 w 49"/>
                <a:gd name="T15" fmla="*/ 45 h 52"/>
                <a:gd name="T16" fmla="*/ 24 w 49"/>
                <a:gd name="T17" fmla="*/ 52 h 52"/>
                <a:gd name="T18" fmla="*/ 25 w 49"/>
                <a:gd name="T19" fmla="*/ 6 h 52"/>
                <a:gd name="T20" fmla="*/ 13 w 49"/>
                <a:gd name="T21" fmla="*/ 12 h 52"/>
                <a:gd name="T22" fmla="*/ 8 w 49"/>
                <a:gd name="T23" fmla="*/ 26 h 52"/>
                <a:gd name="T24" fmla="*/ 13 w 49"/>
                <a:gd name="T25" fmla="*/ 40 h 52"/>
                <a:gd name="T26" fmla="*/ 25 w 49"/>
                <a:gd name="T27" fmla="*/ 45 h 52"/>
                <a:gd name="T28" fmla="*/ 37 w 49"/>
                <a:gd name="T29" fmla="*/ 40 h 52"/>
                <a:gd name="T30" fmla="*/ 41 w 49"/>
                <a:gd name="T31" fmla="*/ 26 h 52"/>
                <a:gd name="T32" fmla="*/ 37 w 49"/>
                <a:gd name="T33" fmla="*/ 11 h 52"/>
                <a:gd name="T34" fmla="*/ 25 w 49"/>
                <a:gd name="T35" fmla="*/ 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52">
                  <a:moveTo>
                    <a:pt x="24" y="52"/>
                  </a:moveTo>
                  <a:cubicBezTo>
                    <a:pt x="17" y="52"/>
                    <a:pt x="11" y="50"/>
                    <a:pt x="7" y="45"/>
                  </a:cubicBezTo>
                  <a:cubicBezTo>
                    <a:pt x="2" y="40"/>
                    <a:pt x="0" y="34"/>
                    <a:pt x="0" y="26"/>
                  </a:cubicBezTo>
                  <a:cubicBezTo>
                    <a:pt x="0" y="18"/>
                    <a:pt x="2" y="11"/>
                    <a:pt x="7" y="7"/>
                  </a:cubicBezTo>
                  <a:cubicBezTo>
                    <a:pt x="11" y="2"/>
                    <a:pt x="18" y="0"/>
                    <a:pt x="26" y="0"/>
                  </a:cubicBezTo>
                  <a:cubicBezTo>
                    <a:pt x="33" y="0"/>
                    <a:pt x="39" y="2"/>
                    <a:pt x="43" y="7"/>
                  </a:cubicBezTo>
                  <a:cubicBezTo>
                    <a:pt x="47" y="11"/>
                    <a:pt x="49" y="18"/>
                    <a:pt x="49" y="26"/>
                  </a:cubicBezTo>
                  <a:cubicBezTo>
                    <a:pt x="49" y="34"/>
                    <a:pt x="47" y="40"/>
                    <a:pt x="43" y="45"/>
                  </a:cubicBezTo>
                  <a:cubicBezTo>
                    <a:pt x="38" y="50"/>
                    <a:pt x="32" y="52"/>
                    <a:pt x="24" y="52"/>
                  </a:cubicBezTo>
                  <a:close/>
                  <a:moveTo>
                    <a:pt x="25" y="6"/>
                  </a:moveTo>
                  <a:cubicBezTo>
                    <a:pt x="20" y="6"/>
                    <a:pt x="16" y="8"/>
                    <a:pt x="13" y="12"/>
                  </a:cubicBezTo>
                  <a:cubicBezTo>
                    <a:pt x="10" y="15"/>
                    <a:pt x="8" y="20"/>
                    <a:pt x="8" y="26"/>
                  </a:cubicBezTo>
                  <a:cubicBezTo>
                    <a:pt x="8" y="32"/>
                    <a:pt x="10" y="37"/>
                    <a:pt x="13" y="40"/>
                  </a:cubicBezTo>
                  <a:cubicBezTo>
                    <a:pt x="16" y="44"/>
                    <a:pt x="20" y="45"/>
                    <a:pt x="25" y="45"/>
                  </a:cubicBezTo>
                  <a:cubicBezTo>
                    <a:pt x="30" y="45"/>
                    <a:pt x="34" y="44"/>
                    <a:pt x="37" y="40"/>
                  </a:cubicBezTo>
                  <a:cubicBezTo>
                    <a:pt x="40" y="37"/>
                    <a:pt x="41" y="32"/>
                    <a:pt x="41" y="26"/>
                  </a:cubicBezTo>
                  <a:cubicBezTo>
                    <a:pt x="41" y="20"/>
                    <a:pt x="40" y="15"/>
                    <a:pt x="37" y="11"/>
                  </a:cubicBezTo>
                  <a:cubicBezTo>
                    <a:pt x="34" y="8"/>
                    <a:pt x="30" y="6"/>
                    <a:pt x="2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27" name="Freeform 1007">
              <a:extLst>
                <a:ext uri="{FF2B5EF4-FFF2-40B4-BE49-F238E27FC236}">
                  <a16:creationId xmlns:a16="http://schemas.microsoft.com/office/drawing/2014/main" id="{69EA5CEE-7925-406B-9D91-C0D695333D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4388" y="5588000"/>
              <a:ext cx="71438" cy="114300"/>
            </a:xfrm>
            <a:custGeom>
              <a:avLst/>
              <a:gdLst>
                <a:gd name="T0" fmla="*/ 0 w 33"/>
                <a:gd name="T1" fmla="*/ 49 h 52"/>
                <a:gd name="T2" fmla="*/ 0 w 33"/>
                <a:gd name="T3" fmla="*/ 41 h 52"/>
                <a:gd name="T4" fmla="*/ 15 w 33"/>
                <a:gd name="T5" fmla="*/ 45 h 52"/>
                <a:gd name="T6" fmla="*/ 25 w 33"/>
                <a:gd name="T7" fmla="*/ 38 h 52"/>
                <a:gd name="T8" fmla="*/ 24 w 33"/>
                <a:gd name="T9" fmla="*/ 35 h 52"/>
                <a:gd name="T10" fmla="*/ 22 w 33"/>
                <a:gd name="T11" fmla="*/ 32 h 52"/>
                <a:gd name="T12" fmla="*/ 18 w 33"/>
                <a:gd name="T13" fmla="*/ 31 h 52"/>
                <a:gd name="T14" fmla="*/ 14 w 33"/>
                <a:gd name="T15" fmla="*/ 29 h 52"/>
                <a:gd name="T16" fmla="*/ 8 w 33"/>
                <a:gd name="T17" fmla="*/ 26 h 52"/>
                <a:gd name="T18" fmla="*/ 4 w 33"/>
                <a:gd name="T19" fmla="*/ 23 h 52"/>
                <a:gd name="T20" fmla="*/ 1 w 33"/>
                <a:gd name="T21" fmla="*/ 19 h 52"/>
                <a:gd name="T22" fmla="*/ 0 w 33"/>
                <a:gd name="T23" fmla="*/ 14 h 52"/>
                <a:gd name="T24" fmla="*/ 2 w 33"/>
                <a:gd name="T25" fmla="*/ 8 h 52"/>
                <a:gd name="T26" fmla="*/ 6 w 33"/>
                <a:gd name="T27" fmla="*/ 3 h 52"/>
                <a:gd name="T28" fmla="*/ 12 w 33"/>
                <a:gd name="T29" fmla="*/ 1 h 52"/>
                <a:gd name="T30" fmla="*/ 19 w 33"/>
                <a:gd name="T31" fmla="*/ 0 h 52"/>
                <a:gd name="T32" fmla="*/ 31 w 33"/>
                <a:gd name="T33" fmla="*/ 2 h 52"/>
                <a:gd name="T34" fmla="*/ 31 w 33"/>
                <a:gd name="T35" fmla="*/ 10 h 52"/>
                <a:gd name="T36" fmla="*/ 18 w 33"/>
                <a:gd name="T37" fmla="*/ 6 h 52"/>
                <a:gd name="T38" fmla="*/ 14 w 33"/>
                <a:gd name="T39" fmla="*/ 7 h 52"/>
                <a:gd name="T40" fmla="*/ 11 w 33"/>
                <a:gd name="T41" fmla="*/ 8 h 52"/>
                <a:gd name="T42" fmla="*/ 9 w 33"/>
                <a:gd name="T43" fmla="*/ 11 h 52"/>
                <a:gd name="T44" fmla="*/ 8 w 33"/>
                <a:gd name="T45" fmla="*/ 13 h 52"/>
                <a:gd name="T46" fmla="*/ 9 w 33"/>
                <a:gd name="T47" fmla="*/ 17 h 52"/>
                <a:gd name="T48" fmla="*/ 11 w 33"/>
                <a:gd name="T49" fmla="*/ 19 h 52"/>
                <a:gd name="T50" fmla="*/ 15 w 33"/>
                <a:gd name="T51" fmla="*/ 21 h 52"/>
                <a:gd name="T52" fmla="*/ 19 w 33"/>
                <a:gd name="T53" fmla="*/ 23 h 52"/>
                <a:gd name="T54" fmla="*/ 25 w 33"/>
                <a:gd name="T55" fmla="*/ 25 h 52"/>
                <a:gd name="T56" fmla="*/ 30 w 33"/>
                <a:gd name="T57" fmla="*/ 28 h 52"/>
                <a:gd name="T58" fmla="*/ 32 w 33"/>
                <a:gd name="T59" fmla="*/ 32 h 52"/>
                <a:gd name="T60" fmla="*/ 33 w 33"/>
                <a:gd name="T61" fmla="*/ 38 h 52"/>
                <a:gd name="T62" fmla="*/ 32 w 33"/>
                <a:gd name="T63" fmla="*/ 44 h 52"/>
                <a:gd name="T64" fmla="*/ 27 w 33"/>
                <a:gd name="T65" fmla="*/ 49 h 52"/>
                <a:gd name="T66" fmla="*/ 21 w 33"/>
                <a:gd name="T67" fmla="*/ 51 h 52"/>
                <a:gd name="T68" fmla="*/ 14 w 33"/>
                <a:gd name="T69" fmla="*/ 52 h 52"/>
                <a:gd name="T70" fmla="*/ 0 w 33"/>
                <a:gd name="T71" fmla="*/ 4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3" h="52">
                  <a:moveTo>
                    <a:pt x="0" y="49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5" y="44"/>
                    <a:pt x="9" y="45"/>
                    <a:pt x="15" y="45"/>
                  </a:cubicBezTo>
                  <a:cubicBezTo>
                    <a:pt x="22" y="45"/>
                    <a:pt x="25" y="43"/>
                    <a:pt x="25" y="38"/>
                  </a:cubicBezTo>
                  <a:cubicBezTo>
                    <a:pt x="25" y="37"/>
                    <a:pt x="25" y="36"/>
                    <a:pt x="24" y="35"/>
                  </a:cubicBezTo>
                  <a:cubicBezTo>
                    <a:pt x="24" y="34"/>
                    <a:pt x="23" y="33"/>
                    <a:pt x="22" y="32"/>
                  </a:cubicBezTo>
                  <a:cubicBezTo>
                    <a:pt x="21" y="32"/>
                    <a:pt x="20" y="31"/>
                    <a:pt x="18" y="31"/>
                  </a:cubicBezTo>
                  <a:cubicBezTo>
                    <a:pt x="17" y="30"/>
                    <a:pt x="15" y="29"/>
                    <a:pt x="14" y="29"/>
                  </a:cubicBezTo>
                  <a:cubicBezTo>
                    <a:pt x="11" y="28"/>
                    <a:pt x="10" y="27"/>
                    <a:pt x="8" y="26"/>
                  </a:cubicBezTo>
                  <a:cubicBezTo>
                    <a:pt x="6" y="25"/>
                    <a:pt x="5" y="24"/>
                    <a:pt x="4" y="23"/>
                  </a:cubicBezTo>
                  <a:cubicBezTo>
                    <a:pt x="3" y="22"/>
                    <a:pt x="2" y="21"/>
                    <a:pt x="1" y="19"/>
                  </a:cubicBezTo>
                  <a:cubicBezTo>
                    <a:pt x="1" y="18"/>
                    <a:pt x="0" y="16"/>
                    <a:pt x="0" y="14"/>
                  </a:cubicBezTo>
                  <a:cubicBezTo>
                    <a:pt x="0" y="12"/>
                    <a:pt x="1" y="10"/>
                    <a:pt x="2" y="8"/>
                  </a:cubicBezTo>
                  <a:cubicBezTo>
                    <a:pt x="3" y="6"/>
                    <a:pt x="4" y="5"/>
                    <a:pt x="6" y="3"/>
                  </a:cubicBezTo>
                  <a:cubicBezTo>
                    <a:pt x="8" y="2"/>
                    <a:pt x="10" y="1"/>
                    <a:pt x="12" y="1"/>
                  </a:cubicBezTo>
                  <a:cubicBezTo>
                    <a:pt x="15" y="0"/>
                    <a:pt x="17" y="0"/>
                    <a:pt x="19" y="0"/>
                  </a:cubicBezTo>
                  <a:cubicBezTo>
                    <a:pt x="24" y="0"/>
                    <a:pt x="28" y="0"/>
                    <a:pt x="31" y="2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27" y="8"/>
                    <a:pt x="23" y="6"/>
                    <a:pt x="18" y="6"/>
                  </a:cubicBezTo>
                  <a:cubicBezTo>
                    <a:pt x="17" y="6"/>
                    <a:pt x="16" y="7"/>
                    <a:pt x="14" y="7"/>
                  </a:cubicBezTo>
                  <a:cubicBezTo>
                    <a:pt x="13" y="7"/>
                    <a:pt x="12" y="8"/>
                    <a:pt x="11" y="8"/>
                  </a:cubicBezTo>
                  <a:cubicBezTo>
                    <a:pt x="10" y="9"/>
                    <a:pt x="10" y="10"/>
                    <a:pt x="9" y="11"/>
                  </a:cubicBezTo>
                  <a:cubicBezTo>
                    <a:pt x="9" y="11"/>
                    <a:pt x="8" y="12"/>
                    <a:pt x="8" y="13"/>
                  </a:cubicBezTo>
                  <a:cubicBezTo>
                    <a:pt x="8" y="15"/>
                    <a:pt x="9" y="16"/>
                    <a:pt x="9" y="17"/>
                  </a:cubicBezTo>
                  <a:cubicBezTo>
                    <a:pt x="10" y="18"/>
                    <a:pt x="10" y="18"/>
                    <a:pt x="11" y="19"/>
                  </a:cubicBezTo>
                  <a:cubicBezTo>
                    <a:pt x="12" y="20"/>
                    <a:pt x="13" y="20"/>
                    <a:pt x="15" y="21"/>
                  </a:cubicBezTo>
                  <a:cubicBezTo>
                    <a:pt x="16" y="21"/>
                    <a:pt x="17" y="22"/>
                    <a:pt x="19" y="23"/>
                  </a:cubicBezTo>
                  <a:cubicBezTo>
                    <a:pt x="21" y="24"/>
                    <a:pt x="23" y="24"/>
                    <a:pt x="25" y="25"/>
                  </a:cubicBezTo>
                  <a:cubicBezTo>
                    <a:pt x="27" y="26"/>
                    <a:pt x="28" y="27"/>
                    <a:pt x="30" y="28"/>
                  </a:cubicBezTo>
                  <a:cubicBezTo>
                    <a:pt x="31" y="30"/>
                    <a:pt x="32" y="31"/>
                    <a:pt x="32" y="32"/>
                  </a:cubicBezTo>
                  <a:cubicBezTo>
                    <a:pt x="33" y="34"/>
                    <a:pt x="33" y="36"/>
                    <a:pt x="33" y="38"/>
                  </a:cubicBezTo>
                  <a:cubicBezTo>
                    <a:pt x="33" y="40"/>
                    <a:pt x="33" y="42"/>
                    <a:pt x="32" y="44"/>
                  </a:cubicBezTo>
                  <a:cubicBezTo>
                    <a:pt x="31" y="46"/>
                    <a:pt x="29" y="47"/>
                    <a:pt x="27" y="49"/>
                  </a:cubicBezTo>
                  <a:cubicBezTo>
                    <a:pt x="26" y="50"/>
                    <a:pt x="23" y="51"/>
                    <a:pt x="21" y="51"/>
                  </a:cubicBezTo>
                  <a:cubicBezTo>
                    <a:pt x="19" y="52"/>
                    <a:pt x="16" y="52"/>
                    <a:pt x="14" y="52"/>
                  </a:cubicBezTo>
                  <a:cubicBezTo>
                    <a:pt x="8" y="52"/>
                    <a:pt x="4" y="51"/>
                    <a:pt x="0" y="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28" name="Freeform 1008">
              <a:extLst>
                <a:ext uri="{FF2B5EF4-FFF2-40B4-BE49-F238E27FC236}">
                  <a16:creationId xmlns:a16="http://schemas.microsoft.com/office/drawing/2014/main" id="{AE68EFB6-7249-4031-A816-B6070B7653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10113" y="5588000"/>
              <a:ext cx="107950" cy="114300"/>
            </a:xfrm>
            <a:custGeom>
              <a:avLst/>
              <a:gdLst>
                <a:gd name="T0" fmla="*/ 25 w 50"/>
                <a:gd name="T1" fmla="*/ 52 h 52"/>
                <a:gd name="T2" fmla="*/ 7 w 50"/>
                <a:gd name="T3" fmla="*/ 45 h 52"/>
                <a:gd name="T4" fmla="*/ 0 w 50"/>
                <a:gd name="T5" fmla="*/ 26 h 52"/>
                <a:gd name="T6" fmla="*/ 7 w 50"/>
                <a:gd name="T7" fmla="*/ 7 h 52"/>
                <a:gd name="T8" fmla="*/ 26 w 50"/>
                <a:gd name="T9" fmla="*/ 0 h 52"/>
                <a:gd name="T10" fmla="*/ 43 w 50"/>
                <a:gd name="T11" fmla="*/ 7 h 52"/>
                <a:gd name="T12" fmla="*/ 50 w 50"/>
                <a:gd name="T13" fmla="*/ 26 h 52"/>
                <a:gd name="T14" fmla="*/ 43 w 50"/>
                <a:gd name="T15" fmla="*/ 45 h 52"/>
                <a:gd name="T16" fmla="*/ 25 w 50"/>
                <a:gd name="T17" fmla="*/ 52 h 52"/>
                <a:gd name="T18" fmla="*/ 25 w 50"/>
                <a:gd name="T19" fmla="*/ 6 h 52"/>
                <a:gd name="T20" fmla="*/ 13 w 50"/>
                <a:gd name="T21" fmla="*/ 12 h 52"/>
                <a:gd name="T22" fmla="*/ 9 w 50"/>
                <a:gd name="T23" fmla="*/ 26 h 52"/>
                <a:gd name="T24" fmla="*/ 13 w 50"/>
                <a:gd name="T25" fmla="*/ 40 h 52"/>
                <a:gd name="T26" fmla="*/ 25 w 50"/>
                <a:gd name="T27" fmla="*/ 45 h 52"/>
                <a:gd name="T28" fmla="*/ 37 w 50"/>
                <a:gd name="T29" fmla="*/ 40 h 52"/>
                <a:gd name="T30" fmla="*/ 42 w 50"/>
                <a:gd name="T31" fmla="*/ 26 h 52"/>
                <a:gd name="T32" fmla="*/ 37 w 50"/>
                <a:gd name="T33" fmla="*/ 11 h 52"/>
                <a:gd name="T34" fmla="*/ 25 w 50"/>
                <a:gd name="T35" fmla="*/ 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" h="52">
                  <a:moveTo>
                    <a:pt x="25" y="52"/>
                  </a:moveTo>
                  <a:cubicBezTo>
                    <a:pt x="17" y="52"/>
                    <a:pt x="11" y="50"/>
                    <a:pt x="7" y="45"/>
                  </a:cubicBezTo>
                  <a:cubicBezTo>
                    <a:pt x="3" y="40"/>
                    <a:pt x="0" y="34"/>
                    <a:pt x="0" y="26"/>
                  </a:cubicBezTo>
                  <a:cubicBezTo>
                    <a:pt x="0" y="18"/>
                    <a:pt x="3" y="11"/>
                    <a:pt x="7" y="7"/>
                  </a:cubicBezTo>
                  <a:cubicBezTo>
                    <a:pt x="12" y="2"/>
                    <a:pt x="18" y="0"/>
                    <a:pt x="26" y="0"/>
                  </a:cubicBezTo>
                  <a:cubicBezTo>
                    <a:pt x="33" y="0"/>
                    <a:pt x="39" y="2"/>
                    <a:pt x="43" y="7"/>
                  </a:cubicBezTo>
                  <a:cubicBezTo>
                    <a:pt x="48" y="11"/>
                    <a:pt x="50" y="18"/>
                    <a:pt x="50" y="26"/>
                  </a:cubicBezTo>
                  <a:cubicBezTo>
                    <a:pt x="50" y="34"/>
                    <a:pt x="47" y="40"/>
                    <a:pt x="43" y="45"/>
                  </a:cubicBezTo>
                  <a:cubicBezTo>
                    <a:pt x="38" y="50"/>
                    <a:pt x="32" y="52"/>
                    <a:pt x="25" y="52"/>
                  </a:cubicBezTo>
                  <a:close/>
                  <a:moveTo>
                    <a:pt x="25" y="6"/>
                  </a:moveTo>
                  <a:cubicBezTo>
                    <a:pt x="20" y="6"/>
                    <a:pt x="16" y="8"/>
                    <a:pt x="13" y="12"/>
                  </a:cubicBezTo>
                  <a:cubicBezTo>
                    <a:pt x="10" y="15"/>
                    <a:pt x="9" y="20"/>
                    <a:pt x="9" y="26"/>
                  </a:cubicBezTo>
                  <a:cubicBezTo>
                    <a:pt x="9" y="32"/>
                    <a:pt x="10" y="37"/>
                    <a:pt x="13" y="40"/>
                  </a:cubicBezTo>
                  <a:cubicBezTo>
                    <a:pt x="16" y="44"/>
                    <a:pt x="20" y="45"/>
                    <a:pt x="25" y="45"/>
                  </a:cubicBezTo>
                  <a:cubicBezTo>
                    <a:pt x="31" y="45"/>
                    <a:pt x="35" y="44"/>
                    <a:pt x="37" y="40"/>
                  </a:cubicBezTo>
                  <a:cubicBezTo>
                    <a:pt x="40" y="37"/>
                    <a:pt x="42" y="32"/>
                    <a:pt x="42" y="26"/>
                  </a:cubicBezTo>
                  <a:cubicBezTo>
                    <a:pt x="42" y="20"/>
                    <a:pt x="40" y="15"/>
                    <a:pt x="37" y="11"/>
                  </a:cubicBezTo>
                  <a:cubicBezTo>
                    <a:pt x="35" y="8"/>
                    <a:pt x="31" y="6"/>
                    <a:pt x="2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29" name="Freeform 1009">
              <a:extLst>
                <a:ext uri="{FF2B5EF4-FFF2-40B4-BE49-F238E27FC236}">
                  <a16:creationId xmlns:a16="http://schemas.microsoft.com/office/drawing/2014/main" id="{E5BD2EFC-C94B-44B2-B1DB-5A09BD235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6000" y="5535613"/>
              <a:ext cx="66675" cy="163513"/>
            </a:xfrm>
            <a:custGeom>
              <a:avLst/>
              <a:gdLst>
                <a:gd name="T0" fmla="*/ 31 w 31"/>
                <a:gd name="T1" fmla="*/ 8 h 75"/>
                <a:gd name="T2" fmla="*/ 25 w 31"/>
                <a:gd name="T3" fmla="*/ 6 h 75"/>
                <a:gd name="T4" fmla="*/ 17 w 31"/>
                <a:gd name="T5" fmla="*/ 17 h 75"/>
                <a:gd name="T6" fmla="*/ 17 w 31"/>
                <a:gd name="T7" fmla="*/ 25 h 75"/>
                <a:gd name="T8" fmla="*/ 29 w 31"/>
                <a:gd name="T9" fmla="*/ 25 h 75"/>
                <a:gd name="T10" fmla="*/ 29 w 31"/>
                <a:gd name="T11" fmla="*/ 32 h 75"/>
                <a:gd name="T12" fmla="*/ 17 w 31"/>
                <a:gd name="T13" fmla="*/ 32 h 75"/>
                <a:gd name="T14" fmla="*/ 17 w 31"/>
                <a:gd name="T15" fmla="*/ 75 h 75"/>
                <a:gd name="T16" fmla="*/ 9 w 31"/>
                <a:gd name="T17" fmla="*/ 75 h 75"/>
                <a:gd name="T18" fmla="*/ 9 w 31"/>
                <a:gd name="T19" fmla="*/ 32 h 75"/>
                <a:gd name="T20" fmla="*/ 0 w 31"/>
                <a:gd name="T21" fmla="*/ 32 h 75"/>
                <a:gd name="T22" fmla="*/ 0 w 31"/>
                <a:gd name="T23" fmla="*/ 25 h 75"/>
                <a:gd name="T24" fmla="*/ 9 w 31"/>
                <a:gd name="T25" fmla="*/ 25 h 75"/>
                <a:gd name="T26" fmla="*/ 9 w 31"/>
                <a:gd name="T27" fmla="*/ 17 h 75"/>
                <a:gd name="T28" fmla="*/ 13 w 31"/>
                <a:gd name="T29" fmla="*/ 4 h 75"/>
                <a:gd name="T30" fmla="*/ 25 w 31"/>
                <a:gd name="T31" fmla="*/ 0 h 75"/>
                <a:gd name="T32" fmla="*/ 31 w 31"/>
                <a:gd name="T33" fmla="*/ 0 h 75"/>
                <a:gd name="T34" fmla="*/ 31 w 31"/>
                <a:gd name="T35" fmla="*/ 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" h="75">
                  <a:moveTo>
                    <a:pt x="31" y="8"/>
                  </a:moveTo>
                  <a:cubicBezTo>
                    <a:pt x="29" y="7"/>
                    <a:pt x="27" y="6"/>
                    <a:pt x="25" y="6"/>
                  </a:cubicBezTo>
                  <a:cubicBezTo>
                    <a:pt x="20" y="6"/>
                    <a:pt x="17" y="10"/>
                    <a:pt x="17" y="17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75"/>
                    <a:pt x="17" y="75"/>
                    <a:pt x="17" y="75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1"/>
                    <a:pt x="10" y="7"/>
                    <a:pt x="13" y="4"/>
                  </a:cubicBezTo>
                  <a:cubicBezTo>
                    <a:pt x="16" y="1"/>
                    <a:pt x="20" y="0"/>
                    <a:pt x="25" y="0"/>
                  </a:cubicBezTo>
                  <a:cubicBezTo>
                    <a:pt x="27" y="0"/>
                    <a:pt x="29" y="0"/>
                    <a:pt x="31" y="0"/>
                  </a:cubicBezTo>
                  <a:lnTo>
                    <a:pt x="31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30" name="Freeform 1010">
              <a:extLst>
                <a:ext uri="{FF2B5EF4-FFF2-40B4-BE49-F238E27FC236}">
                  <a16:creationId xmlns:a16="http://schemas.microsoft.com/office/drawing/2014/main" id="{1A3C4DB0-50E1-4173-A125-02D5C7469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4263" y="5557838"/>
              <a:ext cx="63500" cy="144463"/>
            </a:xfrm>
            <a:custGeom>
              <a:avLst/>
              <a:gdLst>
                <a:gd name="T0" fmla="*/ 29 w 29"/>
                <a:gd name="T1" fmla="*/ 64 h 66"/>
                <a:gd name="T2" fmla="*/ 21 w 29"/>
                <a:gd name="T3" fmla="*/ 66 h 66"/>
                <a:gd name="T4" fmla="*/ 8 w 29"/>
                <a:gd name="T5" fmla="*/ 51 h 66"/>
                <a:gd name="T6" fmla="*/ 8 w 29"/>
                <a:gd name="T7" fmla="*/ 22 h 66"/>
                <a:gd name="T8" fmla="*/ 0 w 29"/>
                <a:gd name="T9" fmla="*/ 22 h 66"/>
                <a:gd name="T10" fmla="*/ 0 w 29"/>
                <a:gd name="T11" fmla="*/ 15 h 66"/>
                <a:gd name="T12" fmla="*/ 8 w 29"/>
                <a:gd name="T13" fmla="*/ 15 h 66"/>
                <a:gd name="T14" fmla="*/ 8 w 29"/>
                <a:gd name="T15" fmla="*/ 3 h 66"/>
                <a:gd name="T16" fmla="*/ 16 w 29"/>
                <a:gd name="T17" fmla="*/ 0 h 66"/>
                <a:gd name="T18" fmla="*/ 16 w 29"/>
                <a:gd name="T19" fmla="*/ 15 h 66"/>
                <a:gd name="T20" fmla="*/ 29 w 29"/>
                <a:gd name="T21" fmla="*/ 15 h 66"/>
                <a:gd name="T22" fmla="*/ 29 w 29"/>
                <a:gd name="T23" fmla="*/ 22 h 66"/>
                <a:gd name="T24" fmla="*/ 16 w 29"/>
                <a:gd name="T25" fmla="*/ 22 h 66"/>
                <a:gd name="T26" fmla="*/ 16 w 29"/>
                <a:gd name="T27" fmla="*/ 50 h 66"/>
                <a:gd name="T28" fmla="*/ 18 w 29"/>
                <a:gd name="T29" fmla="*/ 57 h 66"/>
                <a:gd name="T30" fmla="*/ 24 w 29"/>
                <a:gd name="T31" fmla="*/ 59 h 66"/>
                <a:gd name="T32" fmla="*/ 29 w 29"/>
                <a:gd name="T33" fmla="*/ 58 h 66"/>
                <a:gd name="T34" fmla="*/ 29 w 29"/>
                <a:gd name="T35" fmla="*/ 6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66">
                  <a:moveTo>
                    <a:pt x="29" y="64"/>
                  </a:moveTo>
                  <a:cubicBezTo>
                    <a:pt x="27" y="66"/>
                    <a:pt x="25" y="66"/>
                    <a:pt x="21" y="66"/>
                  </a:cubicBezTo>
                  <a:cubicBezTo>
                    <a:pt x="13" y="66"/>
                    <a:pt x="8" y="61"/>
                    <a:pt x="8" y="5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6" y="53"/>
                    <a:pt x="17" y="56"/>
                    <a:pt x="18" y="57"/>
                  </a:cubicBezTo>
                  <a:cubicBezTo>
                    <a:pt x="19" y="59"/>
                    <a:pt x="21" y="59"/>
                    <a:pt x="24" y="59"/>
                  </a:cubicBezTo>
                  <a:cubicBezTo>
                    <a:pt x="26" y="59"/>
                    <a:pt x="27" y="59"/>
                    <a:pt x="29" y="58"/>
                  </a:cubicBezTo>
                  <a:lnTo>
                    <a:pt x="29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31" name="Freeform 1011">
              <a:extLst>
                <a:ext uri="{FF2B5EF4-FFF2-40B4-BE49-F238E27FC236}">
                  <a16:creationId xmlns:a16="http://schemas.microsoft.com/office/drawing/2014/main" id="{9EF38375-997D-4D1A-9625-07C4B38CF1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6863" y="5765800"/>
              <a:ext cx="107950" cy="152400"/>
            </a:xfrm>
            <a:custGeom>
              <a:avLst/>
              <a:gdLst>
                <a:gd name="T0" fmla="*/ 50 w 50"/>
                <a:gd name="T1" fmla="*/ 70 h 70"/>
                <a:gd name="T2" fmla="*/ 41 w 50"/>
                <a:gd name="T3" fmla="*/ 70 h 70"/>
                <a:gd name="T4" fmla="*/ 29 w 50"/>
                <a:gd name="T5" fmla="*/ 51 h 70"/>
                <a:gd name="T6" fmla="*/ 26 w 50"/>
                <a:gd name="T7" fmla="*/ 46 h 70"/>
                <a:gd name="T8" fmla="*/ 23 w 50"/>
                <a:gd name="T9" fmla="*/ 43 h 70"/>
                <a:gd name="T10" fmla="*/ 19 w 50"/>
                <a:gd name="T11" fmla="*/ 41 h 70"/>
                <a:gd name="T12" fmla="*/ 15 w 50"/>
                <a:gd name="T13" fmla="*/ 40 h 70"/>
                <a:gd name="T14" fmla="*/ 8 w 50"/>
                <a:gd name="T15" fmla="*/ 40 h 70"/>
                <a:gd name="T16" fmla="*/ 8 w 50"/>
                <a:gd name="T17" fmla="*/ 70 h 70"/>
                <a:gd name="T18" fmla="*/ 0 w 50"/>
                <a:gd name="T19" fmla="*/ 70 h 70"/>
                <a:gd name="T20" fmla="*/ 0 w 50"/>
                <a:gd name="T21" fmla="*/ 0 h 70"/>
                <a:gd name="T22" fmla="*/ 21 w 50"/>
                <a:gd name="T23" fmla="*/ 0 h 70"/>
                <a:gd name="T24" fmla="*/ 30 w 50"/>
                <a:gd name="T25" fmla="*/ 1 h 70"/>
                <a:gd name="T26" fmla="*/ 36 w 50"/>
                <a:gd name="T27" fmla="*/ 5 h 70"/>
                <a:gd name="T28" fmla="*/ 41 w 50"/>
                <a:gd name="T29" fmla="*/ 11 h 70"/>
                <a:gd name="T30" fmla="*/ 42 w 50"/>
                <a:gd name="T31" fmla="*/ 19 h 70"/>
                <a:gd name="T32" fmla="*/ 41 w 50"/>
                <a:gd name="T33" fmla="*/ 26 h 70"/>
                <a:gd name="T34" fmla="*/ 38 w 50"/>
                <a:gd name="T35" fmla="*/ 31 h 70"/>
                <a:gd name="T36" fmla="*/ 33 w 50"/>
                <a:gd name="T37" fmla="*/ 35 h 70"/>
                <a:gd name="T38" fmla="*/ 27 w 50"/>
                <a:gd name="T39" fmla="*/ 38 h 70"/>
                <a:gd name="T40" fmla="*/ 27 w 50"/>
                <a:gd name="T41" fmla="*/ 38 h 70"/>
                <a:gd name="T42" fmla="*/ 30 w 50"/>
                <a:gd name="T43" fmla="*/ 40 h 70"/>
                <a:gd name="T44" fmla="*/ 32 w 50"/>
                <a:gd name="T45" fmla="*/ 42 h 70"/>
                <a:gd name="T46" fmla="*/ 35 w 50"/>
                <a:gd name="T47" fmla="*/ 45 h 70"/>
                <a:gd name="T48" fmla="*/ 37 w 50"/>
                <a:gd name="T49" fmla="*/ 49 h 70"/>
                <a:gd name="T50" fmla="*/ 50 w 50"/>
                <a:gd name="T51" fmla="*/ 70 h 70"/>
                <a:gd name="T52" fmla="*/ 8 w 50"/>
                <a:gd name="T53" fmla="*/ 8 h 70"/>
                <a:gd name="T54" fmla="*/ 8 w 50"/>
                <a:gd name="T55" fmla="*/ 33 h 70"/>
                <a:gd name="T56" fmla="*/ 19 w 50"/>
                <a:gd name="T57" fmla="*/ 33 h 70"/>
                <a:gd name="T58" fmla="*/ 25 w 50"/>
                <a:gd name="T59" fmla="*/ 32 h 70"/>
                <a:gd name="T60" fmla="*/ 30 w 50"/>
                <a:gd name="T61" fmla="*/ 29 h 70"/>
                <a:gd name="T62" fmla="*/ 33 w 50"/>
                <a:gd name="T63" fmla="*/ 25 h 70"/>
                <a:gd name="T64" fmla="*/ 34 w 50"/>
                <a:gd name="T65" fmla="*/ 19 h 70"/>
                <a:gd name="T66" fmla="*/ 30 w 50"/>
                <a:gd name="T67" fmla="*/ 11 h 70"/>
                <a:gd name="T68" fmla="*/ 20 w 50"/>
                <a:gd name="T69" fmla="*/ 8 h 70"/>
                <a:gd name="T70" fmla="*/ 8 w 50"/>
                <a:gd name="T71" fmla="*/ 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0" h="70">
                  <a:moveTo>
                    <a:pt x="50" y="70"/>
                  </a:moveTo>
                  <a:cubicBezTo>
                    <a:pt x="41" y="70"/>
                    <a:pt x="41" y="70"/>
                    <a:pt x="41" y="70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8" y="49"/>
                    <a:pt x="27" y="47"/>
                    <a:pt x="26" y="46"/>
                  </a:cubicBezTo>
                  <a:cubicBezTo>
                    <a:pt x="25" y="45"/>
                    <a:pt x="24" y="44"/>
                    <a:pt x="23" y="43"/>
                  </a:cubicBezTo>
                  <a:cubicBezTo>
                    <a:pt x="22" y="42"/>
                    <a:pt x="20" y="41"/>
                    <a:pt x="19" y="41"/>
                  </a:cubicBezTo>
                  <a:cubicBezTo>
                    <a:pt x="18" y="41"/>
                    <a:pt x="17" y="40"/>
                    <a:pt x="15" y="40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70"/>
                    <a:pt x="8" y="70"/>
                    <a:pt x="8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4" y="0"/>
                    <a:pt x="27" y="0"/>
                    <a:pt x="30" y="1"/>
                  </a:cubicBezTo>
                  <a:cubicBezTo>
                    <a:pt x="32" y="2"/>
                    <a:pt x="34" y="3"/>
                    <a:pt x="36" y="5"/>
                  </a:cubicBezTo>
                  <a:cubicBezTo>
                    <a:pt x="38" y="6"/>
                    <a:pt x="40" y="8"/>
                    <a:pt x="41" y="11"/>
                  </a:cubicBezTo>
                  <a:cubicBezTo>
                    <a:pt x="42" y="13"/>
                    <a:pt x="42" y="16"/>
                    <a:pt x="42" y="19"/>
                  </a:cubicBezTo>
                  <a:cubicBezTo>
                    <a:pt x="42" y="21"/>
                    <a:pt x="42" y="23"/>
                    <a:pt x="41" y="26"/>
                  </a:cubicBezTo>
                  <a:cubicBezTo>
                    <a:pt x="41" y="28"/>
                    <a:pt x="40" y="29"/>
                    <a:pt x="38" y="31"/>
                  </a:cubicBezTo>
                  <a:cubicBezTo>
                    <a:pt x="37" y="33"/>
                    <a:pt x="35" y="34"/>
                    <a:pt x="33" y="35"/>
                  </a:cubicBezTo>
                  <a:cubicBezTo>
                    <a:pt x="31" y="36"/>
                    <a:pt x="29" y="37"/>
                    <a:pt x="27" y="38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8" y="38"/>
                    <a:pt x="29" y="39"/>
                    <a:pt x="30" y="40"/>
                  </a:cubicBezTo>
                  <a:cubicBezTo>
                    <a:pt x="31" y="40"/>
                    <a:pt x="32" y="41"/>
                    <a:pt x="32" y="42"/>
                  </a:cubicBezTo>
                  <a:cubicBezTo>
                    <a:pt x="33" y="43"/>
                    <a:pt x="34" y="44"/>
                    <a:pt x="35" y="45"/>
                  </a:cubicBezTo>
                  <a:cubicBezTo>
                    <a:pt x="35" y="46"/>
                    <a:pt x="36" y="48"/>
                    <a:pt x="37" y="49"/>
                  </a:cubicBezTo>
                  <a:lnTo>
                    <a:pt x="50" y="70"/>
                  </a:lnTo>
                  <a:close/>
                  <a:moveTo>
                    <a:pt x="8" y="8"/>
                  </a:moveTo>
                  <a:cubicBezTo>
                    <a:pt x="8" y="33"/>
                    <a:pt x="8" y="33"/>
                    <a:pt x="8" y="33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22" y="33"/>
                    <a:pt x="23" y="33"/>
                    <a:pt x="25" y="32"/>
                  </a:cubicBezTo>
                  <a:cubicBezTo>
                    <a:pt x="27" y="31"/>
                    <a:pt x="28" y="31"/>
                    <a:pt x="30" y="29"/>
                  </a:cubicBezTo>
                  <a:cubicBezTo>
                    <a:pt x="31" y="28"/>
                    <a:pt x="32" y="27"/>
                    <a:pt x="33" y="25"/>
                  </a:cubicBezTo>
                  <a:cubicBezTo>
                    <a:pt x="33" y="23"/>
                    <a:pt x="34" y="22"/>
                    <a:pt x="34" y="19"/>
                  </a:cubicBezTo>
                  <a:cubicBezTo>
                    <a:pt x="34" y="16"/>
                    <a:pt x="33" y="13"/>
                    <a:pt x="30" y="11"/>
                  </a:cubicBezTo>
                  <a:cubicBezTo>
                    <a:pt x="28" y="9"/>
                    <a:pt x="24" y="8"/>
                    <a:pt x="20" y="8"/>
                  </a:cubicBezTo>
                  <a:lnTo>
                    <a:pt x="8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32" name="Freeform 1012">
              <a:extLst>
                <a:ext uri="{FF2B5EF4-FFF2-40B4-BE49-F238E27FC236}">
                  <a16:creationId xmlns:a16="http://schemas.microsoft.com/office/drawing/2014/main" id="{FD25BD3E-7A85-4D90-B1F5-1E7DFC2537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21163" y="5807075"/>
              <a:ext cx="93663" cy="114300"/>
            </a:xfrm>
            <a:custGeom>
              <a:avLst/>
              <a:gdLst>
                <a:gd name="T0" fmla="*/ 43 w 43"/>
                <a:gd name="T1" fmla="*/ 28 h 53"/>
                <a:gd name="T2" fmla="*/ 8 w 43"/>
                <a:gd name="T3" fmla="*/ 28 h 53"/>
                <a:gd name="T4" fmla="*/ 12 w 43"/>
                <a:gd name="T5" fmla="*/ 41 h 53"/>
                <a:gd name="T6" fmla="*/ 24 w 43"/>
                <a:gd name="T7" fmla="*/ 46 h 53"/>
                <a:gd name="T8" fmla="*/ 40 w 43"/>
                <a:gd name="T9" fmla="*/ 40 h 53"/>
                <a:gd name="T10" fmla="*/ 40 w 43"/>
                <a:gd name="T11" fmla="*/ 48 h 53"/>
                <a:gd name="T12" fmla="*/ 22 w 43"/>
                <a:gd name="T13" fmla="*/ 53 h 53"/>
                <a:gd name="T14" fmla="*/ 6 w 43"/>
                <a:gd name="T15" fmla="*/ 46 h 53"/>
                <a:gd name="T16" fmla="*/ 0 w 43"/>
                <a:gd name="T17" fmla="*/ 26 h 53"/>
                <a:gd name="T18" fmla="*/ 6 w 43"/>
                <a:gd name="T19" fmla="*/ 7 h 53"/>
                <a:gd name="T20" fmla="*/ 23 w 43"/>
                <a:gd name="T21" fmla="*/ 0 h 53"/>
                <a:gd name="T22" fmla="*/ 38 w 43"/>
                <a:gd name="T23" fmla="*/ 6 h 53"/>
                <a:gd name="T24" fmla="*/ 43 w 43"/>
                <a:gd name="T25" fmla="*/ 24 h 53"/>
                <a:gd name="T26" fmla="*/ 43 w 43"/>
                <a:gd name="T27" fmla="*/ 28 h 53"/>
                <a:gd name="T28" fmla="*/ 35 w 43"/>
                <a:gd name="T29" fmla="*/ 21 h 53"/>
                <a:gd name="T30" fmla="*/ 32 w 43"/>
                <a:gd name="T31" fmla="*/ 11 h 53"/>
                <a:gd name="T32" fmla="*/ 23 w 43"/>
                <a:gd name="T33" fmla="*/ 7 h 53"/>
                <a:gd name="T34" fmla="*/ 13 w 43"/>
                <a:gd name="T35" fmla="*/ 11 h 53"/>
                <a:gd name="T36" fmla="*/ 8 w 43"/>
                <a:gd name="T37" fmla="*/ 21 h 53"/>
                <a:gd name="T38" fmla="*/ 35 w 43"/>
                <a:gd name="T39" fmla="*/ 2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3" h="53">
                  <a:moveTo>
                    <a:pt x="43" y="28"/>
                  </a:moveTo>
                  <a:cubicBezTo>
                    <a:pt x="8" y="28"/>
                    <a:pt x="8" y="28"/>
                    <a:pt x="8" y="28"/>
                  </a:cubicBezTo>
                  <a:cubicBezTo>
                    <a:pt x="8" y="34"/>
                    <a:pt x="10" y="38"/>
                    <a:pt x="12" y="41"/>
                  </a:cubicBezTo>
                  <a:cubicBezTo>
                    <a:pt x="15" y="44"/>
                    <a:pt x="19" y="46"/>
                    <a:pt x="24" y="46"/>
                  </a:cubicBezTo>
                  <a:cubicBezTo>
                    <a:pt x="30" y="46"/>
                    <a:pt x="35" y="44"/>
                    <a:pt x="40" y="40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35" y="51"/>
                    <a:pt x="30" y="53"/>
                    <a:pt x="22" y="53"/>
                  </a:cubicBezTo>
                  <a:cubicBezTo>
                    <a:pt x="15" y="53"/>
                    <a:pt x="10" y="50"/>
                    <a:pt x="6" y="46"/>
                  </a:cubicBezTo>
                  <a:cubicBezTo>
                    <a:pt x="2" y="41"/>
                    <a:pt x="0" y="35"/>
                    <a:pt x="0" y="26"/>
                  </a:cubicBezTo>
                  <a:cubicBezTo>
                    <a:pt x="0" y="19"/>
                    <a:pt x="2" y="12"/>
                    <a:pt x="6" y="7"/>
                  </a:cubicBezTo>
                  <a:cubicBezTo>
                    <a:pt x="11" y="2"/>
                    <a:pt x="16" y="0"/>
                    <a:pt x="23" y="0"/>
                  </a:cubicBezTo>
                  <a:cubicBezTo>
                    <a:pt x="29" y="0"/>
                    <a:pt x="34" y="2"/>
                    <a:pt x="38" y="6"/>
                  </a:cubicBezTo>
                  <a:cubicBezTo>
                    <a:pt x="42" y="11"/>
                    <a:pt x="43" y="17"/>
                    <a:pt x="43" y="24"/>
                  </a:cubicBezTo>
                  <a:lnTo>
                    <a:pt x="43" y="28"/>
                  </a:lnTo>
                  <a:close/>
                  <a:moveTo>
                    <a:pt x="35" y="21"/>
                  </a:moveTo>
                  <a:cubicBezTo>
                    <a:pt x="35" y="17"/>
                    <a:pt x="34" y="13"/>
                    <a:pt x="32" y="11"/>
                  </a:cubicBezTo>
                  <a:cubicBezTo>
                    <a:pt x="30" y="8"/>
                    <a:pt x="27" y="7"/>
                    <a:pt x="23" y="7"/>
                  </a:cubicBezTo>
                  <a:cubicBezTo>
                    <a:pt x="19" y="7"/>
                    <a:pt x="16" y="8"/>
                    <a:pt x="13" y="11"/>
                  </a:cubicBezTo>
                  <a:cubicBezTo>
                    <a:pt x="10" y="14"/>
                    <a:pt x="9" y="17"/>
                    <a:pt x="8" y="21"/>
                  </a:cubicBezTo>
                  <a:lnTo>
                    <a:pt x="35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33" name="Freeform 1013">
              <a:extLst>
                <a:ext uri="{FF2B5EF4-FFF2-40B4-BE49-F238E27FC236}">
                  <a16:creationId xmlns:a16="http://schemas.microsoft.com/office/drawing/2014/main" id="{8F8297DD-FA6E-4BE6-A7EF-CD23C3915A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29113" y="5807075"/>
              <a:ext cx="100013" cy="163513"/>
            </a:xfrm>
            <a:custGeom>
              <a:avLst/>
              <a:gdLst>
                <a:gd name="T0" fmla="*/ 46 w 46"/>
                <a:gd name="T1" fmla="*/ 47 h 75"/>
                <a:gd name="T2" fmla="*/ 20 w 46"/>
                <a:gd name="T3" fmla="*/ 75 h 75"/>
                <a:gd name="T4" fmla="*/ 4 w 46"/>
                <a:gd name="T5" fmla="*/ 71 h 75"/>
                <a:gd name="T6" fmla="*/ 4 w 46"/>
                <a:gd name="T7" fmla="*/ 63 h 75"/>
                <a:gd name="T8" fmla="*/ 20 w 46"/>
                <a:gd name="T9" fmla="*/ 68 h 75"/>
                <a:gd name="T10" fmla="*/ 38 w 46"/>
                <a:gd name="T11" fmla="*/ 48 h 75"/>
                <a:gd name="T12" fmla="*/ 38 w 46"/>
                <a:gd name="T13" fmla="*/ 43 h 75"/>
                <a:gd name="T14" fmla="*/ 38 w 46"/>
                <a:gd name="T15" fmla="*/ 43 h 75"/>
                <a:gd name="T16" fmla="*/ 21 w 46"/>
                <a:gd name="T17" fmla="*/ 53 h 75"/>
                <a:gd name="T18" fmla="*/ 6 w 46"/>
                <a:gd name="T19" fmla="*/ 46 h 75"/>
                <a:gd name="T20" fmla="*/ 0 w 46"/>
                <a:gd name="T21" fmla="*/ 28 h 75"/>
                <a:gd name="T22" fmla="*/ 6 w 46"/>
                <a:gd name="T23" fmla="*/ 8 h 75"/>
                <a:gd name="T24" fmla="*/ 23 w 46"/>
                <a:gd name="T25" fmla="*/ 0 h 75"/>
                <a:gd name="T26" fmla="*/ 38 w 46"/>
                <a:gd name="T27" fmla="*/ 8 h 75"/>
                <a:gd name="T28" fmla="*/ 38 w 46"/>
                <a:gd name="T29" fmla="*/ 8 h 75"/>
                <a:gd name="T30" fmla="*/ 38 w 46"/>
                <a:gd name="T31" fmla="*/ 1 h 75"/>
                <a:gd name="T32" fmla="*/ 46 w 46"/>
                <a:gd name="T33" fmla="*/ 1 h 75"/>
                <a:gd name="T34" fmla="*/ 46 w 46"/>
                <a:gd name="T35" fmla="*/ 47 h 75"/>
                <a:gd name="T36" fmla="*/ 38 w 46"/>
                <a:gd name="T37" fmla="*/ 29 h 75"/>
                <a:gd name="T38" fmla="*/ 38 w 46"/>
                <a:gd name="T39" fmla="*/ 21 h 75"/>
                <a:gd name="T40" fmla="*/ 34 w 46"/>
                <a:gd name="T41" fmla="*/ 11 h 75"/>
                <a:gd name="T42" fmla="*/ 24 w 46"/>
                <a:gd name="T43" fmla="*/ 7 h 75"/>
                <a:gd name="T44" fmla="*/ 13 w 46"/>
                <a:gd name="T45" fmla="*/ 12 h 75"/>
                <a:gd name="T46" fmla="*/ 8 w 46"/>
                <a:gd name="T47" fmla="*/ 27 h 75"/>
                <a:gd name="T48" fmla="*/ 12 w 46"/>
                <a:gd name="T49" fmla="*/ 41 h 75"/>
                <a:gd name="T50" fmla="*/ 23 w 46"/>
                <a:gd name="T51" fmla="*/ 46 h 75"/>
                <a:gd name="T52" fmla="*/ 34 w 46"/>
                <a:gd name="T53" fmla="*/ 41 h 75"/>
                <a:gd name="T54" fmla="*/ 38 w 46"/>
                <a:gd name="T55" fmla="*/ 2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" h="75">
                  <a:moveTo>
                    <a:pt x="46" y="47"/>
                  </a:moveTo>
                  <a:cubicBezTo>
                    <a:pt x="46" y="66"/>
                    <a:pt x="38" y="75"/>
                    <a:pt x="20" y="75"/>
                  </a:cubicBezTo>
                  <a:cubicBezTo>
                    <a:pt x="14" y="75"/>
                    <a:pt x="8" y="74"/>
                    <a:pt x="4" y="71"/>
                  </a:cubicBezTo>
                  <a:cubicBezTo>
                    <a:pt x="4" y="63"/>
                    <a:pt x="4" y="63"/>
                    <a:pt x="4" y="63"/>
                  </a:cubicBezTo>
                  <a:cubicBezTo>
                    <a:pt x="9" y="67"/>
                    <a:pt x="15" y="68"/>
                    <a:pt x="20" y="68"/>
                  </a:cubicBezTo>
                  <a:cubicBezTo>
                    <a:pt x="32" y="68"/>
                    <a:pt x="38" y="62"/>
                    <a:pt x="38" y="48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34" y="49"/>
                    <a:pt x="29" y="53"/>
                    <a:pt x="21" y="53"/>
                  </a:cubicBezTo>
                  <a:cubicBezTo>
                    <a:pt x="15" y="53"/>
                    <a:pt x="10" y="50"/>
                    <a:pt x="6" y="46"/>
                  </a:cubicBezTo>
                  <a:cubicBezTo>
                    <a:pt x="2" y="41"/>
                    <a:pt x="0" y="35"/>
                    <a:pt x="0" y="28"/>
                  </a:cubicBezTo>
                  <a:cubicBezTo>
                    <a:pt x="0" y="19"/>
                    <a:pt x="2" y="13"/>
                    <a:pt x="6" y="8"/>
                  </a:cubicBezTo>
                  <a:cubicBezTo>
                    <a:pt x="10" y="3"/>
                    <a:pt x="16" y="0"/>
                    <a:pt x="23" y="0"/>
                  </a:cubicBezTo>
                  <a:cubicBezTo>
                    <a:pt x="30" y="0"/>
                    <a:pt x="35" y="3"/>
                    <a:pt x="38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46" y="1"/>
                    <a:pt x="46" y="1"/>
                    <a:pt x="46" y="1"/>
                  </a:cubicBezTo>
                  <a:lnTo>
                    <a:pt x="46" y="47"/>
                  </a:lnTo>
                  <a:close/>
                  <a:moveTo>
                    <a:pt x="38" y="29"/>
                  </a:moveTo>
                  <a:cubicBezTo>
                    <a:pt x="38" y="21"/>
                    <a:pt x="38" y="21"/>
                    <a:pt x="38" y="21"/>
                  </a:cubicBezTo>
                  <a:cubicBezTo>
                    <a:pt x="38" y="17"/>
                    <a:pt x="37" y="14"/>
                    <a:pt x="34" y="11"/>
                  </a:cubicBezTo>
                  <a:cubicBezTo>
                    <a:pt x="32" y="8"/>
                    <a:pt x="28" y="7"/>
                    <a:pt x="24" y="7"/>
                  </a:cubicBezTo>
                  <a:cubicBezTo>
                    <a:pt x="19" y="7"/>
                    <a:pt x="15" y="9"/>
                    <a:pt x="13" y="12"/>
                  </a:cubicBezTo>
                  <a:cubicBezTo>
                    <a:pt x="10" y="16"/>
                    <a:pt x="8" y="21"/>
                    <a:pt x="8" y="27"/>
                  </a:cubicBezTo>
                  <a:cubicBezTo>
                    <a:pt x="8" y="33"/>
                    <a:pt x="10" y="37"/>
                    <a:pt x="12" y="41"/>
                  </a:cubicBezTo>
                  <a:cubicBezTo>
                    <a:pt x="15" y="44"/>
                    <a:pt x="19" y="46"/>
                    <a:pt x="23" y="46"/>
                  </a:cubicBezTo>
                  <a:cubicBezTo>
                    <a:pt x="28" y="46"/>
                    <a:pt x="31" y="44"/>
                    <a:pt x="34" y="41"/>
                  </a:cubicBezTo>
                  <a:cubicBezTo>
                    <a:pt x="37" y="38"/>
                    <a:pt x="38" y="34"/>
                    <a:pt x="38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34" name="Freeform 1014">
              <a:extLst>
                <a:ext uri="{FF2B5EF4-FFF2-40B4-BE49-F238E27FC236}">
                  <a16:creationId xmlns:a16="http://schemas.microsoft.com/office/drawing/2014/main" id="{6FAC2D33-F1A3-4F0E-B269-F6D79B8590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7700" y="5757863"/>
              <a:ext cx="20638" cy="160338"/>
            </a:xfrm>
            <a:custGeom>
              <a:avLst/>
              <a:gdLst>
                <a:gd name="T0" fmla="*/ 5 w 10"/>
                <a:gd name="T1" fmla="*/ 10 h 73"/>
                <a:gd name="T2" fmla="*/ 1 w 10"/>
                <a:gd name="T3" fmla="*/ 9 h 73"/>
                <a:gd name="T4" fmla="*/ 0 w 10"/>
                <a:gd name="T5" fmla="*/ 5 h 73"/>
                <a:gd name="T6" fmla="*/ 1 w 10"/>
                <a:gd name="T7" fmla="*/ 1 h 73"/>
                <a:gd name="T8" fmla="*/ 5 w 10"/>
                <a:gd name="T9" fmla="*/ 0 h 73"/>
                <a:gd name="T10" fmla="*/ 8 w 10"/>
                <a:gd name="T11" fmla="*/ 1 h 73"/>
                <a:gd name="T12" fmla="*/ 10 w 10"/>
                <a:gd name="T13" fmla="*/ 5 h 73"/>
                <a:gd name="T14" fmla="*/ 8 w 10"/>
                <a:gd name="T15" fmla="*/ 9 h 73"/>
                <a:gd name="T16" fmla="*/ 5 w 10"/>
                <a:gd name="T17" fmla="*/ 10 h 73"/>
                <a:gd name="T18" fmla="*/ 9 w 10"/>
                <a:gd name="T19" fmla="*/ 73 h 73"/>
                <a:gd name="T20" fmla="*/ 1 w 10"/>
                <a:gd name="T21" fmla="*/ 73 h 73"/>
                <a:gd name="T22" fmla="*/ 1 w 10"/>
                <a:gd name="T23" fmla="*/ 23 h 73"/>
                <a:gd name="T24" fmla="*/ 9 w 10"/>
                <a:gd name="T25" fmla="*/ 23 h 73"/>
                <a:gd name="T26" fmla="*/ 9 w 10"/>
                <a:gd name="T2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73">
                  <a:moveTo>
                    <a:pt x="5" y="10"/>
                  </a:moveTo>
                  <a:cubicBezTo>
                    <a:pt x="3" y="10"/>
                    <a:pt x="2" y="10"/>
                    <a:pt x="1" y="9"/>
                  </a:cubicBezTo>
                  <a:cubicBezTo>
                    <a:pt x="0" y="8"/>
                    <a:pt x="0" y="7"/>
                    <a:pt x="0" y="5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6" y="0"/>
                    <a:pt x="7" y="0"/>
                    <a:pt x="8" y="1"/>
                  </a:cubicBezTo>
                  <a:cubicBezTo>
                    <a:pt x="10" y="2"/>
                    <a:pt x="10" y="4"/>
                    <a:pt x="10" y="5"/>
                  </a:cubicBezTo>
                  <a:cubicBezTo>
                    <a:pt x="10" y="7"/>
                    <a:pt x="10" y="8"/>
                    <a:pt x="8" y="9"/>
                  </a:cubicBezTo>
                  <a:cubicBezTo>
                    <a:pt x="7" y="10"/>
                    <a:pt x="6" y="10"/>
                    <a:pt x="5" y="10"/>
                  </a:cubicBezTo>
                  <a:close/>
                  <a:moveTo>
                    <a:pt x="9" y="73"/>
                  </a:moveTo>
                  <a:cubicBezTo>
                    <a:pt x="1" y="73"/>
                    <a:pt x="1" y="73"/>
                    <a:pt x="1" y="7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9" y="23"/>
                    <a:pt x="9" y="23"/>
                    <a:pt x="9" y="23"/>
                  </a:cubicBezTo>
                  <a:lnTo>
                    <a:pt x="9" y="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35" name="Freeform 1015">
              <a:extLst>
                <a:ext uri="{FF2B5EF4-FFF2-40B4-BE49-F238E27FC236}">
                  <a16:creationId xmlns:a16="http://schemas.microsoft.com/office/drawing/2014/main" id="{06E96866-021C-4969-8862-A2446A01C0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98975" y="5807075"/>
              <a:ext cx="107950" cy="114300"/>
            </a:xfrm>
            <a:custGeom>
              <a:avLst/>
              <a:gdLst>
                <a:gd name="T0" fmla="*/ 25 w 50"/>
                <a:gd name="T1" fmla="*/ 53 h 53"/>
                <a:gd name="T2" fmla="*/ 7 w 50"/>
                <a:gd name="T3" fmla="*/ 46 h 53"/>
                <a:gd name="T4" fmla="*/ 0 w 50"/>
                <a:gd name="T5" fmla="*/ 27 h 53"/>
                <a:gd name="T6" fmla="*/ 7 w 50"/>
                <a:gd name="T7" fmla="*/ 7 h 53"/>
                <a:gd name="T8" fmla="*/ 26 w 50"/>
                <a:gd name="T9" fmla="*/ 0 h 53"/>
                <a:gd name="T10" fmla="*/ 44 w 50"/>
                <a:gd name="T11" fmla="*/ 7 h 53"/>
                <a:gd name="T12" fmla="*/ 50 w 50"/>
                <a:gd name="T13" fmla="*/ 26 h 53"/>
                <a:gd name="T14" fmla="*/ 43 w 50"/>
                <a:gd name="T15" fmla="*/ 45 h 53"/>
                <a:gd name="T16" fmla="*/ 25 w 50"/>
                <a:gd name="T17" fmla="*/ 53 h 53"/>
                <a:gd name="T18" fmla="*/ 25 w 50"/>
                <a:gd name="T19" fmla="*/ 7 h 53"/>
                <a:gd name="T20" fmla="*/ 13 w 50"/>
                <a:gd name="T21" fmla="*/ 12 h 53"/>
                <a:gd name="T22" fmla="*/ 9 w 50"/>
                <a:gd name="T23" fmla="*/ 27 h 53"/>
                <a:gd name="T24" fmla="*/ 13 w 50"/>
                <a:gd name="T25" fmla="*/ 41 h 53"/>
                <a:gd name="T26" fmla="*/ 25 w 50"/>
                <a:gd name="T27" fmla="*/ 46 h 53"/>
                <a:gd name="T28" fmla="*/ 37 w 50"/>
                <a:gd name="T29" fmla="*/ 41 h 53"/>
                <a:gd name="T30" fmla="*/ 42 w 50"/>
                <a:gd name="T31" fmla="*/ 26 h 53"/>
                <a:gd name="T32" fmla="*/ 37 w 50"/>
                <a:gd name="T33" fmla="*/ 12 h 53"/>
                <a:gd name="T34" fmla="*/ 25 w 50"/>
                <a:gd name="T35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" h="53">
                  <a:moveTo>
                    <a:pt x="25" y="53"/>
                  </a:moveTo>
                  <a:cubicBezTo>
                    <a:pt x="17" y="53"/>
                    <a:pt x="12" y="50"/>
                    <a:pt x="7" y="46"/>
                  </a:cubicBezTo>
                  <a:cubicBezTo>
                    <a:pt x="3" y="41"/>
                    <a:pt x="0" y="35"/>
                    <a:pt x="0" y="27"/>
                  </a:cubicBezTo>
                  <a:cubicBezTo>
                    <a:pt x="0" y="18"/>
                    <a:pt x="3" y="12"/>
                    <a:pt x="7" y="7"/>
                  </a:cubicBezTo>
                  <a:cubicBezTo>
                    <a:pt x="12" y="2"/>
                    <a:pt x="18" y="0"/>
                    <a:pt x="26" y="0"/>
                  </a:cubicBezTo>
                  <a:cubicBezTo>
                    <a:pt x="34" y="0"/>
                    <a:pt x="39" y="2"/>
                    <a:pt x="44" y="7"/>
                  </a:cubicBezTo>
                  <a:cubicBezTo>
                    <a:pt x="48" y="12"/>
                    <a:pt x="50" y="18"/>
                    <a:pt x="50" y="26"/>
                  </a:cubicBezTo>
                  <a:cubicBezTo>
                    <a:pt x="50" y="34"/>
                    <a:pt x="48" y="40"/>
                    <a:pt x="43" y="45"/>
                  </a:cubicBezTo>
                  <a:cubicBezTo>
                    <a:pt x="39" y="50"/>
                    <a:pt x="33" y="53"/>
                    <a:pt x="25" y="53"/>
                  </a:cubicBezTo>
                  <a:close/>
                  <a:moveTo>
                    <a:pt x="25" y="7"/>
                  </a:moveTo>
                  <a:cubicBezTo>
                    <a:pt x="20" y="7"/>
                    <a:pt x="16" y="9"/>
                    <a:pt x="13" y="12"/>
                  </a:cubicBezTo>
                  <a:cubicBezTo>
                    <a:pt x="10" y="16"/>
                    <a:pt x="9" y="20"/>
                    <a:pt x="9" y="27"/>
                  </a:cubicBezTo>
                  <a:cubicBezTo>
                    <a:pt x="9" y="33"/>
                    <a:pt x="10" y="37"/>
                    <a:pt x="13" y="41"/>
                  </a:cubicBezTo>
                  <a:cubicBezTo>
                    <a:pt x="16" y="44"/>
                    <a:pt x="20" y="46"/>
                    <a:pt x="25" y="46"/>
                  </a:cubicBezTo>
                  <a:cubicBezTo>
                    <a:pt x="31" y="46"/>
                    <a:pt x="35" y="44"/>
                    <a:pt x="37" y="41"/>
                  </a:cubicBezTo>
                  <a:cubicBezTo>
                    <a:pt x="40" y="37"/>
                    <a:pt x="42" y="33"/>
                    <a:pt x="42" y="26"/>
                  </a:cubicBezTo>
                  <a:cubicBezTo>
                    <a:pt x="42" y="20"/>
                    <a:pt x="40" y="15"/>
                    <a:pt x="37" y="12"/>
                  </a:cubicBezTo>
                  <a:cubicBezTo>
                    <a:pt x="35" y="8"/>
                    <a:pt x="31" y="7"/>
                    <a:pt x="25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36" name="Freeform 1016">
              <a:extLst>
                <a:ext uri="{FF2B5EF4-FFF2-40B4-BE49-F238E27FC236}">
                  <a16:creationId xmlns:a16="http://schemas.microsoft.com/office/drawing/2014/main" id="{DF415CBB-9C3F-4184-9490-BE7DF2CBC2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0738" y="5807075"/>
              <a:ext cx="88900" cy="111125"/>
            </a:xfrm>
            <a:custGeom>
              <a:avLst/>
              <a:gdLst>
                <a:gd name="T0" fmla="*/ 41 w 41"/>
                <a:gd name="T1" fmla="*/ 51 h 51"/>
                <a:gd name="T2" fmla="*/ 33 w 41"/>
                <a:gd name="T3" fmla="*/ 51 h 51"/>
                <a:gd name="T4" fmla="*/ 33 w 41"/>
                <a:gd name="T5" fmla="*/ 23 h 51"/>
                <a:gd name="T6" fmla="*/ 22 w 41"/>
                <a:gd name="T7" fmla="*/ 7 h 51"/>
                <a:gd name="T8" fmla="*/ 12 w 41"/>
                <a:gd name="T9" fmla="*/ 11 h 51"/>
                <a:gd name="T10" fmla="*/ 8 w 41"/>
                <a:gd name="T11" fmla="*/ 23 h 51"/>
                <a:gd name="T12" fmla="*/ 8 w 41"/>
                <a:gd name="T13" fmla="*/ 51 h 51"/>
                <a:gd name="T14" fmla="*/ 0 w 41"/>
                <a:gd name="T15" fmla="*/ 51 h 51"/>
                <a:gd name="T16" fmla="*/ 0 w 41"/>
                <a:gd name="T17" fmla="*/ 1 h 51"/>
                <a:gd name="T18" fmla="*/ 8 w 41"/>
                <a:gd name="T19" fmla="*/ 1 h 51"/>
                <a:gd name="T20" fmla="*/ 8 w 41"/>
                <a:gd name="T21" fmla="*/ 9 h 51"/>
                <a:gd name="T22" fmla="*/ 8 w 41"/>
                <a:gd name="T23" fmla="*/ 9 h 51"/>
                <a:gd name="T24" fmla="*/ 24 w 41"/>
                <a:gd name="T25" fmla="*/ 0 h 51"/>
                <a:gd name="T26" fmla="*/ 37 w 41"/>
                <a:gd name="T27" fmla="*/ 5 h 51"/>
                <a:gd name="T28" fmla="*/ 41 w 41"/>
                <a:gd name="T29" fmla="*/ 21 h 51"/>
                <a:gd name="T30" fmla="*/ 41 w 41"/>
                <a:gd name="T3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1" h="51">
                  <a:moveTo>
                    <a:pt x="41" y="51"/>
                  </a:moveTo>
                  <a:cubicBezTo>
                    <a:pt x="33" y="51"/>
                    <a:pt x="33" y="51"/>
                    <a:pt x="33" y="51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12"/>
                    <a:pt x="29" y="7"/>
                    <a:pt x="22" y="7"/>
                  </a:cubicBezTo>
                  <a:cubicBezTo>
                    <a:pt x="18" y="7"/>
                    <a:pt x="14" y="8"/>
                    <a:pt x="12" y="11"/>
                  </a:cubicBezTo>
                  <a:cubicBezTo>
                    <a:pt x="9" y="14"/>
                    <a:pt x="8" y="18"/>
                    <a:pt x="8" y="23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2" y="3"/>
                    <a:pt x="17" y="0"/>
                    <a:pt x="24" y="0"/>
                  </a:cubicBezTo>
                  <a:cubicBezTo>
                    <a:pt x="30" y="0"/>
                    <a:pt x="34" y="2"/>
                    <a:pt x="37" y="5"/>
                  </a:cubicBezTo>
                  <a:cubicBezTo>
                    <a:pt x="40" y="9"/>
                    <a:pt x="41" y="14"/>
                    <a:pt x="41" y="21"/>
                  </a:cubicBezTo>
                  <a:lnTo>
                    <a:pt x="41" y="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37" name="Freeform 1017">
              <a:extLst>
                <a:ext uri="{FF2B5EF4-FFF2-40B4-BE49-F238E27FC236}">
                  <a16:creationId xmlns:a16="http://schemas.microsoft.com/office/drawing/2014/main" id="{C85A8778-51F4-45FF-9CBF-894FC285E2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0275" y="5807075"/>
              <a:ext cx="85725" cy="114300"/>
            </a:xfrm>
            <a:custGeom>
              <a:avLst/>
              <a:gdLst>
                <a:gd name="T0" fmla="*/ 39 w 39"/>
                <a:gd name="T1" fmla="*/ 51 h 53"/>
                <a:gd name="T2" fmla="*/ 31 w 39"/>
                <a:gd name="T3" fmla="*/ 51 h 53"/>
                <a:gd name="T4" fmla="*/ 31 w 39"/>
                <a:gd name="T5" fmla="*/ 44 h 53"/>
                <a:gd name="T6" fmla="*/ 31 w 39"/>
                <a:gd name="T7" fmla="*/ 44 h 53"/>
                <a:gd name="T8" fmla="*/ 16 w 39"/>
                <a:gd name="T9" fmla="*/ 53 h 53"/>
                <a:gd name="T10" fmla="*/ 4 w 39"/>
                <a:gd name="T11" fmla="*/ 49 h 53"/>
                <a:gd name="T12" fmla="*/ 0 w 39"/>
                <a:gd name="T13" fmla="*/ 38 h 53"/>
                <a:gd name="T14" fmla="*/ 16 w 39"/>
                <a:gd name="T15" fmla="*/ 22 h 53"/>
                <a:gd name="T16" fmla="*/ 31 w 39"/>
                <a:gd name="T17" fmla="*/ 20 h 53"/>
                <a:gd name="T18" fmla="*/ 21 w 39"/>
                <a:gd name="T19" fmla="*/ 7 h 53"/>
                <a:gd name="T20" fmla="*/ 5 w 39"/>
                <a:gd name="T21" fmla="*/ 13 h 53"/>
                <a:gd name="T22" fmla="*/ 5 w 39"/>
                <a:gd name="T23" fmla="*/ 5 h 53"/>
                <a:gd name="T24" fmla="*/ 22 w 39"/>
                <a:gd name="T25" fmla="*/ 0 h 53"/>
                <a:gd name="T26" fmla="*/ 39 w 39"/>
                <a:gd name="T27" fmla="*/ 19 h 53"/>
                <a:gd name="T28" fmla="*/ 39 w 39"/>
                <a:gd name="T29" fmla="*/ 51 h 53"/>
                <a:gd name="T30" fmla="*/ 31 w 39"/>
                <a:gd name="T31" fmla="*/ 26 h 53"/>
                <a:gd name="T32" fmla="*/ 19 w 39"/>
                <a:gd name="T33" fmla="*/ 28 h 53"/>
                <a:gd name="T34" fmla="*/ 11 w 39"/>
                <a:gd name="T35" fmla="*/ 30 h 53"/>
                <a:gd name="T36" fmla="*/ 8 w 39"/>
                <a:gd name="T37" fmla="*/ 37 h 53"/>
                <a:gd name="T38" fmla="*/ 11 w 39"/>
                <a:gd name="T39" fmla="*/ 43 h 53"/>
                <a:gd name="T40" fmla="*/ 18 w 39"/>
                <a:gd name="T41" fmla="*/ 46 h 53"/>
                <a:gd name="T42" fmla="*/ 28 w 39"/>
                <a:gd name="T43" fmla="*/ 42 h 53"/>
                <a:gd name="T44" fmla="*/ 31 w 39"/>
                <a:gd name="T45" fmla="*/ 31 h 53"/>
                <a:gd name="T46" fmla="*/ 31 w 39"/>
                <a:gd name="T47" fmla="*/ 2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53">
                  <a:moveTo>
                    <a:pt x="39" y="51"/>
                  </a:moveTo>
                  <a:cubicBezTo>
                    <a:pt x="31" y="51"/>
                    <a:pt x="31" y="51"/>
                    <a:pt x="31" y="51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28" y="50"/>
                    <a:pt x="23" y="53"/>
                    <a:pt x="16" y="53"/>
                  </a:cubicBezTo>
                  <a:cubicBezTo>
                    <a:pt x="11" y="53"/>
                    <a:pt x="7" y="51"/>
                    <a:pt x="4" y="49"/>
                  </a:cubicBezTo>
                  <a:cubicBezTo>
                    <a:pt x="1" y="46"/>
                    <a:pt x="0" y="42"/>
                    <a:pt x="0" y="38"/>
                  </a:cubicBezTo>
                  <a:cubicBezTo>
                    <a:pt x="0" y="29"/>
                    <a:pt x="5" y="23"/>
                    <a:pt x="16" y="22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1" y="11"/>
                    <a:pt x="28" y="7"/>
                    <a:pt x="21" y="7"/>
                  </a:cubicBezTo>
                  <a:cubicBezTo>
                    <a:pt x="15" y="7"/>
                    <a:pt x="10" y="9"/>
                    <a:pt x="5" y="13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34" y="0"/>
                    <a:pt x="39" y="6"/>
                    <a:pt x="39" y="19"/>
                  </a:cubicBezTo>
                  <a:lnTo>
                    <a:pt x="39" y="51"/>
                  </a:lnTo>
                  <a:close/>
                  <a:moveTo>
                    <a:pt x="31" y="26"/>
                  </a:moveTo>
                  <a:cubicBezTo>
                    <a:pt x="19" y="28"/>
                    <a:pt x="19" y="28"/>
                    <a:pt x="19" y="28"/>
                  </a:cubicBezTo>
                  <a:cubicBezTo>
                    <a:pt x="16" y="28"/>
                    <a:pt x="13" y="29"/>
                    <a:pt x="11" y="30"/>
                  </a:cubicBezTo>
                  <a:cubicBezTo>
                    <a:pt x="9" y="32"/>
                    <a:pt x="8" y="34"/>
                    <a:pt x="8" y="37"/>
                  </a:cubicBezTo>
                  <a:cubicBezTo>
                    <a:pt x="8" y="40"/>
                    <a:pt x="9" y="42"/>
                    <a:pt x="11" y="43"/>
                  </a:cubicBezTo>
                  <a:cubicBezTo>
                    <a:pt x="12" y="45"/>
                    <a:pt x="15" y="46"/>
                    <a:pt x="18" y="46"/>
                  </a:cubicBezTo>
                  <a:cubicBezTo>
                    <a:pt x="22" y="46"/>
                    <a:pt x="25" y="44"/>
                    <a:pt x="28" y="42"/>
                  </a:cubicBezTo>
                  <a:cubicBezTo>
                    <a:pt x="30" y="39"/>
                    <a:pt x="31" y="35"/>
                    <a:pt x="31" y="31"/>
                  </a:cubicBezTo>
                  <a:lnTo>
                    <a:pt x="31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38" name="Rectangle 1018">
              <a:extLst>
                <a:ext uri="{FF2B5EF4-FFF2-40B4-BE49-F238E27FC236}">
                  <a16:creationId xmlns:a16="http://schemas.microsoft.com/office/drawing/2014/main" id="{B3FF4217-19F5-49ED-93F2-21B0B588E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2988" y="5756275"/>
              <a:ext cx="17463" cy="1619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39" name="Freeform 1019">
              <a:extLst>
                <a:ext uri="{FF2B5EF4-FFF2-40B4-BE49-F238E27FC236}">
                  <a16:creationId xmlns:a16="http://schemas.microsoft.com/office/drawing/2014/main" id="{2F9B9326-9E15-439C-AA13-CB93F925F6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57763" y="5765800"/>
              <a:ext cx="122238" cy="152400"/>
            </a:xfrm>
            <a:custGeom>
              <a:avLst/>
              <a:gdLst>
                <a:gd name="T0" fmla="*/ 0 w 57"/>
                <a:gd name="T1" fmla="*/ 70 h 70"/>
                <a:gd name="T2" fmla="*/ 0 w 57"/>
                <a:gd name="T3" fmla="*/ 0 h 70"/>
                <a:gd name="T4" fmla="*/ 20 w 57"/>
                <a:gd name="T5" fmla="*/ 0 h 70"/>
                <a:gd name="T6" fmla="*/ 57 w 57"/>
                <a:gd name="T7" fmla="*/ 34 h 70"/>
                <a:gd name="T8" fmla="*/ 47 w 57"/>
                <a:gd name="T9" fmla="*/ 60 h 70"/>
                <a:gd name="T10" fmla="*/ 19 w 57"/>
                <a:gd name="T11" fmla="*/ 70 h 70"/>
                <a:gd name="T12" fmla="*/ 0 w 57"/>
                <a:gd name="T13" fmla="*/ 70 h 70"/>
                <a:gd name="T14" fmla="*/ 9 w 57"/>
                <a:gd name="T15" fmla="*/ 8 h 70"/>
                <a:gd name="T16" fmla="*/ 9 w 57"/>
                <a:gd name="T17" fmla="*/ 63 h 70"/>
                <a:gd name="T18" fmla="*/ 19 w 57"/>
                <a:gd name="T19" fmla="*/ 63 h 70"/>
                <a:gd name="T20" fmla="*/ 41 w 57"/>
                <a:gd name="T21" fmla="*/ 56 h 70"/>
                <a:gd name="T22" fmla="*/ 48 w 57"/>
                <a:gd name="T23" fmla="*/ 35 h 70"/>
                <a:gd name="T24" fmla="*/ 20 w 57"/>
                <a:gd name="T25" fmla="*/ 8 h 70"/>
                <a:gd name="T26" fmla="*/ 9 w 57"/>
                <a:gd name="T27" fmla="*/ 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" h="70">
                  <a:moveTo>
                    <a:pt x="0" y="7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5" y="0"/>
                    <a:pt x="57" y="11"/>
                    <a:pt x="57" y="34"/>
                  </a:cubicBezTo>
                  <a:cubicBezTo>
                    <a:pt x="57" y="45"/>
                    <a:pt x="54" y="54"/>
                    <a:pt x="47" y="60"/>
                  </a:cubicBezTo>
                  <a:cubicBezTo>
                    <a:pt x="40" y="67"/>
                    <a:pt x="31" y="70"/>
                    <a:pt x="19" y="70"/>
                  </a:cubicBezTo>
                  <a:lnTo>
                    <a:pt x="0" y="70"/>
                  </a:lnTo>
                  <a:close/>
                  <a:moveTo>
                    <a:pt x="9" y="8"/>
                  </a:moveTo>
                  <a:cubicBezTo>
                    <a:pt x="9" y="63"/>
                    <a:pt x="9" y="63"/>
                    <a:pt x="9" y="63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28" y="63"/>
                    <a:pt x="36" y="60"/>
                    <a:pt x="41" y="56"/>
                  </a:cubicBezTo>
                  <a:cubicBezTo>
                    <a:pt x="46" y="51"/>
                    <a:pt x="48" y="44"/>
                    <a:pt x="48" y="35"/>
                  </a:cubicBezTo>
                  <a:cubicBezTo>
                    <a:pt x="48" y="17"/>
                    <a:pt x="39" y="8"/>
                    <a:pt x="20" y="8"/>
                  </a:cubicBezTo>
                  <a:lnTo>
                    <a:pt x="9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40" name="Freeform 1020">
              <a:extLst>
                <a:ext uri="{FF2B5EF4-FFF2-40B4-BE49-F238E27FC236}">
                  <a16:creationId xmlns:a16="http://schemas.microsoft.com/office/drawing/2014/main" id="{397F5185-3620-4D60-8117-B9FD333DFC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00638" y="5757863"/>
              <a:ext cx="20638" cy="160338"/>
            </a:xfrm>
            <a:custGeom>
              <a:avLst/>
              <a:gdLst>
                <a:gd name="T0" fmla="*/ 5 w 10"/>
                <a:gd name="T1" fmla="*/ 10 h 73"/>
                <a:gd name="T2" fmla="*/ 1 w 10"/>
                <a:gd name="T3" fmla="*/ 9 h 73"/>
                <a:gd name="T4" fmla="*/ 0 w 10"/>
                <a:gd name="T5" fmla="*/ 5 h 73"/>
                <a:gd name="T6" fmla="*/ 1 w 10"/>
                <a:gd name="T7" fmla="*/ 1 h 73"/>
                <a:gd name="T8" fmla="*/ 5 w 10"/>
                <a:gd name="T9" fmla="*/ 0 h 73"/>
                <a:gd name="T10" fmla="*/ 9 w 10"/>
                <a:gd name="T11" fmla="*/ 1 h 73"/>
                <a:gd name="T12" fmla="*/ 10 w 10"/>
                <a:gd name="T13" fmla="*/ 5 h 73"/>
                <a:gd name="T14" fmla="*/ 9 w 10"/>
                <a:gd name="T15" fmla="*/ 9 h 73"/>
                <a:gd name="T16" fmla="*/ 5 w 10"/>
                <a:gd name="T17" fmla="*/ 10 h 73"/>
                <a:gd name="T18" fmla="*/ 9 w 10"/>
                <a:gd name="T19" fmla="*/ 73 h 73"/>
                <a:gd name="T20" fmla="*/ 1 w 10"/>
                <a:gd name="T21" fmla="*/ 73 h 73"/>
                <a:gd name="T22" fmla="*/ 1 w 10"/>
                <a:gd name="T23" fmla="*/ 23 h 73"/>
                <a:gd name="T24" fmla="*/ 9 w 10"/>
                <a:gd name="T25" fmla="*/ 23 h 73"/>
                <a:gd name="T26" fmla="*/ 9 w 10"/>
                <a:gd name="T2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73">
                  <a:moveTo>
                    <a:pt x="5" y="10"/>
                  </a:moveTo>
                  <a:cubicBezTo>
                    <a:pt x="3" y="10"/>
                    <a:pt x="2" y="10"/>
                    <a:pt x="1" y="9"/>
                  </a:cubicBezTo>
                  <a:cubicBezTo>
                    <a:pt x="0" y="8"/>
                    <a:pt x="0" y="7"/>
                    <a:pt x="0" y="5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6" y="0"/>
                    <a:pt x="8" y="0"/>
                    <a:pt x="9" y="1"/>
                  </a:cubicBezTo>
                  <a:cubicBezTo>
                    <a:pt x="10" y="2"/>
                    <a:pt x="10" y="4"/>
                    <a:pt x="10" y="5"/>
                  </a:cubicBezTo>
                  <a:cubicBezTo>
                    <a:pt x="10" y="7"/>
                    <a:pt x="10" y="8"/>
                    <a:pt x="9" y="9"/>
                  </a:cubicBezTo>
                  <a:cubicBezTo>
                    <a:pt x="8" y="10"/>
                    <a:pt x="6" y="10"/>
                    <a:pt x="5" y="10"/>
                  </a:cubicBezTo>
                  <a:close/>
                  <a:moveTo>
                    <a:pt x="9" y="73"/>
                  </a:moveTo>
                  <a:cubicBezTo>
                    <a:pt x="1" y="73"/>
                    <a:pt x="1" y="73"/>
                    <a:pt x="1" y="7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9" y="23"/>
                    <a:pt x="9" y="23"/>
                    <a:pt x="9" y="23"/>
                  </a:cubicBezTo>
                  <a:lnTo>
                    <a:pt x="9" y="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41" name="Freeform 1021">
              <a:extLst>
                <a:ext uri="{FF2B5EF4-FFF2-40B4-BE49-F238E27FC236}">
                  <a16:creationId xmlns:a16="http://schemas.microsoft.com/office/drawing/2014/main" id="{9F2833C4-2C3A-405A-87CA-F1D3D0BA2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8263" y="5807075"/>
              <a:ext cx="55563" cy="111125"/>
            </a:xfrm>
            <a:custGeom>
              <a:avLst/>
              <a:gdLst>
                <a:gd name="T0" fmla="*/ 26 w 26"/>
                <a:gd name="T1" fmla="*/ 9 h 51"/>
                <a:gd name="T2" fmla="*/ 20 w 26"/>
                <a:gd name="T3" fmla="*/ 8 h 51"/>
                <a:gd name="T4" fmla="*/ 11 w 26"/>
                <a:gd name="T5" fmla="*/ 13 h 51"/>
                <a:gd name="T6" fmla="*/ 8 w 26"/>
                <a:gd name="T7" fmla="*/ 26 h 51"/>
                <a:gd name="T8" fmla="*/ 8 w 26"/>
                <a:gd name="T9" fmla="*/ 51 h 51"/>
                <a:gd name="T10" fmla="*/ 0 w 26"/>
                <a:gd name="T11" fmla="*/ 51 h 51"/>
                <a:gd name="T12" fmla="*/ 0 w 26"/>
                <a:gd name="T13" fmla="*/ 1 h 51"/>
                <a:gd name="T14" fmla="*/ 8 w 26"/>
                <a:gd name="T15" fmla="*/ 1 h 51"/>
                <a:gd name="T16" fmla="*/ 8 w 26"/>
                <a:gd name="T17" fmla="*/ 12 h 51"/>
                <a:gd name="T18" fmla="*/ 8 w 26"/>
                <a:gd name="T19" fmla="*/ 12 h 51"/>
                <a:gd name="T20" fmla="*/ 13 w 26"/>
                <a:gd name="T21" fmla="*/ 3 h 51"/>
                <a:gd name="T22" fmla="*/ 21 w 26"/>
                <a:gd name="T23" fmla="*/ 0 h 51"/>
                <a:gd name="T24" fmla="*/ 26 w 26"/>
                <a:gd name="T25" fmla="*/ 1 h 51"/>
                <a:gd name="T26" fmla="*/ 26 w 26"/>
                <a:gd name="T27" fmla="*/ 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51">
                  <a:moveTo>
                    <a:pt x="26" y="9"/>
                  </a:moveTo>
                  <a:cubicBezTo>
                    <a:pt x="24" y="8"/>
                    <a:pt x="22" y="8"/>
                    <a:pt x="20" y="8"/>
                  </a:cubicBezTo>
                  <a:cubicBezTo>
                    <a:pt x="16" y="8"/>
                    <a:pt x="13" y="9"/>
                    <a:pt x="11" y="13"/>
                  </a:cubicBezTo>
                  <a:cubicBezTo>
                    <a:pt x="9" y="16"/>
                    <a:pt x="8" y="20"/>
                    <a:pt x="8" y="26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9" y="8"/>
                    <a:pt x="11" y="5"/>
                    <a:pt x="13" y="3"/>
                  </a:cubicBezTo>
                  <a:cubicBezTo>
                    <a:pt x="15" y="1"/>
                    <a:pt x="18" y="0"/>
                    <a:pt x="21" y="0"/>
                  </a:cubicBezTo>
                  <a:cubicBezTo>
                    <a:pt x="23" y="0"/>
                    <a:pt x="25" y="1"/>
                    <a:pt x="26" y="1"/>
                  </a:cubicBezTo>
                  <a:lnTo>
                    <a:pt x="26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42" name="Freeform 1022">
              <a:extLst>
                <a:ext uri="{FF2B5EF4-FFF2-40B4-BE49-F238E27FC236}">
                  <a16:creationId xmlns:a16="http://schemas.microsoft.com/office/drawing/2014/main" id="{23100C74-F9F9-4E79-8F01-A9F4A97B2F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08588" y="5807075"/>
              <a:ext cx="95250" cy="114300"/>
            </a:xfrm>
            <a:custGeom>
              <a:avLst/>
              <a:gdLst>
                <a:gd name="T0" fmla="*/ 44 w 44"/>
                <a:gd name="T1" fmla="*/ 28 h 53"/>
                <a:gd name="T2" fmla="*/ 8 w 44"/>
                <a:gd name="T3" fmla="*/ 28 h 53"/>
                <a:gd name="T4" fmla="*/ 13 w 44"/>
                <a:gd name="T5" fmla="*/ 41 h 53"/>
                <a:gd name="T6" fmla="*/ 24 w 44"/>
                <a:gd name="T7" fmla="*/ 46 h 53"/>
                <a:gd name="T8" fmla="*/ 40 w 44"/>
                <a:gd name="T9" fmla="*/ 40 h 53"/>
                <a:gd name="T10" fmla="*/ 40 w 44"/>
                <a:gd name="T11" fmla="*/ 48 h 53"/>
                <a:gd name="T12" fmla="*/ 23 w 44"/>
                <a:gd name="T13" fmla="*/ 53 h 53"/>
                <a:gd name="T14" fmla="*/ 6 w 44"/>
                <a:gd name="T15" fmla="*/ 46 h 53"/>
                <a:gd name="T16" fmla="*/ 0 w 44"/>
                <a:gd name="T17" fmla="*/ 26 h 53"/>
                <a:gd name="T18" fmla="*/ 6 w 44"/>
                <a:gd name="T19" fmla="*/ 7 h 53"/>
                <a:gd name="T20" fmla="*/ 23 w 44"/>
                <a:gd name="T21" fmla="*/ 0 h 53"/>
                <a:gd name="T22" fmla="*/ 38 w 44"/>
                <a:gd name="T23" fmla="*/ 6 h 53"/>
                <a:gd name="T24" fmla="*/ 44 w 44"/>
                <a:gd name="T25" fmla="*/ 24 h 53"/>
                <a:gd name="T26" fmla="*/ 44 w 44"/>
                <a:gd name="T27" fmla="*/ 28 h 53"/>
                <a:gd name="T28" fmla="*/ 35 w 44"/>
                <a:gd name="T29" fmla="*/ 21 h 53"/>
                <a:gd name="T30" fmla="*/ 32 w 44"/>
                <a:gd name="T31" fmla="*/ 11 h 53"/>
                <a:gd name="T32" fmla="*/ 23 w 44"/>
                <a:gd name="T33" fmla="*/ 7 h 53"/>
                <a:gd name="T34" fmla="*/ 13 w 44"/>
                <a:gd name="T35" fmla="*/ 11 h 53"/>
                <a:gd name="T36" fmla="*/ 8 w 44"/>
                <a:gd name="T37" fmla="*/ 21 h 53"/>
                <a:gd name="T38" fmla="*/ 35 w 44"/>
                <a:gd name="T39" fmla="*/ 2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4" h="53">
                  <a:moveTo>
                    <a:pt x="44" y="28"/>
                  </a:moveTo>
                  <a:cubicBezTo>
                    <a:pt x="8" y="28"/>
                    <a:pt x="8" y="28"/>
                    <a:pt x="8" y="28"/>
                  </a:cubicBezTo>
                  <a:cubicBezTo>
                    <a:pt x="8" y="34"/>
                    <a:pt x="10" y="38"/>
                    <a:pt x="13" y="41"/>
                  </a:cubicBezTo>
                  <a:cubicBezTo>
                    <a:pt x="15" y="44"/>
                    <a:pt x="19" y="46"/>
                    <a:pt x="24" y="46"/>
                  </a:cubicBezTo>
                  <a:cubicBezTo>
                    <a:pt x="30" y="46"/>
                    <a:pt x="35" y="44"/>
                    <a:pt x="40" y="40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36" y="51"/>
                    <a:pt x="30" y="53"/>
                    <a:pt x="23" y="53"/>
                  </a:cubicBezTo>
                  <a:cubicBezTo>
                    <a:pt x="15" y="53"/>
                    <a:pt x="10" y="50"/>
                    <a:pt x="6" y="46"/>
                  </a:cubicBezTo>
                  <a:cubicBezTo>
                    <a:pt x="2" y="41"/>
                    <a:pt x="0" y="35"/>
                    <a:pt x="0" y="26"/>
                  </a:cubicBezTo>
                  <a:cubicBezTo>
                    <a:pt x="0" y="19"/>
                    <a:pt x="2" y="12"/>
                    <a:pt x="6" y="7"/>
                  </a:cubicBezTo>
                  <a:cubicBezTo>
                    <a:pt x="11" y="2"/>
                    <a:pt x="16" y="0"/>
                    <a:pt x="23" y="0"/>
                  </a:cubicBezTo>
                  <a:cubicBezTo>
                    <a:pt x="29" y="0"/>
                    <a:pt x="35" y="2"/>
                    <a:pt x="38" y="6"/>
                  </a:cubicBezTo>
                  <a:cubicBezTo>
                    <a:pt x="42" y="11"/>
                    <a:pt x="44" y="17"/>
                    <a:pt x="44" y="24"/>
                  </a:cubicBezTo>
                  <a:lnTo>
                    <a:pt x="44" y="28"/>
                  </a:lnTo>
                  <a:close/>
                  <a:moveTo>
                    <a:pt x="35" y="21"/>
                  </a:moveTo>
                  <a:cubicBezTo>
                    <a:pt x="35" y="17"/>
                    <a:pt x="34" y="13"/>
                    <a:pt x="32" y="11"/>
                  </a:cubicBezTo>
                  <a:cubicBezTo>
                    <a:pt x="30" y="8"/>
                    <a:pt x="27" y="7"/>
                    <a:pt x="23" y="7"/>
                  </a:cubicBezTo>
                  <a:cubicBezTo>
                    <a:pt x="19" y="7"/>
                    <a:pt x="16" y="8"/>
                    <a:pt x="13" y="11"/>
                  </a:cubicBezTo>
                  <a:cubicBezTo>
                    <a:pt x="10" y="14"/>
                    <a:pt x="9" y="17"/>
                    <a:pt x="8" y="21"/>
                  </a:cubicBezTo>
                  <a:lnTo>
                    <a:pt x="35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43" name="Freeform 1023">
              <a:extLst>
                <a:ext uri="{FF2B5EF4-FFF2-40B4-BE49-F238E27FC236}">
                  <a16:creationId xmlns:a16="http://schemas.microsoft.com/office/drawing/2014/main" id="{B85FAE46-9BEA-4B70-96A3-43EAA90F6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6538" y="5807075"/>
              <a:ext cx="82550" cy="114300"/>
            </a:xfrm>
            <a:custGeom>
              <a:avLst/>
              <a:gdLst>
                <a:gd name="T0" fmla="*/ 38 w 38"/>
                <a:gd name="T1" fmla="*/ 49 h 53"/>
                <a:gd name="T2" fmla="*/ 24 w 38"/>
                <a:gd name="T3" fmla="*/ 53 h 53"/>
                <a:gd name="T4" fmla="*/ 7 w 38"/>
                <a:gd name="T5" fmla="*/ 46 h 53"/>
                <a:gd name="T6" fmla="*/ 0 w 38"/>
                <a:gd name="T7" fmla="*/ 27 h 53"/>
                <a:gd name="T8" fmla="*/ 7 w 38"/>
                <a:gd name="T9" fmla="*/ 8 h 53"/>
                <a:gd name="T10" fmla="*/ 26 w 38"/>
                <a:gd name="T11" fmla="*/ 0 h 53"/>
                <a:gd name="T12" fmla="*/ 38 w 38"/>
                <a:gd name="T13" fmla="*/ 2 h 53"/>
                <a:gd name="T14" fmla="*/ 38 w 38"/>
                <a:gd name="T15" fmla="*/ 11 h 53"/>
                <a:gd name="T16" fmla="*/ 26 w 38"/>
                <a:gd name="T17" fmla="*/ 7 h 53"/>
                <a:gd name="T18" fmla="*/ 13 w 38"/>
                <a:gd name="T19" fmla="*/ 12 h 53"/>
                <a:gd name="T20" fmla="*/ 8 w 38"/>
                <a:gd name="T21" fmla="*/ 27 h 53"/>
                <a:gd name="T22" fmla="*/ 13 w 38"/>
                <a:gd name="T23" fmla="*/ 41 h 53"/>
                <a:gd name="T24" fmla="*/ 26 w 38"/>
                <a:gd name="T25" fmla="*/ 46 h 53"/>
                <a:gd name="T26" fmla="*/ 38 w 38"/>
                <a:gd name="T27" fmla="*/ 41 h 53"/>
                <a:gd name="T28" fmla="*/ 38 w 38"/>
                <a:gd name="T2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" h="53">
                  <a:moveTo>
                    <a:pt x="38" y="49"/>
                  </a:moveTo>
                  <a:cubicBezTo>
                    <a:pt x="34" y="51"/>
                    <a:pt x="29" y="53"/>
                    <a:pt x="24" y="53"/>
                  </a:cubicBezTo>
                  <a:cubicBezTo>
                    <a:pt x="17" y="53"/>
                    <a:pt x="11" y="50"/>
                    <a:pt x="7" y="46"/>
                  </a:cubicBezTo>
                  <a:cubicBezTo>
                    <a:pt x="2" y="41"/>
                    <a:pt x="0" y="35"/>
                    <a:pt x="0" y="27"/>
                  </a:cubicBezTo>
                  <a:cubicBezTo>
                    <a:pt x="0" y="19"/>
                    <a:pt x="3" y="13"/>
                    <a:pt x="7" y="8"/>
                  </a:cubicBezTo>
                  <a:cubicBezTo>
                    <a:pt x="12" y="2"/>
                    <a:pt x="18" y="0"/>
                    <a:pt x="26" y="0"/>
                  </a:cubicBezTo>
                  <a:cubicBezTo>
                    <a:pt x="31" y="0"/>
                    <a:pt x="35" y="1"/>
                    <a:pt x="38" y="2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34" y="8"/>
                    <a:pt x="30" y="7"/>
                    <a:pt x="26" y="7"/>
                  </a:cubicBezTo>
                  <a:cubicBezTo>
                    <a:pt x="21" y="7"/>
                    <a:pt x="17" y="9"/>
                    <a:pt x="13" y="12"/>
                  </a:cubicBezTo>
                  <a:cubicBezTo>
                    <a:pt x="10" y="16"/>
                    <a:pt x="8" y="21"/>
                    <a:pt x="8" y="27"/>
                  </a:cubicBezTo>
                  <a:cubicBezTo>
                    <a:pt x="8" y="33"/>
                    <a:pt x="10" y="37"/>
                    <a:pt x="13" y="41"/>
                  </a:cubicBezTo>
                  <a:cubicBezTo>
                    <a:pt x="16" y="44"/>
                    <a:pt x="20" y="46"/>
                    <a:pt x="26" y="46"/>
                  </a:cubicBezTo>
                  <a:cubicBezTo>
                    <a:pt x="30" y="46"/>
                    <a:pt x="34" y="44"/>
                    <a:pt x="38" y="41"/>
                  </a:cubicBezTo>
                  <a:lnTo>
                    <a:pt x="38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44" name="Freeform 1024">
              <a:extLst>
                <a:ext uri="{FF2B5EF4-FFF2-40B4-BE49-F238E27FC236}">
                  <a16:creationId xmlns:a16="http://schemas.microsoft.com/office/drawing/2014/main" id="{9A296446-F591-42BA-80DB-66E763EB2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0200" y="5775325"/>
              <a:ext cx="61913" cy="144463"/>
            </a:xfrm>
            <a:custGeom>
              <a:avLst/>
              <a:gdLst>
                <a:gd name="T0" fmla="*/ 29 w 29"/>
                <a:gd name="T1" fmla="*/ 65 h 66"/>
                <a:gd name="T2" fmla="*/ 22 w 29"/>
                <a:gd name="T3" fmla="*/ 66 h 66"/>
                <a:gd name="T4" fmla="*/ 9 w 29"/>
                <a:gd name="T5" fmla="*/ 52 h 66"/>
                <a:gd name="T6" fmla="*/ 9 w 29"/>
                <a:gd name="T7" fmla="*/ 22 h 66"/>
                <a:gd name="T8" fmla="*/ 0 w 29"/>
                <a:gd name="T9" fmla="*/ 22 h 66"/>
                <a:gd name="T10" fmla="*/ 0 w 29"/>
                <a:gd name="T11" fmla="*/ 15 h 66"/>
                <a:gd name="T12" fmla="*/ 9 w 29"/>
                <a:gd name="T13" fmla="*/ 15 h 66"/>
                <a:gd name="T14" fmla="*/ 9 w 29"/>
                <a:gd name="T15" fmla="*/ 3 h 66"/>
                <a:gd name="T16" fmla="*/ 17 w 29"/>
                <a:gd name="T17" fmla="*/ 0 h 66"/>
                <a:gd name="T18" fmla="*/ 17 w 29"/>
                <a:gd name="T19" fmla="*/ 15 h 66"/>
                <a:gd name="T20" fmla="*/ 29 w 29"/>
                <a:gd name="T21" fmla="*/ 15 h 66"/>
                <a:gd name="T22" fmla="*/ 29 w 29"/>
                <a:gd name="T23" fmla="*/ 22 h 66"/>
                <a:gd name="T24" fmla="*/ 17 w 29"/>
                <a:gd name="T25" fmla="*/ 22 h 66"/>
                <a:gd name="T26" fmla="*/ 17 w 29"/>
                <a:gd name="T27" fmla="*/ 50 h 66"/>
                <a:gd name="T28" fmla="*/ 18 w 29"/>
                <a:gd name="T29" fmla="*/ 58 h 66"/>
                <a:gd name="T30" fmla="*/ 24 w 29"/>
                <a:gd name="T31" fmla="*/ 60 h 66"/>
                <a:gd name="T32" fmla="*/ 29 w 29"/>
                <a:gd name="T33" fmla="*/ 58 h 66"/>
                <a:gd name="T34" fmla="*/ 29 w 29"/>
                <a:gd name="T35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" h="66">
                  <a:moveTo>
                    <a:pt x="29" y="65"/>
                  </a:moveTo>
                  <a:cubicBezTo>
                    <a:pt x="27" y="66"/>
                    <a:pt x="25" y="66"/>
                    <a:pt x="22" y="66"/>
                  </a:cubicBezTo>
                  <a:cubicBezTo>
                    <a:pt x="13" y="66"/>
                    <a:pt x="9" y="62"/>
                    <a:pt x="9" y="5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7" y="54"/>
                    <a:pt x="17" y="56"/>
                    <a:pt x="18" y="58"/>
                  </a:cubicBezTo>
                  <a:cubicBezTo>
                    <a:pt x="20" y="59"/>
                    <a:pt x="21" y="60"/>
                    <a:pt x="24" y="60"/>
                  </a:cubicBezTo>
                  <a:cubicBezTo>
                    <a:pt x="26" y="60"/>
                    <a:pt x="28" y="59"/>
                    <a:pt x="29" y="58"/>
                  </a:cubicBezTo>
                  <a:lnTo>
                    <a:pt x="29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45" name="Freeform 1025">
              <a:extLst>
                <a:ext uri="{FF2B5EF4-FFF2-40B4-BE49-F238E27FC236}">
                  <a16:creationId xmlns:a16="http://schemas.microsoft.com/office/drawing/2014/main" id="{3ECEBE9D-F2F7-45CC-818B-B5F005B732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83225" y="5807075"/>
              <a:ext cx="106363" cy="114300"/>
            </a:xfrm>
            <a:custGeom>
              <a:avLst/>
              <a:gdLst>
                <a:gd name="T0" fmla="*/ 24 w 49"/>
                <a:gd name="T1" fmla="*/ 53 h 53"/>
                <a:gd name="T2" fmla="*/ 6 w 49"/>
                <a:gd name="T3" fmla="*/ 46 h 53"/>
                <a:gd name="T4" fmla="*/ 0 w 49"/>
                <a:gd name="T5" fmla="*/ 27 h 53"/>
                <a:gd name="T6" fmla="*/ 7 w 49"/>
                <a:gd name="T7" fmla="*/ 7 h 53"/>
                <a:gd name="T8" fmla="*/ 25 w 49"/>
                <a:gd name="T9" fmla="*/ 0 h 53"/>
                <a:gd name="T10" fmla="*/ 43 w 49"/>
                <a:gd name="T11" fmla="*/ 7 h 53"/>
                <a:gd name="T12" fmla="*/ 49 w 49"/>
                <a:gd name="T13" fmla="*/ 26 h 53"/>
                <a:gd name="T14" fmla="*/ 42 w 49"/>
                <a:gd name="T15" fmla="*/ 45 h 53"/>
                <a:gd name="T16" fmla="*/ 24 w 49"/>
                <a:gd name="T17" fmla="*/ 53 h 53"/>
                <a:gd name="T18" fmla="*/ 25 w 49"/>
                <a:gd name="T19" fmla="*/ 7 h 53"/>
                <a:gd name="T20" fmla="*/ 13 w 49"/>
                <a:gd name="T21" fmla="*/ 12 h 53"/>
                <a:gd name="T22" fmla="*/ 8 w 49"/>
                <a:gd name="T23" fmla="*/ 27 h 53"/>
                <a:gd name="T24" fmla="*/ 13 w 49"/>
                <a:gd name="T25" fmla="*/ 41 h 53"/>
                <a:gd name="T26" fmla="*/ 25 w 49"/>
                <a:gd name="T27" fmla="*/ 46 h 53"/>
                <a:gd name="T28" fmla="*/ 37 w 49"/>
                <a:gd name="T29" fmla="*/ 41 h 53"/>
                <a:gd name="T30" fmla="*/ 41 w 49"/>
                <a:gd name="T31" fmla="*/ 26 h 53"/>
                <a:gd name="T32" fmla="*/ 37 w 49"/>
                <a:gd name="T33" fmla="*/ 12 h 53"/>
                <a:gd name="T34" fmla="*/ 25 w 49"/>
                <a:gd name="T35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53">
                  <a:moveTo>
                    <a:pt x="24" y="53"/>
                  </a:moveTo>
                  <a:cubicBezTo>
                    <a:pt x="17" y="53"/>
                    <a:pt x="11" y="50"/>
                    <a:pt x="6" y="46"/>
                  </a:cubicBezTo>
                  <a:cubicBezTo>
                    <a:pt x="2" y="41"/>
                    <a:pt x="0" y="35"/>
                    <a:pt x="0" y="27"/>
                  </a:cubicBezTo>
                  <a:cubicBezTo>
                    <a:pt x="0" y="18"/>
                    <a:pt x="2" y="12"/>
                    <a:pt x="7" y="7"/>
                  </a:cubicBezTo>
                  <a:cubicBezTo>
                    <a:pt x="11" y="2"/>
                    <a:pt x="18" y="0"/>
                    <a:pt x="25" y="0"/>
                  </a:cubicBezTo>
                  <a:cubicBezTo>
                    <a:pt x="33" y="0"/>
                    <a:pt x="39" y="2"/>
                    <a:pt x="43" y="7"/>
                  </a:cubicBezTo>
                  <a:cubicBezTo>
                    <a:pt x="47" y="12"/>
                    <a:pt x="49" y="18"/>
                    <a:pt x="49" y="26"/>
                  </a:cubicBezTo>
                  <a:cubicBezTo>
                    <a:pt x="49" y="34"/>
                    <a:pt x="47" y="40"/>
                    <a:pt x="42" y="45"/>
                  </a:cubicBezTo>
                  <a:cubicBezTo>
                    <a:pt x="38" y="50"/>
                    <a:pt x="32" y="53"/>
                    <a:pt x="24" y="53"/>
                  </a:cubicBezTo>
                  <a:close/>
                  <a:moveTo>
                    <a:pt x="25" y="7"/>
                  </a:moveTo>
                  <a:cubicBezTo>
                    <a:pt x="20" y="7"/>
                    <a:pt x="16" y="9"/>
                    <a:pt x="13" y="12"/>
                  </a:cubicBezTo>
                  <a:cubicBezTo>
                    <a:pt x="10" y="16"/>
                    <a:pt x="8" y="20"/>
                    <a:pt x="8" y="27"/>
                  </a:cubicBezTo>
                  <a:cubicBezTo>
                    <a:pt x="8" y="33"/>
                    <a:pt x="10" y="37"/>
                    <a:pt x="13" y="41"/>
                  </a:cubicBezTo>
                  <a:cubicBezTo>
                    <a:pt x="16" y="44"/>
                    <a:pt x="20" y="46"/>
                    <a:pt x="25" y="46"/>
                  </a:cubicBezTo>
                  <a:cubicBezTo>
                    <a:pt x="30" y="46"/>
                    <a:pt x="34" y="44"/>
                    <a:pt x="37" y="41"/>
                  </a:cubicBezTo>
                  <a:cubicBezTo>
                    <a:pt x="40" y="37"/>
                    <a:pt x="41" y="33"/>
                    <a:pt x="41" y="26"/>
                  </a:cubicBezTo>
                  <a:cubicBezTo>
                    <a:pt x="41" y="20"/>
                    <a:pt x="40" y="15"/>
                    <a:pt x="37" y="12"/>
                  </a:cubicBezTo>
                  <a:cubicBezTo>
                    <a:pt x="34" y="8"/>
                    <a:pt x="30" y="7"/>
                    <a:pt x="25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46" name="Freeform 1026">
              <a:extLst>
                <a:ext uri="{FF2B5EF4-FFF2-40B4-BE49-F238E27FC236}">
                  <a16:creationId xmlns:a16="http://schemas.microsoft.com/office/drawing/2014/main" id="{4F0E320C-3841-42AB-89E8-739FDE96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1813" y="5807075"/>
              <a:ext cx="55563" cy="111125"/>
            </a:xfrm>
            <a:custGeom>
              <a:avLst/>
              <a:gdLst>
                <a:gd name="T0" fmla="*/ 26 w 26"/>
                <a:gd name="T1" fmla="*/ 9 h 51"/>
                <a:gd name="T2" fmla="*/ 20 w 26"/>
                <a:gd name="T3" fmla="*/ 8 h 51"/>
                <a:gd name="T4" fmla="*/ 11 w 26"/>
                <a:gd name="T5" fmla="*/ 13 h 51"/>
                <a:gd name="T6" fmla="*/ 8 w 26"/>
                <a:gd name="T7" fmla="*/ 26 h 51"/>
                <a:gd name="T8" fmla="*/ 8 w 26"/>
                <a:gd name="T9" fmla="*/ 51 h 51"/>
                <a:gd name="T10" fmla="*/ 0 w 26"/>
                <a:gd name="T11" fmla="*/ 51 h 51"/>
                <a:gd name="T12" fmla="*/ 0 w 26"/>
                <a:gd name="T13" fmla="*/ 1 h 51"/>
                <a:gd name="T14" fmla="*/ 8 w 26"/>
                <a:gd name="T15" fmla="*/ 1 h 51"/>
                <a:gd name="T16" fmla="*/ 8 w 26"/>
                <a:gd name="T17" fmla="*/ 12 h 51"/>
                <a:gd name="T18" fmla="*/ 8 w 26"/>
                <a:gd name="T19" fmla="*/ 12 h 51"/>
                <a:gd name="T20" fmla="*/ 13 w 26"/>
                <a:gd name="T21" fmla="*/ 3 h 51"/>
                <a:gd name="T22" fmla="*/ 21 w 26"/>
                <a:gd name="T23" fmla="*/ 0 h 51"/>
                <a:gd name="T24" fmla="*/ 26 w 26"/>
                <a:gd name="T25" fmla="*/ 1 h 51"/>
                <a:gd name="T26" fmla="*/ 26 w 26"/>
                <a:gd name="T27" fmla="*/ 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51">
                  <a:moveTo>
                    <a:pt x="26" y="9"/>
                  </a:moveTo>
                  <a:cubicBezTo>
                    <a:pt x="24" y="8"/>
                    <a:pt x="22" y="8"/>
                    <a:pt x="20" y="8"/>
                  </a:cubicBezTo>
                  <a:cubicBezTo>
                    <a:pt x="16" y="8"/>
                    <a:pt x="13" y="9"/>
                    <a:pt x="11" y="13"/>
                  </a:cubicBezTo>
                  <a:cubicBezTo>
                    <a:pt x="9" y="16"/>
                    <a:pt x="8" y="20"/>
                    <a:pt x="8" y="26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9" y="8"/>
                    <a:pt x="11" y="5"/>
                    <a:pt x="13" y="3"/>
                  </a:cubicBezTo>
                  <a:cubicBezTo>
                    <a:pt x="15" y="1"/>
                    <a:pt x="18" y="0"/>
                    <a:pt x="21" y="0"/>
                  </a:cubicBezTo>
                  <a:cubicBezTo>
                    <a:pt x="23" y="0"/>
                    <a:pt x="25" y="1"/>
                    <a:pt x="26" y="1"/>
                  </a:cubicBezTo>
                  <a:lnTo>
                    <a:pt x="26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CBFA8EB6-A6D3-47D3-A2B7-CC63B3B38420}"/>
              </a:ext>
            </a:extLst>
          </p:cNvPr>
          <p:cNvGrpSpPr/>
          <p:nvPr userDrawn="1"/>
        </p:nvGrpSpPr>
        <p:grpSpPr>
          <a:xfrm>
            <a:off x="769568" y="3642939"/>
            <a:ext cx="2462582" cy="406754"/>
            <a:chOff x="769568" y="5563834"/>
            <a:chExt cx="2462582" cy="406754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89F9DD66-4CDA-4101-955D-AF98350212E6}"/>
                </a:ext>
              </a:extLst>
            </p:cNvPr>
            <p:cNvGrpSpPr/>
            <p:nvPr/>
          </p:nvGrpSpPr>
          <p:grpSpPr>
            <a:xfrm>
              <a:off x="1339850" y="5575300"/>
              <a:ext cx="1892300" cy="395288"/>
              <a:chOff x="1339850" y="5575300"/>
              <a:chExt cx="1892300" cy="395288"/>
            </a:xfrm>
          </p:grpSpPr>
          <p:sp>
            <p:nvSpPr>
              <p:cNvPr id="150" name="Freeform 985">
                <a:extLst>
                  <a:ext uri="{FF2B5EF4-FFF2-40B4-BE49-F238E27FC236}">
                    <a16:creationId xmlns:a16="http://schemas.microsoft.com/office/drawing/2014/main" id="{5730EB86-4D59-4D29-97C6-F49C758CAC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24013" y="5578475"/>
                <a:ext cx="84138" cy="90488"/>
              </a:xfrm>
              <a:custGeom>
                <a:avLst/>
                <a:gdLst>
                  <a:gd name="T0" fmla="*/ 38 w 39"/>
                  <a:gd name="T1" fmla="*/ 37 h 42"/>
                  <a:gd name="T2" fmla="*/ 32 w 39"/>
                  <a:gd name="T3" fmla="*/ 39 h 42"/>
                  <a:gd name="T4" fmla="*/ 23 w 39"/>
                  <a:gd name="T5" fmla="*/ 33 h 42"/>
                  <a:gd name="T6" fmla="*/ 20 w 39"/>
                  <a:gd name="T7" fmla="*/ 26 h 42"/>
                  <a:gd name="T8" fmla="*/ 25 w 39"/>
                  <a:gd name="T9" fmla="*/ 16 h 42"/>
                  <a:gd name="T10" fmla="*/ 32 w 39"/>
                  <a:gd name="T11" fmla="*/ 20 h 42"/>
                  <a:gd name="T12" fmla="*/ 31 w 39"/>
                  <a:gd name="T13" fmla="*/ 22 h 42"/>
                  <a:gd name="T14" fmla="*/ 21 w 39"/>
                  <a:gd name="T15" fmla="*/ 27 h 42"/>
                  <a:gd name="T16" fmla="*/ 24 w 39"/>
                  <a:gd name="T17" fmla="*/ 27 h 42"/>
                  <a:gd name="T18" fmla="*/ 38 w 39"/>
                  <a:gd name="T19" fmla="*/ 22 h 42"/>
                  <a:gd name="T20" fmla="*/ 38 w 39"/>
                  <a:gd name="T21" fmla="*/ 20 h 42"/>
                  <a:gd name="T22" fmla="*/ 23 w 39"/>
                  <a:gd name="T23" fmla="*/ 15 h 42"/>
                  <a:gd name="T24" fmla="*/ 15 w 39"/>
                  <a:gd name="T25" fmla="*/ 27 h 42"/>
                  <a:gd name="T26" fmla="*/ 28 w 39"/>
                  <a:gd name="T27" fmla="*/ 42 h 42"/>
                  <a:gd name="T28" fmla="*/ 36 w 39"/>
                  <a:gd name="T29" fmla="*/ 40 h 42"/>
                  <a:gd name="T30" fmla="*/ 39 w 39"/>
                  <a:gd name="T31" fmla="*/ 37 h 42"/>
                  <a:gd name="T32" fmla="*/ 38 w 39"/>
                  <a:gd name="T33" fmla="*/ 37 h 42"/>
                  <a:gd name="T34" fmla="*/ 10 w 39"/>
                  <a:gd name="T35" fmla="*/ 36 h 42"/>
                  <a:gd name="T36" fmla="*/ 10 w 39"/>
                  <a:gd name="T37" fmla="*/ 4 h 42"/>
                  <a:gd name="T38" fmla="*/ 11 w 39"/>
                  <a:gd name="T39" fmla="*/ 2 h 42"/>
                  <a:gd name="T40" fmla="*/ 13 w 39"/>
                  <a:gd name="T41" fmla="*/ 0 h 42"/>
                  <a:gd name="T42" fmla="*/ 5 w 39"/>
                  <a:gd name="T43" fmla="*/ 0 h 42"/>
                  <a:gd name="T44" fmla="*/ 0 w 39"/>
                  <a:gd name="T45" fmla="*/ 3 h 42"/>
                  <a:gd name="T46" fmla="*/ 5 w 39"/>
                  <a:gd name="T47" fmla="*/ 2 h 42"/>
                  <a:gd name="T48" fmla="*/ 5 w 39"/>
                  <a:gd name="T49" fmla="*/ 35 h 42"/>
                  <a:gd name="T50" fmla="*/ 3 w 39"/>
                  <a:gd name="T51" fmla="*/ 40 h 42"/>
                  <a:gd name="T52" fmla="*/ 13 w 39"/>
                  <a:gd name="T53" fmla="*/ 40 h 42"/>
                  <a:gd name="T54" fmla="*/ 15 w 39"/>
                  <a:gd name="T55" fmla="*/ 39 h 42"/>
                  <a:gd name="T56" fmla="*/ 10 w 39"/>
                  <a:gd name="T57" fmla="*/ 36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9" h="42">
                    <a:moveTo>
                      <a:pt x="38" y="37"/>
                    </a:moveTo>
                    <a:cubicBezTo>
                      <a:pt x="37" y="38"/>
                      <a:pt x="34" y="38"/>
                      <a:pt x="32" y="39"/>
                    </a:cubicBezTo>
                    <a:cubicBezTo>
                      <a:pt x="28" y="39"/>
                      <a:pt x="25" y="36"/>
                      <a:pt x="23" y="33"/>
                    </a:cubicBezTo>
                    <a:cubicBezTo>
                      <a:pt x="21" y="31"/>
                      <a:pt x="21" y="28"/>
                      <a:pt x="20" y="26"/>
                    </a:cubicBezTo>
                    <a:cubicBezTo>
                      <a:pt x="20" y="22"/>
                      <a:pt x="21" y="17"/>
                      <a:pt x="25" y="16"/>
                    </a:cubicBezTo>
                    <a:cubicBezTo>
                      <a:pt x="28" y="15"/>
                      <a:pt x="31" y="17"/>
                      <a:pt x="32" y="20"/>
                    </a:cubicBezTo>
                    <a:cubicBezTo>
                      <a:pt x="33" y="21"/>
                      <a:pt x="32" y="22"/>
                      <a:pt x="31" y="22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9" y="25"/>
                      <a:pt x="33" y="24"/>
                      <a:pt x="38" y="22"/>
                    </a:cubicBezTo>
                    <a:cubicBezTo>
                      <a:pt x="39" y="21"/>
                      <a:pt x="39" y="21"/>
                      <a:pt x="38" y="20"/>
                    </a:cubicBezTo>
                    <a:cubicBezTo>
                      <a:pt x="36" y="15"/>
                      <a:pt x="29" y="12"/>
                      <a:pt x="23" y="15"/>
                    </a:cubicBezTo>
                    <a:cubicBezTo>
                      <a:pt x="19" y="17"/>
                      <a:pt x="15" y="22"/>
                      <a:pt x="15" y="27"/>
                    </a:cubicBezTo>
                    <a:cubicBezTo>
                      <a:pt x="15" y="35"/>
                      <a:pt x="21" y="42"/>
                      <a:pt x="28" y="42"/>
                    </a:cubicBezTo>
                    <a:cubicBezTo>
                      <a:pt x="31" y="42"/>
                      <a:pt x="34" y="41"/>
                      <a:pt x="36" y="40"/>
                    </a:cubicBezTo>
                    <a:cubicBezTo>
                      <a:pt x="37" y="39"/>
                      <a:pt x="39" y="37"/>
                      <a:pt x="39" y="37"/>
                    </a:cubicBezTo>
                    <a:cubicBezTo>
                      <a:pt x="39" y="37"/>
                      <a:pt x="39" y="37"/>
                      <a:pt x="38" y="37"/>
                    </a:cubicBezTo>
                    <a:close/>
                    <a:moveTo>
                      <a:pt x="10" y="36"/>
                    </a:moveTo>
                    <a:cubicBezTo>
                      <a:pt x="10" y="25"/>
                      <a:pt x="10" y="15"/>
                      <a:pt x="10" y="4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11" y="1"/>
                      <a:pt x="12" y="1"/>
                      <a:pt x="13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1"/>
                      <a:pt x="2" y="2"/>
                      <a:pt x="0" y="3"/>
                    </a:cubicBezTo>
                    <a:cubicBezTo>
                      <a:pt x="2" y="2"/>
                      <a:pt x="4" y="3"/>
                      <a:pt x="5" y="2"/>
                    </a:cubicBezTo>
                    <a:cubicBezTo>
                      <a:pt x="4" y="13"/>
                      <a:pt x="5" y="24"/>
                      <a:pt x="5" y="35"/>
                    </a:cubicBezTo>
                    <a:cubicBezTo>
                      <a:pt x="5" y="38"/>
                      <a:pt x="4" y="39"/>
                      <a:pt x="3" y="40"/>
                    </a:cubicBezTo>
                    <a:cubicBezTo>
                      <a:pt x="6" y="40"/>
                      <a:pt x="10" y="40"/>
                      <a:pt x="13" y="40"/>
                    </a:cubicBezTo>
                    <a:cubicBezTo>
                      <a:pt x="14" y="40"/>
                      <a:pt x="15" y="39"/>
                      <a:pt x="15" y="39"/>
                    </a:cubicBezTo>
                    <a:cubicBezTo>
                      <a:pt x="11" y="39"/>
                      <a:pt x="10" y="39"/>
                      <a:pt x="10" y="3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51" name="Freeform 986">
                <a:extLst>
                  <a:ext uri="{FF2B5EF4-FFF2-40B4-BE49-F238E27FC236}">
                    <a16:creationId xmlns:a16="http://schemas.microsoft.com/office/drawing/2014/main" id="{348B38CF-2D47-4F9E-814B-2D9CDCF4AE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39850" y="5575300"/>
                <a:ext cx="287338" cy="131763"/>
              </a:xfrm>
              <a:custGeom>
                <a:avLst/>
                <a:gdLst>
                  <a:gd name="T0" fmla="*/ 119 w 133"/>
                  <a:gd name="T1" fmla="*/ 16 h 60"/>
                  <a:gd name="T2" fmla="*/ 107 w 133"/>
                  <a:gd name="T3" fmla="*/ 29 h 60"/>
                  <a:gd name="T4" fmla="*/ 118 w 133"/>
                  <a:gd name="T5" fmla="*/ 36 h 60"/>
                  <a:gd name="T6" fmla="*/ 115 w 133"/>
                  <a:gd name="T7" fmla="*/ 42 h 60"/>
                  <a:gd name="T8" fmla="*/ 116 w 133"/>
                  <a:gd name="T9" fmla="*/ 60 h 60"/>
                  <a:gd name="T10" fmla="*/ 128 w 133"/>
                  <a:gd name="T11" fmla="*/ 41 h 60"/>
                  <a:gd name="T12" fmla="*/ 125 w 133"/>
                  <a:gd name="T13" fmla="*/ 33 h 60"/>
                  <a:gd name="T14" fmla="*/ 129 w 133"/>
                  <a:gd name="T15" fmla="*/ 22 h 60"/>
                  <a:gd name="T16" fmla="*/ 130 w 133"/>
                  <a:gd name="T17" fmla="*/ 18 h 60"/>
                  <a:gd name="T18" fmla="*/ 123 w 133"/>
                  <a:gd name="T19" fmla="*/ 44 h 60"/>
                  <a:gd name="T20" fmla="*/ 120 w 133"/>
                  <a:gd name="T21" fmla="*/ 57 h 60"/>
                  <a:gd name="T22" fmla="*/ 118 w 133"/>
                  <a:gd name="T23" fmla="*/ 43 h 60"/>
                  <a:gd name="T24" fmla="*/ 123 w 133"/>
                  <a:gd name="T25" fmla="*/ 44 h 60"/>
                  <a:gd name="T26" fmla="*/ 113 w 133"/>
                  <a:gd name="T27" fmla="*/ 27 h 60"/>
                  <a:gd name="T28" fmla="*/ 125 w 133"/>
                  <a:gd name="T29" fmla="*/ 26 h 60"/>
                  <a:gd name="T30" fmla="*/ 104 w 133"/>
                  <a:gd name="T31" fmla="*/ 28 h 60"/>
                  <a:gd name="T32" fmla="*/ 76 w 133"/>
                  <a:gd name="T33" fmla="*/ 29 h 60"/>
                  <a:gd name="T34" fmla="*/ 104 w 133"/>
                  <a:gd name="T35" fmla="*/ 28 h 60"/>
                  <a:gd name="T36" fmla="*/ 82 w 133"/>
                  <a:gd name="T37" fmla="*/ 30 h 60"/>
                  <a:gd name="T38" fmla="*/ 98 w 133"/>
                  <a:gd name="T39" fmla="*/ 29 h 60"/>
                  <a:gd name="T40" fmla="*/ 59 w 133"/>
                  <a:gd name="T41" fmla="*/ 15 h 60"/>
                  <a:gd name="T42" fmla="*/ 60 w 133"/>
                  <a:gd name="T43" fmla="*/ 42 h 60"/>
                  <a:gd name="T44" fmla="*/ 59 w 133"/>
                  <a:gd name="T45" fmla="*/ 15 h 60"/>
                  <a:gd name="T46" fmla="*/ 50 w 133"/>
                  <a:gd name="T47" fmla="*/ 30 h 60"/>
                  <a:gd name="T48" fmla="*/ 67 w 133"/>
                  <a:gd name="T49" fmla="*/ 29 h 60"/>
                  <a:gd name="T50" fmla="*/ 25 w 133"/>
                  <a:gd name="T51" fmla="*/ 31 h 60"/>
                  <a:gd name="T52" fmla="*/ 34 w 133"/>
                  <a:gd name="T53" fmla="*/ 39 h 60"/>
                  <a:gd name="T54" fmla="*/ 24 w 133"/>
                  <a:gd name="T55" fmla="*/ 41 h 60"/>
                  <a:gd name="T56" fmla="*/ 16 w 133"/>
                  <a:gd name="T57" fmla="*/ 6 h 60"/>
                  <a:gd name="T58" fmla="*/ 35 w 133"/>
                  <a:gd name="T59" fmla="*/ 9 h 60"/>
                  <a:gd name="T60" fmla="*/ 36 w 133"/>
                  <a:gd name="T61" fmla="*/ 11 h 60"/>
                  <a:gd name="T62" fmla="*/ 13 w 133"/>
                  <a:gd name="T63" fmla="*/ 4 h 60"/>
                  <a:gd name="T64" fmla="*/ 10 w 133"/>
                  <a:gd name="T65" fmla="*/ 40 h 60"/>
                  <a:gd name="T66" fmla="*/ 40 w 133"/>
                  <a:gd name="T67" fmla="*/ 40 h 60"/>
                  <a:gd name="T68" fmla="*/ 40 w 133"/>
                  <a:gd name="T69" fmla="*/ 31 h 60"/>
                  <a:gd name="T70" fmla="*/ 30 w 133"/>
                  <a:gd name="T71" fmla="*/ 29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33" h="60">
                    <a:moveTo>
                      <a:pt x="133" y="16"/>
                    </a:moveTo>
                    <a:cubicBezTo>
                      <a:pt x="128" y="16"/>
                      <a:pt x="123" y="16"/>
                      <a:pt x="119" y="16"/>
                    </a:cubicBezTo>
                    <a:cubicBezTo>
                      <a:pt x="114" y="16"/>
                      <a:pt x="110" y="18"/>
                      <a:pt x="108" y="22"/>
                    </a:cubicBezTo>
                    <a:cubicBezTo>
                      <a:pt x="107" y="24"/>
                      <a:pt x="107" y="26"/>
                      <a:pt x="107" y="29"/>
                    </a:cubicBezTo>
                    <a:cubicBezTo>
                      <a:pt x="108" y="33"/>
                      <a:pt x="113" y="36"/>
                      <a:pt x="118" y="36"/>
                    </a:cubicBezTo>
                    <a:cubicBezTo>
                      <a:pt x="118" y="35"/>
                      <a:pt x="118" y="35"/>
                      <a:pt x="118" y="36"/>
                    </a:cubicBezTo>
                    <a:cubicBezTo>
                      <a:pt x="117" y="38"/>
                      <a:pt x="118" y="40"/>
                      <a:pt x="120" y="42"/>
                    </a:cubicBezTo>
                    <a:cubicBezTo>
                      <a:pt x="118" y="41"/>
                      <a:pt x="117" y="42"/>
                      <a:pt x="115" y="42"/>
                    </a:cubicBezTo>
                    <a:cubicBezTo>
                      <a:pt x="110" y="42"/>
                      <a:pt x="103" y="45"/>
                      <a:pt x="104" y="51"/>
                    </a:cubicBezTo>
                    <a:cubicBezTo>
                      <a:pt x="104" y="56"/>
                      <a:pt x="109" y="60"/>
                      <a:pt x="116" y="60"/>
                    </a:cubicBezTo>
                    <a:cubicBezTo>
                      <a:pt x="123" y="60"/>
                      <a:pt x="128" y="58"/>
                      <a:pt x="131" y="53"/>
                    </a:cubicBezTo>
                    <a:cubicBezTo>
                      <a:pt x="133" y="49"/>
                      <a:pt x="132" y="44"/>
                      <a:pt x="128" y="41"/>
                    </a:cubicBezTo>
                    <a:cubicBezTo>
                      <a:pt x="126" y="40"/>
                      <a:pt x="123" y="38"/>
                      <a:pt x="123" y="36"/>
                    </a:cubicBezTo>
                    <a:cubicBezTo>
                      <a:pt x="123" y="35"/>
                      <a:pt x="124" y="34"/>
                      <a:pt x="125" y="33"/>
                    </a:cubicBezTo>
                    <a:cubicBezTo>
                      <a:pt x="127" y="32"/>
                      <a:pt x="129" y="30"/>
                      <a:pt x="129" y="29"/>
                    </a:cubicBezTo>
                    <a:cubicBezTo>
                      <a:pt x="130" y="27"/>
                      <a:pt x="130" y="24"/>
                      <a:pt x="129" y="22"/>
                    </a:cubicBezTo>
                    <a:cubicBezTo>
                      <a:pt x="129" y="21"/>
                      <a:pt x="127" y="19"/>
                      <a:pt x="126" y="18"/>
                    </a:cubicBezTo>
                    <a:cubicBezTo>
                      <a:pt x="130" y="18"/>
                      <a:pt x="130" y="18"/>
                      <a:pt x="130" y="18"/>
                    </a:cubicBezTo>
                    <a:cubicBezTo>
                      <a:pt x="133" y="16"/>
                      <a:pt x="133" y="16"/>
                      <a:pt x="133" y="16"/>
                    </a:cubicBezTo>
                    <a:close/>
                    <a:moveTo>
                      <a:pt x="123" y="44"/>
                    </a:moveTo>
                    <a:cubicBezTo>
                      <a:pt x="127" y="47"/>
                      <a:pt x="128" y="49"/>
                      <a:pt x="128" y="51"/>
                    </a:cubicBezTo>
                    <a:cubicBezTo>
                      <a:pt x="127" y="54"/>
                      <a:pt x="124" y="57"/>
                      <a:pt x="120" y="57"/>
                    </a:cubicBezTo>
                    <a:cubicBezTo>
                      <a:pt x="115" y="57"/>
                      <a:pt x="108" y="55"/>
                      <a:pt x="109" y="49"/>
                    </a:cubicBezTo>
                    <a:cubicBezTo>
                      <a:pt x="110" y="45"/>
                      <a:pt x="115" y="43"/>
                      <a:pt x="118" y="43"/>
                    </a:cubicBezTo>
                    <a:cubicBezTo>
                      <a:pt x="120" y="43"/>
                      <a:pt x="121" y="43"/>
                      <a:pt x="122" y="43"/>
                    </a:cubicBezTo>
                    <a:cubicBezTo>
                      <a:pt x="122" y="44"/>
                      <a:pt x="123" y="44"/>
                      <a:pt x="123" y="44"/>
                    </a:cubicBezTo>
                    <a:close/>
                    <a:moveTo>
                      <a:pt x="121" y="34"/>
                    </a:moveTo>
                    <a:cubicBezTo>
                      <a:pt x="117" y="35"/>
                      <a:pt x="114" y="32"/>
                      <a:pt x="113" y="27"/>
                    </a:cubicBezTo>
                    <a:cubicBezTo>
                      <a:pt x="111" y="22"/>
                      <a:pt x="113" y="19"/>
                      <a:pt x="116" y="18"/>
                    </a:cubicBezTo>
                    <a:cubicBezTo>
                      <a:pt x="120" y="17"/>
                      <a:pt x="124" y="20"/>
                      <a:pt x="125" y="26"/>
                    </a:cubicBezTo>
                    <a:cubicBezTo>
                      <a:pt x="125" y="29"/>
                      <a:pt x="124" y="33"/>
                      <a:pt x="121" y="34"/>
                    </a:cubicBezTo>
                    <a:close/>
                    <a:moveTo>
                      <a:pt x="104" y="28"/>
                    </a:moveTo>
                    <a:cubicBezTo>
                      <a:pt x="104" y="21"/>
                      <a:pt x="99" y="15"/>
                      <a:pt x="90" y="15"/>
                    </a:cubicBezTo>
                    <a:cubicBezTo>
                      <a:pt x="82" y="15"/>
                      <a:pt x="76" y="21"/>
                      <a:pt x="76" y="29"/>
                    </a:cubicBezTo>
                    <a:cubicBezTo>
                      <a:pt x="76" y="37"/>
                      <a:pt x="83" y="43"/>
                      <a:pt x="92" y="42"/>
                    </a:cubicBezTo>
                    <a:cubicBezTo>
                      <a:pt x="99" y="41"/>
                      <a:pt x="105" y="35"/>
                      <a:pt x="104" y="28"/>
                    </a:cubicBezTo>
                    <a:close/>
                    <a:moveTo>
                      <a:pt x="93" y="40"/>
                    </a:moveTo>
                    <a:cubicBezTo>
                      <a:pt x="88" y="41"/>
                      <a:pt x="83" y="37"/>
                      <a:pt x="82" y="30"/>
                    </a:cubicBezTo>
                    <a:cubicBezTo>
                      <a:pt x="80" y="23"/>
                      <a:pt x="82" y="18"/>
                      <a:pt x="87" y="17"/>
                    </a:cubicBezTo>
                    <a:cubicBezTo>
                      <a:pt x="92" y="16"/>
                      <a:pt x="98" y="21"/>
                      <a:pt x="98" y="29"/>
                    </a:cubicBezTo>
                    <a:cubicBezTo>
                      <a:pt x="99" y="34"/>
                      <a:pt x="97" y="39"/>
                      <a:pt x="93" y="40"/>
                    </a:cubicBezTo>
                    <a:close/>
                    <a:moveTo>
                      <a:pt x="59" y="15"/>
                    </a:moveTo>
                    <a:cubicBezTo>
                      <a:pt x="51" y="15"/>
                      <a:pt x="44" y="21"/>
                      <a:pt x="44" y="29"/>
                    </a:cubicBezTo>
                    <a:cubicBezTo>
                      <a:pt x="44" y="37"/>
                      <a:pt x="52" y="43"/>
                      <a:pt x="60" y="42"/>
                    </a:cubicBezTo>
                    <a:cubicBezTo>
                      <a:pt x="68" y="41"/>
                      <a:pt x="74" y="35"/>
                      <a:pt x="73" y="28"/>
                    </a:cubicBezTo>
                    <a:cubicBezTo>
                      <a:pt x="73" y="21"/>
                      <a:pt x="68" y="15"/>
                      <a:pt x="59" y="15"/>
                    </a:cubicBezTo>
                    <a:close/>
                    <a:moveTo>
                      <a:pt x="61" y="40"/>
                    </a:moveTo>
                    <a:cubicBezTo>
                      <a:pt x="57" y="41"/>
                      <a:pt x="51" y="37"/>
                      <a:pt x="50" y="30"/>
                    </a:cubicBezTo>
                    <a:cubicBezTo>
                      <a:pt x="49" y="23"/>
                      <a:pt x="51" y="18"/>
                      <a:pt x="56" y="17"/>
                    </a:cubicBezTo>
                    <a:cubicBezTo>
                      <a:pt x="61" y="16"/>
                      <a:pt x="67" y="21"/>
                      <a:pt x="67" y="29"/>
                    </a:cubicBezTo>
                    <a:cubicBezTo>
                      <a:pt x="68" y="34"/>
                      <a:pt x="66" y="39"/>
                      <a:pt x="61" y="40"/>
                    </a:cubicBezTo>
                    <a:close/>
                    <a:moveTo>
                      <a:pt x="25" y="31"/>
                    </a:move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9"/>
                      <a:pt x="34" y="39"/>
                      <a:pt x="34" y="39"/>
                    </a:cubicBezTo>
                    <a:cubicBezTo>
                      <a:pt x="34" y="40"/>
                      <a:pt x="34" y="40"/>
                      <a:pt x="32" y="40"/>
                    </a:cubicBezTo>
                    <a:cubicBezTo>
                      <a:pt x="30" y="41"/>
                      <a:pt x="27" y="41"/>
                      <a:pt x="24" y="41"/>
                    </a:cubicBezTo>
                    <a:cubicBezTo>
                      <a:pt x="16" y="40"/>
                      <a:pt x="9" y="33"/>
                      <a:pt x="8" y="25"/>
                    </a:cubicBezTo>
                    <a:cubicBezTo>
                      <a:pt x="6" y="17"/>
                      <a:pt x="10" y="9"/>
                      <a:pt x="16" y="6"/>
                    </a:cubicBezTo>
                    <a:cubicBezTo>
                      <a:pt x="20" y="4"/>
                      <a:pt x="23" y="3"/>
                      <a:pt x="28" y="5"/>
                    </a:cubicBezTo>
                    <a:cubicBezTo>
                      <a:pt x="30" y="6"/>
                      <a:pt x="32" y="7"/>
                      <a:pt x="35" y="9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3" y="1"/>
                      <a:pt x="21" y="0"/>
                      <a:pt x="13" y="4"/>
                    </a:cubicBezTo>
                    <a:cubicBezTo>
                      <a:pt x="6" y="8"/>
                      <a:pt x="1" y="15"/>
                      <a:pt x="1" y="23"/>
                    </a:cubicBezTo>
                    <a:cubicBezTo>
                      <a:pt x="0" y="31"/>
                      <a:pt x="5" y="37"/>
                      <a:pt x="10" y="40"/>
                    </a:cubicBezTo>
                    <a:cubicBezTo>
                      <a:pt x="18" y="46"/>
                      <a:pt x="32" y="45"/>
                      <a:pt x="40" y="40"/>
                    </a:cubicBezTo>
                    <a:cubicBezTo>
                      <a:pt x="40" y="40"/>
                      <a:pt x="40" y="40"/>
                      <a:pt x="40" y="40"/>
                    </a:cubicBezTo>
                    <a:cubicBezTo>
                      <a:pt x="40" y="40"/>
                      <a:pt x="40" y="40"/>
                      <a:pt x="40" y="40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25" y="31"/>
                      <a:pt x="25" y="31"/>
                      <a:pt x="25" y="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52" name="Freeform 987">
                <a:extLst>
                  <a:ext uri="{FF2B5EF4-FFF2-40B4-BE49-F238E27FC236}">
                    <a16:creationId xmlns:a16="http://schemas.microsoft.com/office/drawing/2014/main" id="{C3E58D81-0ADB-4FBD-BE86-A66A5DAB397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41438" y="5726113"/>
                <a:ext cx="147638" cy="182563"/>
              </a:xfrm>
              <a:custGeom>
                <a:avLst/>
                <a:gdLst>
                  <a:gd name="T0" fmla="*/ 68 w 68"/>
                  <a:gd name="T1" fmla="*/ 41 h 84"/>
                  <a:gd name="T2" fmla="*/ 57 w 68"/>
                  <a:gd name="T3" fmla="*/ 73 h 84"/>
                  <a:gd name="T4" fmla="*/ 23 w 68"/>
                  <a:gd name="T5" fmla="*/ 84 h 84"/>
                  <a:gd name="T6" fmla="*/ 0 w 68"/>
                  <a:gd name="T7" fmla="*/ 84 h 84"/>
                  <a:gd name="T8" fmla="*/ 0 w 68"/>
                  <a:gd name="T9" fmla="*/ 0 h 84"/>
                  <a:gd name="T10" fmla="*/ 26 w 68"/>
                  <a:gd name="T11" fmla="*/ 0 h 84"/>
                  <a:gd name="T12" fmla="*/ 57 w 68"/>
                  <a:gd name="T13" fmla="*/ 11 h 84"/>
                  <a:gd name="T14" fmla="*/ 68 w 68"/>
                  <a:gd name="T15" fmla="*/ 41 h 84"/>
                  <a:gd name="T16" fmla="*/ 54 w 68"/>
                  <a:gd name="T17" fmla="*/ 42 h 84"/>
                  <a:gd name="T18" fmla="*/ 26 w 68"/>
                  <a:gd name="T19" fmla="*/ 12 h 84"/>
                  <a:gd name="T20" fmla="*/ 14 w 68"/>
                  <a:gd name="T21" fmla="*/ 12 h 84"/>
                  <a:gd name="T22" fmla="*/ 14 w 68"/>
                  <a:gd name="T23" fmla="*/ 72 h 84"/>
                  <a:gd name="T24" fmla="*/ 23 w 68"/>
                  <a:gd name="T25" fmla="*/ 72 h 84"/>
                  <a:gd name="T26" fmla="*/ 54 w 68"/>
                  <a:gd name="T27" fmla="*/ 42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8" h="84">
                    <a:moveTo>
                      <a:pt x="68" y="41"/>
                    </a:moveTo>
                    <a:cubicBezTo>
                      <a:pt x="68" y="55"/>
                      <a:pt x="64" y="66"/>
                      <a:pt x="57" y="73"/>
                    </a:cubicBezTo>
                    <a:cubicBezTo>
                      <a:pt x="49" y="80"/>
                      <a:pt x="38" y="84"/>
                      <a:pt x="23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39" y="0"/>
                      <a:pt x="50" y="4"/>
                      <a:pt x="57" y="11"/>
                    </a:cubicBezTo>
                    <a:cubicBezTo>
                      <a:pt x="64" y="18"/>
                      <a:pt x="68" y="28"/>
                      <a:pt x="68" y="41"/>
                    </a:cubicBezTo>
                    <a:close/>
                    <a:moveTo>
                      <a:pt x="54" y="42"/>
                    </a:moveTo>
                    <a:cubicBezTo>
                      <a:pt x="54" y="22"/>
                      <a:pt x="44" y="12"/>
                      <a:pt x="26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72"/>
                      <a:pt x="14" y="72"/>
                      <a:pt x="14" y="72"/>
                    </a:cubicBezTo>
                    <a:cubicBezTo>
                      <a:pt x="23" y="72"/>
                      <a:pt x="23" y="72"/>
                      <a:pt x="23" y="72"/>
                    </a:cubicBezTo>
                    <a:cubicBezTo>
                      <a:pt x="44" y="72"/>
                      <a:pt x="54" y="62"/>
                      <a:pt x="54" y="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53" name="Freeform 988">
                <a:extLst>
                  <a:ext uri="{FF2B5EF4-FFF2-40B4-BE49-F238E27FC236}">
                    <a16:creationId xmlns:a16="http://schemas.microsoft.com/office/drawing/2014/main" id="{D62CFB47-1A14-4C47-A90C-8A5A6B582B4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01775" y="5768975"/>
                <a:ext cx="122238" cy="142875"/>
              </a:xfrm>
              <a:custGeom>
                <a:avLst/>
                <a:gdLst>
                  <a:gd name="T0" fmla="*/ 32 w 56"/>
                  <a:gd name="T1" fmla="*/ 65 h 65"/>
                  <a:gd name="T2" fmla="*/ 9 w 56"/>
                  <a:gd name="T3" fmla="*/ 56 h 65"/>
                  <a:gd name="T4" fmla="*/ 0 w 56"/>
                  <a:gd name="T5" fmla="*/ 33 h 65"/>
                  <a:gd name="T6" fmla="*/ 8 w 56"/>
                  <a:gd name="T7" fmla="*/ 8 h 65"/>
                  <a:gd name="T8" fmla="*/ 29 w 56"/>
                  <a:gd name="T9" fmla="*/ 0 h 65"/>
                  <a:gd name="T10" fmla="*/ 49 w 56"/>
                  <a:gd name="T11" fmla="*/ 7 h 65"/>
                  <a:gd name="T12" fmla="*/ 56 w 56"/>
                  <a:gd name="T13" fmla="*/ 28 h 65"/>
                  <a:gd name="T14" fmla="*/ 56 w 56"/>
                  <a:gd name="T15" fmla="*/ 35 h 65"/>
                  <a:gd name="T16" fmla="*/ 14 w 56"/>
                  <a:gd name="T17" fmla="*/ 35 h 65"/>
                  <a:gd name="T18" fmla="*/ 19 w 56"/>
                  <a:gd name="T19" fmla="*/ 49 h 65"/>
                  <a:gd name="T20" fmla="*/ 32 w 56"/>
                  <a:gd name="T21" fmla="*/ 54 h 65"/>
                  <a:gd name="T22" fmla="*/ 43 w 56"/>
                  <a:gd name="T23" fmla="*/ 53 h 65"/>
                  <a:gd name="T24" fmla="*/ 53 w 56"/>
                  <a:gd name="T25" fmla="*/ 50 h 65"/>
                  <a:gd name="T26" fmla="*/ 53 w 56"/>
                  <a:gd name="T27" fmla="*/ 61 h 65"/>
                  <a:gd name="T28" fmla="*/ 43 w 56"/>
                  <a:gd name="T29" fmla="*/ 64 h 65"/>
                  <a:gd name="T30" fmla="*/ 32 w 56"/>
                  <a:gd name="T31" fmla="*/ 65 h 65"/>
                  <a:gd name="T32" fmla="*/ 29 w 56"/>
                  <a:gd name="T33" fmla="*/ 10 h 65"/>
                  <a:gd name="T34" fmla="*/ 19 w 56"/>
                  <a:gd name="T35" fmla="*/ 14 h 65"/>
                  <a:gd name="T36" fmla="*/ 14 w 56"/>
                  <a:gd name="T37" fmla="*/ 26 h 65"/>
                  <a:gd name="T38" fmla="*/ 43 w 56"/>
                  <a:gd name="T39" fmla="*/ 26 h 65"/>
                  <a:gd name="T40" fmla="*/ 39 w 56"/>
                  <a:gd name="T41" fmla="*/ 14 h 65"/>
                  <a:gd name="T42" fmla="*/ 29 w 56"/>
                  <a:gd name="T43" fmla="*/ 1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6" h="65">
                    <a:moveTo>
                      <a:pt x="32" y="65"/>
                    </a:moveTo>
                    <a:cubicBezTo>
                      <a:pt x="22" y="65"/>
                      <a:pt x="14" y="62"/>
                      <a:pt x="9" y="56"/>
                    </a:cubicBezTo>
                    <a:cubicBezTo>
                      <a:pt x="3" y="51"/>
                      <a:pt x="0" y="43"/>
                      <a:pt x="0" y="33"/>
                    </a:cubicBezTo>
                    <a:cubicBezTo>
                      <a:pt x="0" y="22"/>
                      <a:pt x="3" y="14"/>
                      <a:pt x="8" y="8"/>
                    </a:cubicBezTo>
                    <a:cubicBezTo>
                      <a:pt x="13" y="3"/>
                      <a:pt x="20" y="0"/>
                      <a:pt x="29" y="0"/>
                    </a:cubicBezTo>
                    <a:cubicBezTo>
                      <a:pt x="38" y="0"/>
                      <a:pt x="44" y="2"/>
                      <a:pt x="49" y="7"/>
                    </a:cubicBezTo>
                    <a:cubicBezTo>
                      <a:pt x="54" y="12"/>
                      <a:pt x="56" y="19"/>
                      <a:pt x="56" y="28"/>
                    </a:cubicBezTo>
                    <a:cubicBezTo>
                      <a:pt x="56" y="35"/>
                      <a:pt x="56" y="35"/>
                      <a:pt x="56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41"/>
                      <a:pt x="16" y="46"/>
                      <a:pt x="19" y="49"/>
                    </a:cubicBezTo>
                    <a:cubicBezTo>
                      <a:pt x="22" y="53"/>
                      <a:pt x="27" y="54"/>
                      <a:pt x="32" y="54"/>
                    </a:cubicBezTo>
                    <a:cubicBezTo>
                      <a:pt x="36" y="54"/>
                      <a:pt x="40" y="54"/>
                      <a:pt x="43" y="53"/>
                    </a:cubicBezTo>
                    <a:cubicBezTo>
                      <a:pt x="46" y="53"/>
                      <a:pt x="49" y="51"/>
                      <a:pt x="53" y="50"/>
                    </a:cubicBezTo>
                    <a:cubicBezTo>
                      <a:pt x="53" y="61"/>
                      <a:pt x="53" y="61"/>
                      <a:pt x="53" y="61"/>
                    </a:cubicBezTo>
                    <a:cubicBezTo>
                      <a:pt x="50" y="62"/>
                      <a:pt x="47" y="63"/>
                      <a:pt x="43" y="64"/>
                    </a:cubicBezTo>
                    <a:cubicBezTo>
                      <a:pt x="40" y="65"/>
                      <a:pt x="36" y="65"/>
                      <a:pt x="32" y="65"/>
                    </a:cubicBezTo>
                    <a:close/>
                    <a:moveTo>
                      <a:pt x="29" y="10"/>
                    </a:moveTo>
                    <a:cubicBezTo>
                      <a:pt x="25" y="10"/>
                      <a:pt x="22" y="11"/>
                      <a:pt x="19" y="14"/>
                    </a:cubicBezTo>
                    <a:cubicBezTo>
                      <a:pt x="16" y="17"/>
                      <a:pt x="15" y="20"/>
                      <a:pt x="14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3" y="20"/>
                      <a:pt x="42" y="16"/>
                      <a:pt x="39" y="14"/>
                    </a:cubicBezTo>
                    <a:cubicBezTo>
                      <a:pt x="37" y="11"/>
                      <a:pt x="34" y="10"/>
                      <a:pt x="29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54" name="Freeform 989">
                <a:extLst>
                  <a:ext uri="{FF2B5EF4-FFF2-40B4-BE49-F238E27FC236}">
                    <a16:creationId xmlns:a16="http://schemas.microsoft.com/office/drawing/2014/main" id="{455EF734-C956-48B6-893E-3D3158717C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4013" y="5772150"/>
                <a:ext cx="133350" cy="136525"/>
              </a:xfrm>
              <a:custGeom>
                <a:avLst/>
                <a:gdLst>
                  <a:gd name="T0" fmla="*/ 24 w 62"/>
                  <a:gd name="T1" fmla="*/ 63 h 63"/>
                  <a:gd name="T2" fmla="*/ 0 w 62"/>
                  <a:gd name="T3" fmla="*/ 0 h 63"/>
                  <a:gd name="T4" fmla="*/ 14 w 62"/>
                  <a:gd name="T5" fmla="*/ 0 h 63"/>
                  <a:gd name="T6" fmla="*/ 27 w 62"/>
                  <a:gd name="T7" fmla="*/ 36 h 63"/>
                  <a:gd name="T8" fmla="*/ 31 w 62"/>
                  <a:gd name="T9" fmla="*/ 51 h 63"/>
                  <a:gd name="T10" fmla="*/ 31 w 62"/>
                  <a:gd name="T11" fmla="*/ 51 h 63"/>
                  <a:gd name="T12" fmla="*/ 35 w 62"/>
                  <a:gd name="T13" fmla="*/ 36 h 63"/>
                  <a:gd name="T14" fmla="*/ 48 w 62"/>
                  <a:gd name="T15" fmla="*/ 0 h 63"/>
                  <a:gd name="T16" fmla="*/ 62 w 62"/>
                  <a:gd name="T17" fmla="*/ 0 h 63"/>
                  <a:gd name="T18" fmla="*/ 38 w 62"/>
                  <a:gd name="T19" fmla="*/ 63 h 63"/>
                  <a:gd name="T20" fmla="*/ 24 w 62"/>
                  <a:gd name="T21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2" h="63">
                    <a:moveTo>
                      <a:pt x="24" y="6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9" y="43"/>
                      <a:pt x="30" y="48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49"/>
                      <a:pt x="33" y="44"/>
                      <a:pt x="35" y="36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38" y="63"/>
                      <a:pt x="38" y="63"/>
                      <a:pt x="38" y="63"/>
                    </a:cubicBezTo>
                    <a:lnTo>
                      <a:pt x="24" y="6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55" name="Freeform 990">
                <a:extLst>
                  <a:ext uri="{FF2B5EF4-FFF2-40B4-BE49-F238E27FC236}">
                    <a16:creationId xmlns:a16="http://schemas.microsoft.com/office/drawing/2014/main" id="{0B8CAC21-1FA5-445A-A274-8752B9F929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57363" y="5768975"/>
                <a:ext cx="122238" cy="142875"/>
              </a:xfrm>
              <a:custGeom>
                <a:avLst/>
                <a:gdLst>
                  <a:gd name="T0" fmla="*/ 31 w 56"/>
                  <a:gd name="T1" fmla="*/ 65 h 65"/>
                  <a:gd name="T2" fmla="*/ 8 w 56"/>
                  <a:gd name="T3" fmla="*/ 56 h 65"/>
                  <a:gd name="T4" fmla="*/ 0 w 56"/>
                  <a:gd name="T5" fmla="*/ 33 h 65"/>
                  <a:gd name="T6" fmla="*/ 7 w 56"/>
                  <a:gd name="T7" fmla="*/ 8 h 65"/>
                  <a:gd name="T8" fmla="*/ 29 w 56"/>
                  <a:gd name="T9" fmla="*/ 0 h 65"/>
                  <a:gd name="T10" fmla="*/ 48 w 56"/>
                  <a:gd name="T11" fmla="*/ 7 h 65"/>
                  <a:gd name="T12" fmla="*/ 56 w 56"/>
                  <a:gd name="T13" fmla="*/ 28 h 65"/>
                  <a:gd name="T14" fmla="*/ 56 w 56"/>
                  <a:gd name="T15" fmla="*/ 35 h 65"/>
                  <a:gd name="T16" fmla="*/ 14 w 56"/>
                  <a:gd name="T17" fmla="*/ 35 h 65"/>
                  <a:gd name="T18" fmla="*/ 19 w 56"/>
                  <a:gd name="T19" fmla="*/ 49 h 65"/>
                  <a:gd name="T20" fmla="*/ 32 w 56"/>
                  <a:gd name="T21" fmla="*/ 54 h 65"/>
                  <a:gd name="T22" fmla="*/ 42 w 56"/>
                  <a:gd name="T23" fmla="*/ 53 h 65"/>
                  <a:gd name="T24" fmla="*/ 53 w 56"/>
                  <a:gd name="T25" fmla="*/ 50 h 65"/>
                  <a:gd name="T26" fmla="*/ 53 w 56"/>
                  <a:gd name="T27" fmla="*/ 61 h 65"/>
                  <a:gd name="T28" fmla="*/ 43 w 56"/>
                  <a:gd name="T29" fmla="*/ 64 h 65"/>
                  <a:gd name="T30" fmla="*/ 31 w 56"/>
                  <a:gd name="T31" fmla="*/ 65 h 65"/>
                  <a:gd name="T32" fmla="*/ 29 w 56"/>
                  <a:gd name="T33" fmla="*/ 10 h 65"/>
                  <a:gd name="T34" fmla="*/ 18 w 56"/>
                  <a:gd name="T35" fmla="*/ 14 h 65"/>
                  <a:gd name="T36" fmla="*/ 14 w 56"/>
                  <a:gd name="T37" fmla="*/ 26 h 65"/>
                  <a:gd name="T38" fmla="*/ 42 w 56"/>
                  <a:gd name="T39" fmla="*/ 26 h 65"/>
                  <a:gd name="T40" fmla="*/ 39 w 56"/>
                  <a:gd name="T41" fmla="*/ 14 h 65"/>
                  <a:gd name="T42" fmla="*/ 29 w 56"/>
                  <a:gd name="T43" fmla="*/ 1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6" h="65">
                    <a:moveTo>
                      <a:pt x="31" y="65"/>
                    </a:moveTo>
                    <a:cubicBezTo>
                      <a:pt x="21" y="65"/>
                      <a:pt x="14" y="62"/>
                      <a:pt x="8" y="56"/>
                    </a:cubicBezTo>
                    <a:cubicBezTo>
                      <a:pt x="3" y="51"/>
                      <a:pt x="0" y="43"/>
                      <a:pt x="0" y="33"/>
                    </a:cubicBezTo>
                    <a:cubicBezTo>
                      <a:pt x="0" y="22"/>
                      <a:pt x="2" y="14"/>
                      <a:pt x="7" y="8"/>
                    </a:cubicBezTo>
                    <a:cubicBezTo>
                      <a:pt x="13" y="3"/>
                      <a:pt x="20" y="0"/>
                      <a:pt x="29" y="0"/>
                    </a:cubicBezTo>
                    <a:cubicBezTo>
                      <a:pt x="37" y="0"/>
                      <a:pt x="44" y="2"/>
                      <a:pt x="48" y="7"/>
                    </a:cubicBezTo>
                    <a:cubicBezTo>
                      <a:pt x="53" y="12"/>
                      <a:pt x="56" y="19"/>
                      <a:pt x="56" y="28"/>
                    </a:cubicBezTo>
                    <a:cubicBezTo>
                      <a:pt x="56" y="35"/>
                      <a:pt x="56" y="35"/>
                      <a:pt x="56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41"/>
                      <a:pt x="15" y="46"/>
                      <a:pt x="19" y="49"/>
                    </a:cubicBezTo>
                    <a:cubicBezTo>
                      <a:pt x="22" y="53"/>
                      <a:pt x="26" y="54"/>
                      <a:pt x="32" y="54"/>
                    </a:cubicBezTo>
                    <a:cubicBezTo>
                      <a:pt x="35" y="54"/>
                      <a:pt x="39" y="54"/>
                      <a:pt x="42" y="53"/>
                    </a:cubicBezTo>
                    <a:cubicBezTo>
                      <a:pt x="45" y="53"/>
                      <a:pt x="49" y="51"/>
                      <a:pt x="53" y="50"/>
                    </a:cubicBezTo>
                    <a:cubicBezTo>
                      <a:pt x="53" y="61"/>
                      <a:pt x="53" y="61"/>
                      <a:pt x="53" y="61"/>
                    </a:cubicBezTo>
                    <a:cubicBezTo>
                      <a:pt x="49" y="62"/>
                      <a:pt x="46" y="63"/>
                      <a:pt x="43" y="64"/>
                    </a:cubicBezTo>
                    <a:cubicBezTo>
                      <a:pt x="39" y="65"/>
                      <a:pt x="35" y="65"/>
                      <a:pt x="31" y="65"/>
                    </a:cubicBezTo>
                    <a:close/>
                    <a:moveTo>
                      <a:pt x="29" y="10"/>
                    </a:moveTo>
                    <a:cubicBezTo>
                      <a:pt x="24" y="10"/>
                      <a:pt x="21" y="11"/>
                      <a:pt x="18" y="14"/>
                    </a:cubicBezTo>
                    <a:cubicBezTo>
                      <a:pt x="16" y="17"/>
                      <a:pt x="14" y="20"/>
                      <a:pt x="14" y="26"/>
                    </a:cubicBezTo>
                    <a:cubicBezTo>
                      <a:pt x="42" y="26"/>
                      <a:pt x="42" y="26"/>
                      <a:pt x="42" y="26"/>
                    </a:cubicBezTo>
                    <a:cubicBezTo>
                      <a:pt x="42" y="20"/>
                      <a:pt x="41" y="16"/>
                      <a:pt x="39" y="14"/>
                    </a:cubicBezTo>
                    <a:cubicBezTo>
                      <a:pt x="36" y="11"/>
                      <a:pt x="33" y="10"/>
                      <a:pt x="29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56" name="Rectangle 991">
                <a:extLst>
                  <a:ext uri="{FF2B5EF4-FFF2-40B4-BE49-F238E27FC236}">
                    <a16:creationId xmlns:a16="http://schemas.microsoft.com/office/drawing/2014/main" id="{4A2F1F20-75FC-4290-B9BC-200DF6558B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8650" y="5715000"/>
                <a:ext cx="28575" cy="1936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57" name="Freeform 992">
                <a:extLst>
                  <a:ext uri="{FF2B5EF4-FFF2-40B4-BE49-F238E27FC236}">
                    <a16:creationId xmlns:a16="http://schemas.microsoft.com/office/drawing/2014/main" id="{FB9112A9-7E91-43F1-A451-6223E399C2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46275" y="5768975"/>
                <a:ext cx="130175" cy="142875"/>
              </a:xfrm>
              <a:custGeom>
                <a:avLst/>
                <a:gdLst>
                  <a:gd name="T0" fmla="*/ 60 w 60"/>
                  <a:gd name="T1" fmla="*/ 32 h 65"/>
                  <a:gd name="T2" fmla="*/ 52 w 60"/>
                  <a:gd name="T3" fmla="*/ 56 h 65"/>
                  <a:gd name="T4" fmla="*/ 30 w 60"/>
                  <a:gd name="T5" fmla="*/ 65 h 65"/>
                  <a:gd name="T6" fmla="*/ 14 w 60"/>
                  <a:gd name="T7" fmla="*/ 61 h 65"/>
                  <a:gd name="T8" fmla="*/ 4 w 60"/>
                  <a:gd name="T9" fmla="*/ 50 h 65"/>
                  <a:gd name="T10" fmla="*/ 0 w 60"/>
                  <a:gd name="T11" fmla="*/ 32 h 65"/>
                  <a:gd name="T12" fmla="*/ 8 w 60"/>
                  <a:gd name="T13" fmla="*/ 8 h 65"/>
                  <a:gd name="T14" fmla="*/ 30 w 60"/>
                  <a:gd name="T15" fmla="*/ 0 h 65"/>
                  <a:gd name="T16" fmla="*/ 52 w 60"/>
                  <a:gd name="T17" fmla="*/ 8 h 65"/>
                  <a:gd name="T18" fmla="*/ 60 w 60"/>
                  <a:gd name="T19" fmla="*/ 32 h 65"/>
                  <a:gd name="T20" fmla="*/ 14 w 60"/>
                  <a:gd name="T21" fmla="*/ 32 h 65"/>
                  <a:gd name="T22" fmla="*/ 30 w 60"/>
                  <a:gd name="T23" fmla="*/ 54 h 65"/>
                  <a:gd name="T24" fmla="*/ 46 w 60"/>
                  <a:gd name="T25" fmla="*/ 32 h 65"/>
                  <a:gd name="T26" fmla="*/ 30 w 60"/>
                  <a:gd name="T27" fmla="*/ 11 h 65"/>
                  <a:gd name="T28" fmla="*/ 18 w 60"/>
                  <a:gd name="T29" fmla="*/ 16 h 65"/>
                  <a:gd name="T30" fmla="*/ 14 w 60"/>
                  <a:gd name="T31" fmla="*/ 3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0" h="65">
                    <a:moveTo>
                      <a:pt x="60" y="32"/>
                    </a:moveTo>
                    <a:cubicBezTo>
                      <a:pt x="60" y="43"/>
                      <a:pt x="57" y="51"/>
                      <a:pt x="52" y="56"/>
                    </a:cubicBezTo>
                    <a:cubicBezTo>
                      <a:pt x="47" y="62"/>
                      <a:pt x="39" y="65"/>
                      <a:pt x="30" y="65"/>
                    </a:cubicBezTo>
                    <a:cubicBezTo>
                      <a:pt x="24" y="65"/>
                      <a:pt x="19" y="64"/>
                      <a:pt x="14" y="61"/>
                    </a:cubicBezTo>
                    <a:cubicBezTo>
                      <a:pt x="10" y="58"/>
                      <a:pt x="6" y="55"/>
                      <a:pt x="4" y="50"/>
                    </a:cubicBezTo>
                    <a:cubicBezTo>
                      <a:pt x="1" y="45"/>
                      <a:pt x="0" y="39"/>
                      <a:pt x="0" y="32"/>
                    </a:cubicBezTo>
                    <a:cubicBezTo>
                      <a:pt x="0" y="22"/>
                      <a:pt x="3" y="14"/>
                      <a:pt x="8" y="8"/>
                    </a:cubicBezTo>
                    <a:cubicBezTo>
                      <a:pt x="13" y="2"/>
                      <a:pt x="21" y="0"/>
                      <a:pt x="30" y="0"/>
                    </a:cubicBezTo>
                    <a:cubicBezTo>
                      <a:pt x="39" y="0"/>
                      <a:pt x="47" y="3"/>
                      <a:pt x="52" y="8"/>
                    </a:cubicBezTo>
                    <a:cubicBezTo>
                      <a:pt x="57" y="14"/>
                      <a:pt x="60" y="22"/>
                      <a:pt x="60" y="32"/>
                    </a:cubicBezTo>
                    <a:close/>
                    <a:moveTo>
                      <a:pt x="14" y="32"/>
                    </a:moveTo>
                    <a:cubicBezTo>
                      <a:pt x="14" y="47"/>
                      <a:pt x="19" y="54"/>
                      <a:pt x="30" y="54"/>
                    </a:cubicBezTo>
                    <a:cubicBezTo>
                      <a:pt x="41" y="54"/>
                      <a:pt x="46" y="47"/>
                      <a:pt x="46" y="32"/>
                    </a:cubicBezTo>
                    <a:cubicBezTo>
                      <a:pt x="46" y="18"/>
                      <a:pt x="41" y="11"/>
                      <a:pt x="30" y="11"/>
                    </a:cubicBezTo>
                    <a:cubicBezTo>
                      <a:pt x="24" y="11"/>
                      <a:pt x="20" y="12"/>
                      <a:pt x="18" y="16"/>
                    </a:cubicBezTo>
                    <a:cubicBezTo>
                      <a:pt x="15" y="20"/>
                      <a:pt x="14" y="25"/>
                      <a:pt x="14" y="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58" name="Freeform 993">
                <a:extLst>
                  <a:ext uri="{FF2B5EF4-FFF2-40B4-BE49-F238E27FC236}">
                    <a16:creationId xmlns:a16="http://schemas.microsoft.com/office/drawing/2014/main" id="{6C53F087-725A-44C8-B9FF-4011558FAD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95500" y="5768975"/>
                <a:ext cx="123825" cy="201613"/>
              </a:xfrm>
              <a:custGeom>
                <a:avLst/>
                <a:gdLst>
                  <a:gd name="T0" fmla="*/ 32 w 57"/>
                  <a:gd name="T1" fmla="*/ 65 h 92"/>
                  <a:gd name="T2" fmla="*/ 13 w 57"/>
                  <a:gd name="T3" fmla="*/ 56 h 92"/>
                  <a:gd name="T4" fmla="*/ 13 w 57"/>
                  <a:gd name="T5" fmla="*/ 56 h 92"/>
                  <a:gd name="T6" fmla="*/ 13 w 57"/>
                  <a:gd name="T7" fmla="*/ 66 h 92"/>
                  <a:gd name="T8" fmla="*/ 13 w 57"/>
                  <a:gd name="T9" fmla="*/ 92 h 92"/>
                  <a:gd name="T10" fmla="*/ 0 w 57"/>
                  <a:gd name="T11" fmla="*/ 92 h 92"/>
                  <a:gd name="T12" fmla="*/ 0 w 57"/>
                  <a:gd name="T13" fmla="*/ 1 h 92"/>
                  <a:gd name="T14" fmla="*/ 11 w 57"/>
                  <a:gd name="T15" fmla="*/ 1 h 92"/>
                  <a:gd name="T16" fmla="*/ 13 w 57"/>
                  <a:gd name="T17" fmla="*/ 9 h 92"/>
                  <a:gd name="T18" fmla="*/ 13 w 57"/>
                  <a:gd name="T19" fmla="*/ 9 h 92"/>
                  <a:gd name="T20" fmla="*/ 32 w 57"/>
                  <a:gd name="T21" fmla="*/ 0 h 92"/>
                  <a:gd name="T22" fmla="*/ 51 w 57"/>
                  <a:gd name="T23" fmla="*/ 8 h 92"/>
                  <a:gd name="T24" fmla="*/ 57 w 57"/>
                  <a:gd name="T25" fmla="*/ 32 h 92"/>
                  <a:gd name="T26" fmla="*/ 51 w 57"/>
                  <a:gd name="T27" fmla="*/ 56 h 92"/>
                  <a:gd name="T28" fmla="*/ 32 w 57"/>
                  <a:gd name="T29" fmla="*/ 65 h 92"/>
                  <a:gd name="T30" fmla="*/ 29 w 57"/>
                  <a:gd name="T31" fmla="*/ 11 h 92"/>
                  <a:gd name="T32" fmla="*/ 17 w 57"/>
                  <a:gd name="T33" fmla="*/ 15 h 92"/>
                  <a:gd name="T34" fmla="*/ 13 w 57"/>
                  <a:gd name="T35" fmla="*/ 30 h 92"/>
                  <a:gd name="T36" fmla="*/ 13 w 57"/>
                  <a:gd name="T37" fmla="*/ 32 h 92"/>
                  <a:gd name="T38" fmla="*/ 17 w 57"/>
                  <a:gd name="T39" fmla="*/ 49 h 92"/>
                  <a:gd name="T40" fmla="*/ 29 w 57"/>
                  <a:gd name="T41" fmla="*/ 54 h 92"/>
                  <a:gd name="T42" fmla="*/ 40 w 57"/>
                  <a:gd name="T43" fmla="*/ 48 h 92"/>
                  <a:gd name="T44" fmla="*/ 44 w 57"/>
                  <a:gd name="T45" fmla="*/ 32 h 92"/>
                  <a:gd name="T46" fmla="*/ 40 w 57"/>
                  <a:gd name="T47" fmla="*/ 16 h 92"/>
                  <a:gd name="T48" fmla="*/ 29 w 57"/>
                  <a:gd name="T49" fmla="*/ 1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7" h="92">
                    <a:moveTo>
                      <a:pt x="32" y="65"/>
                    </a:moveTo>
                    <a:cubicBezTo>
                      <a:pt x="24" y="65"/>
                      <a:pt x="18" y="62"/>
                      <a:pt x="13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62"/>
                      <a:pt x="13" y="65"/>
                      <a:pt x="13" y="66"/>
                    </a:cubicBezTo>
                    <a:cubicBezTo>
                      <a:pt x="13" y="92"/>
                      <a:pt x="13" y="92"/>
                      <a:pt x="13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2"/>
                      <a:pt x="12" y="5"/>
                      <a:pt x="13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8" y="3"/>
                      <a:pt x="24" y="0"/>
                      <a:pt x="32" y="0"/>
                    </a:cubicBezTo>
                    <a:cubicBezTo>
                      <a:pt x="40" y="0"/>
                      <a:pt x="46" y="2"/>
                      <a:pt x="51" y="8"/>
                    </a:cubicBezTo>
                    <a:cubicBezTo>
                      <a:pt x="55" y="14"/>
                      <a:pt x="57" y="22"/>
                      <a:pt x="57" y="32"/>
                    </a:cubicBezTo>
                    <a:cubicBezTo>
                      <a:pt x="57" y="43"/>
                      <a:pt x="55" y="51"/>
                      <a:pt x="51" y="56"/>
                    </a:cubicBezTo>
                    <a:cubicBezTo>
                      <a:pt x="46" y="62"/>
                      <a:pt x="40" y="65"/>
                      <a:pt x="32" y="65"/>
                    </a:cubicBezTo>
                    <a:close/>
                    <a:moveTo>
                      <a:pt x="29" y="11"/>
                    </a:moveTo>
                    <a:cubicBezTo>
                      <a:pt x="23" y="11"/>
                      <a:pt x="20" y="12"/>
                      <a:pt x="17" y="15"/>
                    </a:cubicBezTo>
                    <a:cubicBezTo>
                      <a:pt x="15" y="18"/>
                      <a:pt x="13" y="23"/>
                      <a:pt x="13" y="30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40"/>
                      <a:pt x="15" y="45"/>
                      <a:pt x="17" y="49"/>
                    </a:cubicBezTo>
                    <a:cubicBezTo>
                      <a:pt x="20" y="52"/>
                      <a:pt x="24" y="54"/>
                      <a:pt x="29" y="54"/>
                    </a:cubicBezTo>
                    <a:cubicBezTo>
                      <a:pt x="34" y="54"/>
                      <a:pt x="37" y="52"/>
                      <a:pt x="40" y="48"/>
                    </a:cubicBezTo>
                    <a:cubicBezTo>
                      <a:pt x="42" y="45"/>
                      <a:pt x="44" y="39"/>
                      <a:pt x="44" y="32"/>
                    </a:cubicBezTo>
                    <a:cubicBezTo>
                      <a:pt x="44" y="25"/>
                      <a:pt x="42" y="20"/>
                      <a:pt x="40" y="16"/>
                    </a:cubicBezTo>
                    <a:cubicBezTo>
                      <a:pt x="37" y="12"/>
                      <a:pt x="34" y="11"/>
                      <a:pt x="29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59" name="Freeform 994">
                <a:extLst>
                  <a:ext uri="{FF2B5EF4-FFF2-40B4-BE49-F238E27FC236}">
                    <a16:creationId xmlns:a16="http://schemas.microsoft.com/office/drawing/2014/main" id="{B6843C4E-62A5-421B-B93A-56A41326B8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32025" y="5768975"/>
                <a:ext cx="120650" cy="142875"/>
              </a:xfrm>
              <a:custGeom>
                <a:avLst/>
                <a:gdLst>
                  <a:gd name="T0" fmla="*/ 31 w 56"/>
                  <a:gd name="T1" fmla="*/ 65 h 65"/>
                  <a:gd name="T2" fmla="*/ 8 w 56"/>
                  <a:gd name="T3" fmla="*/ 56 h 65"/>
                  <a:gd name="T4" fmla="*/ 0 w 56"/>
                  <a:gd name="T5" fmla="*/ 33 h 65"/>
                  <a:gd name="T6" fmla="*/ 8 w 56"/>
                  <a:gd name="T7" fmla="*/ 8 h 65"/>
                  <a:gd name="T8" fmla="*/ 29 w 56"/>
                  <a:gd name="T9" fmla="*/ 0 h 65"/>
                  <a:gd name="T10" fmla="*/ 48 w 56"/>
                  <a:gd name="T11" fmla="*/ 7 h 65"/>
                  <a:gd name="T12" fmla="*/ 56 w 56"/>
                  <a:gd name="T13" fmla="*/ 28 h 65"/>
                  <a:gd name="T14" fmla="*/ 56 w 56"/>
                  <a:gd name="T15" fmla="*/ 35 h 65"/>
                  <a:gd name="T16" fmla="*/ 14 w 56"/>
                  <a:gd name="T17" fmla="*/ 35 h 65"/>
                  <a:gd name="T18" fmla="*/ 19 w 56"/>
                  <a:gd name="T19" fmla="*/ 49 h 65"/>
                  <a:gd name="T20" fmla="*/ 32 w 56"/>
                  <a:gd name="T21" fmla="*/ 54 h 65"/>
                  <a:gd name="T22" fmla="*/ 42 w 56"/>
                  <a:gd name="T23" fmla="*/ 53 h 65"/>
                  <a:gd name="T24" fmla="*/ 53 w 56"/>
                  <a:gd name="T25" fmla="*/ 50 h 65"/>
                  <a:gd name="T26" fmla="*/ 53 w 56"/>
                  <a:gd name="T27" fmla="*/ 61 h 65"/>
                  <a:gd name="T28" fmla="*/ 43 w 56"/>
                  <a:gd name="T29" fmla="*/ 64 h 65"/>
                  <a:gd name="T30" fmla="*/ 31 w 56"/>
                  <a:gd name="T31" fmla="*/ 65 h 65"/>
                  <a:gd name="T32" fmla="*/ 29 w 56"/>
                  <a:gd name="T33" fmla="*/ 10 h 65"/>
                  <a:gd name="T34" fmla="*/ 18 w 56"/>
                  <a:gd name="T35" fmla="*/ 14 h 65"/>
                  <a:gd name="T36" fmla="*/ 14 w 56"/>
                  <a:gd name="T37" fmla="*/ 26 h 65"/>
                  <a:gd name="T38" fmla="*/ 43 w 56"/>
                  <a:gd name="T39" fmla="*/ 26 h 65"/>
                  <a:gd name="T40" fmla="*/ 39 w 56"/>
                  <a:gd name="T41" fmla="*/ 14 h 65"/>
                  <a:gd name="T42" fmla="*/ 29 w 56"/>
                  <a:gd name="T43" fmla="*/ 1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6" h="65">
                    <a:moveTo>
                      <a:pt x="31" y="65"/>
                    </a:moveTo>
                    <a:cubicBezTo>
                      <a:pt x="21" y="65"/>
                      <a:pt x="14" y="62"/>
                      <a:pt x="8" y="56"/>
                    </a:cubicBezTo>
                    <a:cubicBezTo>
                      <a:pt x="3" y="51"/>
                      <a:pt x="0" y="43"/>
                      <a:pt x="0" y="33"/>
                    </a:cubicBezTo>
                    <a:cubicBezTo>
                      <a:pt x="0" y="22"/>
                      <a:pt x="2" y="14"/>
                      <a:pt x="8" y="8"/>
                    </a:cubicBezTo>
                    <a:cubicBezTo>
                      <a:pt x="13" y="3"/>
                      <a:pt x="20" y="0"/>
                      <a:pt x="29" y="0"/>
                    </a:cubicBezTo>
                    <a:cubicBezTo>
                      <a:pt x="37" y="0"/>
                      <a:pt x="44" y="2"/>
                      <a:pt x="48" y="7"/>
                    </a:cubicBezTo>
                    <a:cubicBezTo>
                      <a:pt x="53" y="12"/>
                      <a:pt x="56" y="19"/>
                      <a:pt x="56" y="28"/>
                    </a:cubicBezTo>
                    <a:cubicBezTo>
                      <a:pt x="56" y="35"/>
                      <a:pt x="56" y="35"/>
                      <a:pt x="56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41"/>
                      <a:pt x="15" y="46"/>
                      <a:pt x="19" y="49"/>
                    </a:cubicBezTo>
                    <a:cubicBezTo>
                      <a:pt x="22" y="53"/>
                      <a:pt x="26" y="54"/>
                      <a:pt x="32" y="54"/>
                    </a:cubicBezTo>
                    <a:cubicBezTo>
                      <a:pt x="36" y="54"/>
                      <a:pt x="39" y="54"/>
                      <a:pt x="42" y="53"/>
                    </a:cubicBezTo>
                    <a:cubicBezTo>
                      <a:pt x="45" y="53"/>
                      <a:pt x="49" y="51"/>
                      <a:pt x="53" y="50"/>
                    </a:cubicBezTo>
                    <a:cubicBezTo>
                      <a:pt x="53" y="61"/>
                      <a:pt x="53" y="61"/>
                      <a:pt x="53" y="61"/>
                    </a:cubicBezTo>
                    <a:cubicBezTo>
                      <a:pt x="49" y="62"/>
                      <a:pt x="46" y="63"/>
                      <a:pt x="43" y="64"/>
                    </a:cubicBezTo>
                    <a:cubicBezTo>
                      <a:pt x="39" y="65"/>
                      <a:pt x="35" y="65"/>
                      <a:pt x="31" y="65"/>
                    </a:cubicBezTo>
                    <a:close/>
                    <a:moveTo>
                      <a:pt x="29" y="10"/>
                    </a:moveTo>
                    <a:cubicBezTo>
                      <a:pt x="24" y="10"/>
                      <a:pt x="21" y="11"/>
                      <a:pt x="18" y="14"/>
                    </a:cubicBezTo>
                    <a:cubicBezTo>
                      <a:pt x="16" y="17"/>
                      <a:pt x="14" y="20"/>
                      <a:pt x="14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2" y="20"/>
                      <a:pt x="41" y="16"/>
                      <a:pt x="39" y="14"/>
                    </a:cubicBezTo>
                    <a:cubicBezTo>
                      <a:pt x="36" y="11"/>
                      <a:pt x="33" y="10"/>
                      <a:pt x="29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60" name="Freeform 995">
                <a:extLst>
                  <a:ext uri="{FF2B5EF4-FFF2-40B4-BE49-F238E27FC236}">
                    <a16:creationId xmlns:a16="http://schemas.microsoft.com/office/drawing/2014/main" id="{DC8ABEEF-2491-476E-B67D-DCF5922973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3313" y="5768975"/>
                <a:ext cx="80963" cy="139700"/>
              </a:xfrm>
              <a:custGeom>
                <a:avLst/>
                <a:gdLst>
                  <a:gd name="T0" fmla="*/ 32 w 38"/>
                  <a:gd name="T1" fmla="*/ 0 h 64"/>
                  <a:gd name="T2" fmla="*/ 38 w 38"/>
                  <a:gd name="T3" fmla="*/ 0 h 64"/>
                  <a:gd name="T4" fmla="*/ 37 w 38"/>
                  <a:gd name="T5" fmla="*/ 13 h 64"/>
                  <a:gd name="T6" fmla="*/ 31 w 38"/>
                  <a:gd name="T7" fmla="*/ 12 h 64"/>
                  <a:gd name="T8" fmla="*/ 18 w 38"/>
                  <a:gd name="T9" fmla="*/ 17 h 64"/>
                  <a:gd name="T10" fmla="*/ 13 w 38"/>
                  <a:gd name="T11" fmla="*/ 31 h 64"/>
                  <a:gd name="T12" fmla="*/ 13 w 38"/>
                  <a:gd name="T13" fmla="*/ 64 h 64"/>
                  <a:gd name="T14" fmla="*/ 0 w 38"/>
                  <a:gd name="T15" fmla="*/ 64 h 64"/>
                  <a:gd name="T16" fmla="*/ 0 w 38"/>
                  <a:gd name="T17" fmla="*/ 1 h 64"/>
                  <a:gd name="T18" fmla="*/ 10 w 38"/>
                  <a:gd name="T19" fmla="*/ 1 h 64"/>
                  <a:gd name="T20" fmla="*/ 12 w 38"/>
                  <a:gd name="T21" fmla="*/ 12 h 64"/>
                  <a:gd name="T22" fmla="*/ 13 w 38"/>
                  <a:gd name="T23" fmla="*/ 12 h 64"/>
                  <a:gd name="T24" fmla="*/ 21 w 38"/>
                  <a:gd name="T25" fmla="*/ 3 h 64"/>
                  <a:gd name="T26" fmla="*/ 32 w 38"/>
                  <a:gd name="T2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" h="64">
                    <a:moveTo>
                      <a:pt x="32" y="0"/>
                    </a:moveTo>
                    <a:cubicBezTo>
                      <a:pt x="34" y="0"/>
                      <a:pt x="37" y="0"/>
                      <a:pt x="38" y="0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5" y="12"/>
                      <a:pt x="33" y="12"/>
                      <a:pt x="31" y="12"/>
                    </a:cubicBezTo>
                    <a:cubicBezTo>
                      <a:pt x="26" y="12"/>
                      <a:pt x="21" y="14"/>
                      <a:pt x="18" y="17"/>
                    </a:cubicBezTo>
                    <a:cubicBezTo>
                      <a:pt x="15" y="21"/>
                      <a:pt x="13" y="25"/>
                      <a:pt x="13" y="31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5" y="8"/>
                      <a:pt x="17" y="5"/>
                      <a:pt x="21" y="3"/>
                    </a:cubicBezTo>
                    <a:cubicBezTo>
                      <a:pt x="24" y="1"/>
                      <a:pt x="28" y="0"/>
                      <a:pt x="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61" name="Freeform 996">
                <a:extLst>
                  <a:ext uri="{FF2B5EF4-FFF2-40B4-BE49-F238E27FC236}">
                    <a16:creationId xmlns:a16="http://schemas.microsoft.com/office/drawing/2014/main" id="{3CDD142B-955E-4206-A5E0-7FCE806DD5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2538" y="5726113"/>
                <a:ext cx="101600" cy="182563"/>
              </a:xfrm>
              <a:custGeom>
                <a:avLst/>
                <a:gdLst>
                  <a:gd name="T0" fmla="*/ 64 w 64"/>
                  <a:gd name="T1" fmla="*/ 115 h 115"/>
                  <a:gd name="T2" fmla="*/ 0 w 64"/>
                  <a:gd name="T3" fmla="*/ 115 h 115"/>
                  <a:gd name="T4" fmla="*/ 0 w 64"/>
                  <a:gd name="T5" fmla="*/ 0 h 115"/>
                  <a:gd name="T6" fmla="*/ 64 w 64"/>
                  <a:gd name="T7" fmla="*/ 0 h 115"/>
                  <a:gd name="T8" fmla="*/ 64 w 64"/>
                  <a:gd name="T9" fmla="*/ 16 h 115"/>
                  <a:gd name="T10" fmla="*/ 19 w 64"/>
                  <a:gd name="T11" fmla="*/ 16 h 115"/>
                  <a:gd name="T12" fmla="*/ 19 w 64"/>
                  <a:gd name="T13" fmla="*/ 48 h 115"/>
                  <a:gd name="T14" fmla="*/ 61 w 64"/>
                  <a:gd name="T15" fmla="*/ 48 h 115"/>
                  <a:gd name="T16" fmla="*/ 61 w 64"/>
                  <a:gd name="T17" fmla="*/ 63 h 115"/>
                  <a:gd name="T18" fmla="*/ 19 w 64"/>
                  <a:gd name="T19" fmla="*/ 63 h 115"/>
                  <a:gd name="T20" fmla="*/ 19 w 64"/>
                  <a:gd name="T21" fmla="*/ 99 h 115"/>
                  <a:gd name="T22" fmla="*/ 64 w 64"/>
                  <a:gd name="T23" fmla="*/ 99 h 115"/>
                  <a:gd name="T24" fmla="*/ 64 w 64"/>
                  <a:gd name="T25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" h="115">
                    <a:moveTo>
                      <a:pt x="64" y="115"/>
                    </a:moveTo>
                    <a:lnTo>
                      <a:pt x="0" y="115"/>
                    </a:lnTo>
                    <a:lnTo>
                      <a:pt x="0" y="0"/>
                    </a:lnTo>
                    <a:lnTo>
                      <a:pt x="64" y="0"/>
                    </a:lnTo>
                    <a:lnTo>
                      <a:pt x="64" y="16"/>
                    </a:lnTo>
                    <a:lnTo>
                      <a:pt x="19" y="16"/>
                    </a:lnTo>
                    <a:lnTo>
                      <a:pt x="19" y="48"/>
                    </a:lnTo>
                    <a:lnTo>
                      <a:pt x="61" y="48"/>
                    </a:lnTo>
                    <a:lnTo>
                      <a:pt x="61" y="63"/>
                    </a:lnTo>
                    <a:lnTo>
                      <a:pt x="19" y="63"/>
                    </a:lnTo>
                    <a:lnTo>
                      <a:pt x="19" y="99"/>
                    </a:lnTo>
                    <a:lnTo>
                      <a:pt x="64" y="99"/>
                    </a:lnTo>
                    <a:lnTo>
                      <a:pt x="64" y="1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62" name="Freeform 997">
                <a:extLst>
                  <a:ext uri="{FF2B5EF4-FFF2-40B4-BE49-F238E27FC236}">
                    <a16:creationId xmlns:a16="http://schemas.microsoft.com/office/drawing/2014/main" id="{EBBB08A2-1065-4109-B9F5-1C6C4869E5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5250" y="5772150"/>
                <a:ext cx="131763" cy="136525"/>
              </a:xfrm>
              <a:custGeom>
                <a:avLst/>
                <a:gdLst>
                  <a:gd name="T0" fmla="*/ 30 w 83"/>
                  <a:gd name="T1" fmla="*/ 42 h 86"/>
                  <a:gd name="T2" fmla="*/ 1 w 83"/>
                  <a:gd name="T3" fmla="*/ 0 h 86"/>
                  <a:gd name="T4" fmla="*/ 21 w 83"/>
                  <a:gd name="T5" fmla="*/ 0 h 86"/>
                  <a:gd name="T6" fmla="*/ 42 w 83"/>
                  <a:gd name="T7" fmla="*/ 30 h 86"/>
                  <a:gd name="T8" fmla="*/ 61 w 83"/>
                  <a:gd name="T9" fmla="*/ 0 h 86"/>
                  <a:gd name="T10" fmla="*/ 81 w 83"/>
                  <a:gd name="T11" fmla="*/ 0 h 86"/>
                  <a:gd name="T12" fmla="*/ 53 w 83"/>
                  <a:gd name="T13" fmla="*/ 42 h 86"/>
                  <a:gd name="T14" fmla="*/ 83 w 83"/>
                  <a:gd name="T15" fmla="*/ 86 h 86"/>
                  <a:gd name="T16" fmla="*/ 62 w 83"/>
                  <a:gd name="T17" fmla="*/ 86 h 86"/>
                  <a:gd name="T18" fmla="*/ 42 w 83"/>
                  <a:gd name="T19" fmla="*/ 53 h 86"/>
                  <a:gd name="T20" fmla="*/ 20 w 83"/>
                  <a:gd name="T21" fmla="*/ 86 h 86"/>
                  <a:gd name="T22" fmla="*/ 0 w 83"/>
                  <a:gd name="T23" fmla="*/ 86 h 86"/>
                  <a:gd name="T24" fmla="*/ 30 w 83"/>
                  <a:gd name="T25" fmla="*/ 4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3" h="86">
                    <a:moveTo>
                      <a:pt x="30" y="42"/>
                    </a:moveTo>
                    <a:lnTo>
                      <a:pt x="1" y="0"/>
                    </a:lnTo>
                    <a:lnTo>
                      <a:pt x="21" y="0"/>
                    </a:lnTo>
                    <a:lnTo>
                      <a:pt x="42" y="30"/>
                    </a:lnTo>
                    <a:lnTo>
                      <a:pt x="61" y="0"/>
                    </a:lnTo>
                    <a:lnTo>
                      <a:pt x="81" y="0"/>
                    </a:lnTo>
                    <a:lnTo>
                      <a:pt x="53" y="42"/>
                    </a:lnTo>
                    <a:lnTo>
                      <a:pt x="83" y="86"/>
                    </a:lnTo>
                    <a:lnTo>
                      <a:pt x="62" y="86"/>
                    </a:lnTo>
                    <a:lnTo>
                      <a:pt x="42" y="53"/>
                    </a:lnTo>
                    <a:lnTo>
                      <a:pt x="20" y="86"/>
                    </a:lnTo>
                    <a:lnTo>
                      <a:pt x="0" y="86"/>
                    </a:lnTo>
                    <a:lnTo>
                      <a:pt x="30" y="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63" name="Freeform 998">
                <a:extLst>
                  <a:ext uri="{FF2B5EF4-FFF2-40B4-BE49-F238E27FC236}">
                    <a16:creationId xmlns:a16="http://schemas.microsoft.com/office/drawing/2014/main" id="{0F16C67F-EAD0-4889-9E5C-964B113C9CE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78125" y="5768975"/>
                <a:ext cx="125413" cy="201613"/>
              </a:xfrm>
              <a:custGeom>
                <a:avLst/>
                <a:gdLst>
                  <a:gd name="T0" fmla="*/ 32 w 58"/>
                  <a:gd name="T1" fmla="*/ 65 h 92"/>
                  <a:gd name="T2" fmla="*/ 14 w 58"/>
                  <a:gd name="T3" fmla="*/ 56 h 92"/>
                  <a:gd name="T4" fmla="*/ 13 w 58"/>
                  <a:gd name="T5" fmla="*/ 56 h 92"/>
                  <a:gd name="T6" fmla="*/ 14 w 58"/>
                  <a:gd name="T7" fmla="*/ 66 h 92"/>
                  <a:gd name="T8" fmla="*/ 14 w 58"/>
                  <a:gd name="T9" fmla="*/ 92 h 92"/>
                  <a:gd name="T10" fmla="*/ 0 w 58"/>
                  <a:gd name="T11" fmla="*/ 92 h 92"/>
                  <a:gd name="T12" fmla="*/ 0 w 58"/>
                  <a:gd name="T13" fmla="*/ 1 h 92"/>
                  <a:gd name="T14" fmla="*/ 11 w 58"/>
                  <a:gd name="T15" fmla="*/ 1 h 92"/>
                  <a:gd name="T16" fmla="*/ 13 w 58"/>
                  <a:gd name="T17" fmla="*/ 9 h 92"/>
                  <a:gd name="T18" fmla="*/ 14 w 58"/>
                  <a:gd name="T19" fmla="*/ 9 h 92"/>
                  <a:gd name="T20" fmla="*/ 33 w 58"/>
                  <a:gd name="T21" fmla="*/ 0 h 92"/>
                  <a:gd name="T22" fmla="*/ 51 w 58"/>
                  <a:gd name="T23" fmla="*/ 8 h 92"/>
                  <a:gd name="T24" fmla="*/ 58 w 58"/>
                  <a:gd name="T25" fmla="*/ 32 h 92"/>
                  <a:gd name="T26" fmla="*/ 51 w 58"/>
                  <a:gd name="T27" fmla="*/ 56 h 92"/>
                  <a:gd name="T28" fmla="*/ 32 w 58"/>
                  <a:gd name="T29" fmla="*/ 65 h 92"/>
                  <a:gd name="T30" fmla="*/ 29 w 58"/>
                  <a:gd name="T31" fmla="*/ 11 h 92"/>
                  <a:gd name="T32" fmla="*/ 17 w 58"/>
                  <a:gd name="T33" fmla="*/ 15 h 92"/>
                  <a:gd name="T34" fmla="*/ 14 w 58"/>
                  <a:gd name="T35" fmla="*/ 30 h 92"/>
                  <a:gd name="T36" fmla="*/ 14 w 58"/>
                  <a:gd name="T37" fmla="*/ 32 h 92"/>
                  <a:gd name="T38" fmla="*/ 17 w 58"/>
                  <a:gd name="T39" fmla="*/ 49 h 92"/>
                  <a:gd name="T40" fmla="*/ 29 w 58"/>
                  <a:gd name="T41" fmla="*/ 54 h 92"/>
                  <a:gd name="T42" fmla="*/ 40 w 58"/>
                  <a:gd name="T43" fmla="*/ 48 h 92"/>
                  <a:gd name="T44" fmla="*/ 44 w 58"/>
                  <a:gd name="T45" fmla="*/ 32 h 92"/>
                  <a:gd name="T46" fmla="*/ 40 w 58"/>
                  <a:gd name="T47" fmla="*/ 16 h 92"/>
                  <a:gd name="T48" fmla="*/ 29 w 58"/>
                  <a:gd name="T49" fmla="*/ 11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8" h="92">
                    <a:moveTo>
                      <a:pt x="32" y="65"/>
                    </a:moveTo>
                    <a:cubicBezTo>
                      <a:pt x="24" y="65"/>
                      <a:pt x="18" y="62"/>
                      <a:pt x="14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62"/>
                      <a:pt x="14" y="65"/>
                      <a:pt x="14" y="66"/>
                    </a:cubicBezTo>
                    <a:cubicBezTo>
                      <a:pt x="14" y="92"/>
                      <a:pt x="14" y="92"/>
                      <a:pt x="14" y="9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2"/>
                      <a:pt x="12" y="5"/>
                      <a:pt x="13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8" y="3"/>
                      <a:pt x="24" y="0"/>
                      <a:pt x="33" y="0"/>
                    </a:cubicBezTo>
                    <a:cubicBezTo>
                      <a:pt x="40" y="0"/>
                      <a:pt x="47" y="2"/>
                      <a:pt x="51" y="8"/>
                    </a:cubicBezTo>
                    <a:cubicBezTo>
                      <a:pt x="55" y="14"/>
                      <a:pt x="58" y="22"/>
                      <a:pt x="58" y="32"/>
                    </a:cubicBezTo>
                    <a:cubicBezTo>
                      <a:pt x="58" y="43"/>
                      <a:pt x="55" y="51"/>
                      <a:pt x="51" y="56"/>
                    </a:cubicBezTo>
                    <a:cubicBezTo>
                      <a:pt x="46" y="62"/>
                      <a:pt x="40" y="65"/>
                      <a:pt x="32" y="65"/>
                    </a:cubicBezTo>
                    <a:close/>
                    <a:moveTo>
                      <a:pt x="29" y="11"/>
                    </a:moveTo>
                    <a:cubicBezTo>
                      <a:pt x="24" y="11"/>
                      <a:pt x="20" y="12"/>
                      <a:pt x="17" y="15"/>
                    </a:cubicBezTo>
                    <a:cubicBezTo>
                      <a:pt x="15" y="18"/>
                      <a:pt x="14" y="23"/>
                      <a:pt x="14" y="30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4" y="40"/>
                      <a:pt x="15" y="45"/>
                      <a:pt x="17" y="49"/>
                    </a:cubicBezTo>
                    <a:cubicBezTo>
                      <a:pt x="20" y="52"/>
                      <a:pt x="24" y="54"/>
                      <a:pt x="29" y="54"/>
                    </a:cubicBezTo>
                    <a:cubicBezTo>
                      <a:pt x="34" y="54"/>
                      <a:pt x="37" y="52"/>
                      <a:pt x="40" y="48"/>
                    </a:cubicBezTo>
                    <a:cubicBezTo>
                      <a:pt x="43" y="45"/>
                      <a:pt x="44" y="39"/>
                      <a:pt x="44" y="32"/>
                    </a:cubicBezTo>
                    <a:cubicBezTo>
                      <a:pt x="44" y="25"/>
                      <a:pt x="43" y="20"/>
                      <a:pt x="40" y="16"/>
                    </a:cubicBezTo>
                    <a:cubicBezTo>
                      <a:pt x="38" y="12"/>
                      <a:pt x="34" y="11"/>
                      <a:pt x="29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64" name="Freeform 999">
                <a:extLst>
                  <a:ext uri="{FF2B5EF4-FFF2-40B4-BE49-F238E27FC236}">
                    <a16:creationId xmlns:a16="http://schemas.microsoft.com/office/drawing/2014/main" id="{A159EE17-C79D-4829-BBE9-74863C10A7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3063" y="5768975"/>
                <a:ext cx="122238" cy="142875"/>
              </a:xfrm>
              <a:custGeom>
                <a:avLst/>
                <a:gdLst>
                  <a:gd name="T0" fmla="*/ 31 w 56"/>
                  <a:gd name="T1" fmla="*/ 65 h 65"/>
                  <a:gd name="T2" fmla="*/ 8 w 56"/>
                  <a:gd name="T3" fmla="*/ 56 h 65"/>
                  <a:gd name="T4" fmla="*/ 0 w 56"/>
                  <a:gd name="T5" fmla="*/ 33 h 65"/>
                  <a:gd name="T6" fmla="*/ 8 w 56"/>
                  <a:gd name="T7" fmla="*/ 8 h 65"/>
                  <a:gd name="T8" fmla="*/ 29 w 56"/>
                  <a:gd name="T9" fmla="*/ 0 h 65"/>
                  <a:gd name="T10" fmla="*/ 49 w 56"/>
                  <a:gd name="T11" fmla="*/ 7 h 65"/>
                  <a:gd name="T12" fmla="*/ 56 w 56"/>
                  <a:gd name="T13" fmla="*/ 28 h 65"/>
                  <a:gd name="T14" fmla="*/ 56 w 56"/>
                  <a:gd name="T15" fmla="*/ 35 h 65"/>
                  <a:gd name="T16" fmla="*/ 14 w 56"/>
                  <a:gd name="T17" fmla="*/ 35 h 65"/>
                  <a:gd name="T18" fmla="*/ 19 w 56"/>
                  <a:gd name="T19" fmla="*/ 49 h 65"/>
                  <a:gd name="T20" fmla="*/ 32 w 56"/>
                  <a:gd name="T21" fmla="*/ 54 h 65"/>
                  <a:gd name="T22" fmla="*/ 42 w 56"/>
                  <a:gd name="T23" fmla="*/ 53 h 65"/>
                  <a:gd name="T24" fmla="*/ 53 w 56"/>
                  <a:gd name="T25" fmla="*/ 50 h 65"/>
                  <a:gd name="T26" fmla="*/ 53 w 56"/>
                  <a:gd name="T27" fmla="*/ 61 h 65"/>
                  <a:gd name="T28" fmla="*/ 43 w 56"/>
                  <a:gd name="T29" fmla="*/ 64 h 65"/>
                  <a:gd name="T30" fmla="*/ 31 w 56"/>
                  <a:gd name="T31" fmla="*/ 65 h 65"/>
                  <a:gd name="T32" fmla="*/ 29 w 56"/>
                  <a:gd name="T33" fmla="*/ 10 h 65"/>
                  <a:gd name="T34" fmla="*/ 19 w 56"/>
                  <a:gd name="T35" fmla="*/ 14 h 65"/>
                  <a:gd name="T36" fmla="*/ 14 w 56"/>
                  <a:gd name="T37" fmla="*/ 26 h 65"/>
                  <a:gd name="T38" fmla="*/ 43 w 56"/>
                  <a:gd name="T39" fmla="*/ 26 h 65"/>
                  <a:gd name="T40" fmla="*/ 39 w 56"/>
                  <a:gd name="T41" fmla="*/ 14 h 65"/>
                  <a:gd name="T42" fmla="*/ 29 w 56"/>
                  <a:gd name="T43" fmla="*/ 1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6" h="65">
                    <a:moveTo>
                      <a:pt x="31" y="65"/>
                    </a:moveTo>
                    <a:cubicBezTo>
                      <a:pt x="22" y="65"/>
                      <a:pt x="14" y="62"/>
                      <a:pt x="8" y="56"/>
                    </a:cubicBezTo>
                    <a:cubicBezTo>
                      <a:pt x="3" y="51"/>
                      <a:pt x="0" y="43"/>
                      <a:pt x="0" y="33"/>
                    </a:cubicBezTo>
                    <a:cubicBezTo>
                      <a:pt x="0" y="22"/>
                      <a:pt x="3" y="14"/>
                      <a:pt x="8" y="8"/>
                    </a:cubicBezTo>
                    <a:cubicBezTo>
                      <a:pt x="13" y="3"/>
                      <a:pt x="20" y="0"/>
                      <a:pt x="29" y="0"/>
                    </a:cubicBezTo>
                    <a:cubicBezTo>
                      <a:pt x="37" y="0"/>
                      <a:pt x="44" y="2"/>
                      <a:pt x="49" y="7"/>
                    </a:cubicBezTo>
                    <a:cubicBezTo>
                      <a:pt x="54" y="12"/>
                      <a:pt x="56" y="19"/>
                      <a:pt x="56" y="28"/>
                    </a:cubicBezTo>
                    <a:cubicBezTo>
                      <a:pt x="56" y="35"/>
                      <a:pt x="56" y="35"/>
                      <a:pt x="56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41"/>
                      <a:pt x="16" y="46"/>
                      <a:pt x="19" y="49"/>
                    </a:cubicBezTo>
                    <a:cubicBezTo>
                      <a:pt x="22" y="53"/>
                      <a:pt x="26" y="54"/>
                      <a:pt x="32" y="54"/>
                    </a:cubicBezTo>
                    <a:cubicBezTo>
                      <a:pt x="36" y="54"/>
                      <a:pt x="39" y="54"/>
                      <a:pt x="42" y="53"/>
                    </a:cubicBezTo>
                    <a:cubicBezTo>
                      <a:pt x="46" y="53"/>
                      <a:pt x="49" y="51"/>
                      <a:pt x="53" y="50"/>
                    </a:cubicBezTo>
                    <a:cubicBezTo>
                      <a:pt x="53" y="61"/>
                      <a:pt x="53" y="61"/>
                      <a:pt x="53" y="61"/>
                    </a:cubicBezTo>
                    <a:cubicBezTo>
                      <a:pt x="50" y="62"/>
                      <a:pt x="46" y="63"/>
                      <a:pt x="43" y="64"/>
                    </a:cubicBezTo>
                    <a:cubicBezTo>
                      <a:pt x="40" y="65"/>
                      <a:pt x="36" y="65"/>
                      <a:pt x="31" y="65"/>
                    </a:cubicBezTo>
                    <a:close/>
                    <a:moveTo>
                      <a:pt x="29" y="10"/>
                    </a:moveTo>
                    <a:cubicBezTo>
                      <a:pt x="25" y="10"/>
                      <a:pt x="21" y="11"/>
                      <a:pt x="19" y="14"/>
                    </a:cubicBezTo>
                    <a:cubicBezTo>
                      <a:pt x="16" y="17"/>
                      <a:pt x="15" y="20"/>
                      <a:pt x="14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3" y="20"/>
                      <a:pt x="41" y="16"/>
                      <a:pt x="39" y="14"/>
                    </a:cubicBezTo>
                    <a:cubicBezTo>
                      <a:pt x="37" y="11"/>
                      <a:pt x="33" y="10"/>
                      <a:pt x="29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65" name="Freeform 1000">
                <a:extLst>
                  <a:ext uri="{FF2B5EF4-FFF2-40B4-BE49-F238E27FC236}">
                    <a16:creationId xmlns:a16="http://schemas.microsoft.com/office/drawing/2014/main" id="{2AC31277-E034-4B87-A08D-4EF5F8B0C4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4350" y="5768975"/>
                <a:ext cx="84138" cy="139700"/>
              </a:xfrm>
              <a:custGeom>
                <a:avLst/>
                <a:gdLst>
                  <a:gd name="T0" fmla="*/ 32 w 39"/>
                  <a:gd name="T1" fmla="*/ 0 h 64"/>
                  <a:gd name="T2" fmla="*/ 39 w 39"/>
                  <a:gd name="T3" fmla="*/ 0 h 64"/>
                  <a:gd name="T4" fmla="*/ 37 w 39"/>
                  <a:gd name="T5" fmla="*/ 13 h 64"/>
                  <a:gd name="T6" fmla="*/ 31 w 39"/>
                  <a:gd name="T7" fmla="*/ 12 h 64"/>
                  <a:gd name="T8" fmla="*/ 18 w 39"/>
                  <a:gd name="T9" fmla="*/ 17 h 64"/>
                  <a:gd name="T10" fmla="*/ 13 w 39"/>
                  <a:gd name="T11" fmla="*/ 31 h 64"/>
                  <a:gd name="T12" fmla="*/ 13 w 39"/>
                  <a:gd name="T13" fmla="*/ 64 h 64"/>
                  <a:gd name="T14" fmla="*/ 0 w 39"/>
                  <a:gd name="T15" fmla="*/ 64 h 64"/>
                  <a:gd name="T16" fmla="*/ 0 w 39"/>
                  <a:gd name="T17" fmla="*/ 1 h 64"/>
                  <a:gd name="T18" fmla="*/ 10 w 39"/>
                  <a:gd name="T19" fmla="*/ 1 h 64"/>
                  <a:gd name="T20" fmla="*/ 12 w 39"/>
                  <a:gd name="T21" fmla="*/ 12 h 64"/>
                  <a:gd name="T22" fmla="*/ 13 w 39"/>
                  <a:gd name="T23" fmla="*/ 12 h 64"/>
                  <a:gd name="T24" fmla="*/ 21 w 39"/>
                  <a:gd name="T25" fmla="*/ 3 h 64"/>
                  <a:gd name="T26" fmla="*/ 32 w 39"/>
                  <a:gd name="T27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" h="64">
                    <a:moveTo>
                      <a:pt x="32" y="0"/>
                    </a:moveTo>
                    <a:cubicBezTo>
                      <a:pt x="35" y="0"/>
                      <a:pt x="37" y="0"/>
                      <a:pt x="39" y="0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5" y="12"/>
                      <a:pt x="33" y="12"/>
                      <a:pt x="31" y="12"/>
                    </a:cubicBezTo>
                    <a:cubicBezTo>
                      <a:pt x="26" y="12"/>
                      <a:pt x="22" y="14"/>
                      <a:pt x="18" y="17"/>
                    </a:cubicBezTo>
                    <a:cubicBezTo>
                      <a:pt x="15" y="21"/>
                      <a:pt x="13" y="25"/>
                      <a:pt x="13" y="31"/>
                    </a:cubicBezTo>
                    <a:cubicBezTo>
                      <a:pt x="13" y="64"/>
                      <a:pt x="13" y="64"/>
                      <a:pt x="13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5" y="8"/>
                      <a:pt x="18" y="5"/>
                      <a:pt x="21" y="3"/>
                    </a:cubicBezTo>
                    <a:cubicBezTo>
                      <a:pt x="24" y="1"/>
                      <a:pt x="28" y="0"/>
                      <a:pt x="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  <p:sp>
            <p:nvSpPr>
              <p:cNvPr id="166" name="Freeform 1001">
                <a:extLst>
                  <a:ext uri="{FF2B5EF4-FFF2-40B4-BE49-F238E27FC236}">
                    <a16:creationId xmlns:a16="http://schemas.microsoft.com/office/drawing/2014/main" id="{D19E9EC5-C865-42B7-9E3A-FF48CD6B6C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3250" y="5741988"/>
                <a:ext cx="88900" cy="169863"/>
              </a:xfrm>
              <a:custGeom>
                <a:avLst/>
                <a:gdLst>
                  <a:gd name="T0" fmla="*/ 31 w 41"/>
                  <a:gd name="T1" fmla="*/ 67 h 78"/>
                  <a:gd name="T2" fmla="*/ 41 w 41"/>
                  <a:gd name="T3" fmla="*/ 66 h 78"/>
                  <a:gd name="T4" fmla="*/ 41 w 41"/>
                  <a:gd name="T5" fmla="*/ 76 h 78"/>
                  <a:gd name="T6" fmla="*/ 35 w 41"/>
                  <a:gd name="T7" fmla="*/ 77 h 78"/>
                  <a:gd name="T8" fmla="*/ 28 w 41"/>
                  <a:gd name="T9" fmla="*/ 78 h 78"/>
                  <a:gd name="T10" fmla="*/ 9 w 41"/>
                  <a:gd name="T11" fmla="*/ 58 h 78"/>
                  <a:gd name="T12" fmla="*/ 9 w 41"/>
                  <a:gd name="T13" fmla="*/ 24 h 78"/>
                  <a:gd name="T14" fmla="*/ 0 w 41"/>
                  <a:gd name="T15" fmla="*/ 24 h 78"/>
                  <a:gd name="T16" fmla="*/ 0 w 41"/>
                  <a:gd name="T17" fmla="*/ 18 h 78"/>
                  <a:gd name="T18" fmla="*/ 10 w 41"/>
                  <a:gd name="T19" fmla="*/ 13 h 78"/>
                  <a:gd name="T20" fmla="*/ 14 w 41"/>
                  <a:gd name="T21" fmla="*/ 0 h 78"/>
                  <a:gd name="T22" fmla="*/ 22 w 41"/>
                  <a:gd name="T23" fmla="*/ 0 h 78"/>
                  <a:gd name="T24" fmla="*/ 22 w 41"/>
                  <a:gd name="T25" fmla="*/ 14 h 78"/>
                  <a:gd name="T26" fmla="*/ 40 w 41"/>
                  <a:gd name="T27" fmla="*/ 14 h 78"/>
                  <a:gd name="T28" fmla="*/ 40 w 41"/>
                  <a:gd name="T29" fmla="*/ 24 h 78"/>
                  <a:gd name="T30" fmla="*/ 22 w 41"/>
                  <a:gd name="T31" fmla="*/ 24 h 78"/>
                  <a:gd name="T32" fmla="*/ 22 w 41"/>
                  <a:gd name="T33" fmla="*/ 58 h 78"/>
                  <a:gd name="T34" fmla="*/ 25 w 41"/>
                  <a:gd name="T35" fmla="*/ 65 h 78"/>
                  <a:gd name="T36" fmla="*/ 31 w 41"/>
                  <a:gd name="T37" fmla="*/ 6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1" h="78">
                    <a:moveTo>
                      <a:pt x="31" y="67"/>
                    </a:moveTo>
                    <a:cubicBezTo>
                      <a:pt x="34" y="67"/>
                      <a:pt x="38" y="67"/>
                      <a:pt x="41" y="66"/>
                    </a:cubicBezTo>
                    <a:cubicBezTo>
                      <a:pt x="41" y="76"/>
                      <a:pt x="41" y="76"/>
                      <a:pt x="41" y="76"/>
                    </a:cubicBezTo>
                    <a:cubicBezTo>
                      <a:pt x="40" y="76"/>
                      <a:pt x="38" y="77"/>
                      <a:pt x="35" y="77"/>
                    </a:cubicBezTo>
                    <a:cubicBezTo>
                      <a:pt x="33" y="78"/>
                      <a:pt x="31" y="78"/>
                      <a:pt x="28" y="78"/>
                    </a:cubicBezTo>
                    <a:cubicBezTo>
                      <a:pt x="15" y="78"/>
                      <a:pt x="9" y="71"/>
                      <a:pt x="9" y="58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40" y="14"/>
                      <a:pt x="40" y="14"/>
                      <a:pt x="40" y="14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2" y="61"/>
                      <a:pt x="23" y="63"/>
                      <a:pt x="25" y="65"/>
                    </a:cubicBezTo>
                    <a:cubicBezTo>
                      <a:pt x="26" y="66"/>
                      <a:pt x="29" y="67"/>
                      <a:pt x="31" y="6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/>
              </a:p>
            </p:txBody>
          </p:sp>
        </p:grpSp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62870160-2B65-4244-9BC2-621E00334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9568" y="5563834"/>
              <a:ext cx="460613" cy="362133"/>
            </a:xfrm>
            <a:prstGeom prst="rect">
              <a:avLst/>
            </a:prstGeom>
          </p:spPr>
        </p:pic>
      </p:grpSp>
      <p:sp>
        <p:nvSpPr>
          <p:cNvPr id="188" name="TextBox 187">
            <a:extLst>
              <a:ext uri="{FF2B5EF4-FFF2-40B4-BE49-F238E27FC236}">
                <a16:creationId xmlns:a16="http://schemas.microsoft.com/office/drawing/2014/main" id="{E39845D4-69F4-4922-BAB7-FF30C38F925A}"/>
              </a:ext>
            </a:extLst>
          </p:cNvPr>
          <p:cNvSpPr txBox="1"/>
          <p:nvPr userDrawn="1"/>
        </p:nvSpPr>
        <p:spPr>
          <a:xfrm>
            <a:off x="13030200" y="304038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b" anchorCtr="1">
            <a:normAutofit fontScale="25000" lnSpcReduction="20000"/>
          </a:bodyPr>
          <a:lstStyle/>
          <a:p>
            <a:pPr algn="ctr"/>
            <a:endParaRPr lang="en-US" sz="7200">
              <a:solidFill>
                <a:schemeClr val="accent2"/>
              </a:solidFill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166CB468-3F04-4D0E-8271-0DCA56BEA6AE}"/>
              </a:ext>
            </a:extLst>
          </p:cNvPr>
          <p:cNvSpPr txBox="1"/>
          <p:nvPr userDrawn="1"/>
        </p:nvSpPr>
        <p:spPr>
          <a:xfrm>
            <a:off x="334962" y="333375"/>
            <a:ext cx="11522075" cy="712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lang="en-US" sz="4800" spc="-50" baseline="0" dirty="0" smtClean="0">
                <a:solidFill>
                  <a:srgbClr val="0073A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4300"/>
              <a:t>CodeValue at a glance</a:t>
            </a:r>
            <a:endParaRPr lang="LID4096" sz="4300"/>
          </a:p>
        </p:txBody>
      </p:sp>
      <p:sp>
        <p:nvSpPr>
          <p:cNvPr id="195" name="TextBox 9">
            <a:extLst>
              <a:ext uri="{FF2B5EF4-FFF2-40B4-BE49-F238E27FC236}">
                <a16:creationId xmlns:a16="http://schemas.microsoft.com/office/drawing/2014/main" id="{708200F9-FF2D-C908-AEC2-893B0D4846A2}"/>
              </a:ext>
            </a:extLst>
          </p:cNvPr>
          <p:cNvSpPr txBox="1"/>
          <p:nvPr userDrawn="1"/>
        </p:nvSpPr>
        <p:spPr>
          <a:xfrm>
            <a:off x="737016" y="3676955"/>
            <a:ext cx="1515778" cy="6782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609630">
              <a:lnSpc>
                <a:spcPts val="2613"/>
              </a:lnSpc>
            </a:pP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160</a:t>
            </a:r>
          </a:p>
          <a:p>
            <a:pPr algn="ctr" defTabSz="609630">
              <a:lnSpc>
                <a:spcPts val="2613"/>
              </a:lnSpc>
            </a:pP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employees</a:t>
            </a:r>
          </a:p>
        </p:txBody>
      </p:sp>
      <p:sp>
        <p:nvSpPr>
          <p:cNvPr id="196" name="TextBox 10">
            <a:extLst>
              <a:ext uri="{FF2B5EF4-FFF2-40B4-BE49-F238E27FC236}">
                <a16:creationId xmlns:a16="http://schemas.microsoft.com/office/drawing/2014/main" id="{D59CA5B4-4F13-7289-F3B8-D5FEE842D6D6}"/>
              </a:ext>
            </a:extLst>
          </p:cNvPr>
          <p:cNvSpPr txBox="1"/>
          <p:nvPr userDrawn="1"/>
        </p:nvSpPr>
        <p:spPr>
          <a:xfrm>
            <a:off x="2487244" y="3349237"/>
            <a:ext cx="2197447" cy="1333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2613"/>
              </a:lnSpc>
            </a:pP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Globally accredited SW domain expert and architectures</a:t>
            </a:r>
          </a:p>
        </p:txBody>
      </p:sp>
      <p:sp>
        <p:nvSpPr>
          <p:cNvPr id="197" name="TextBox 11">
            <a:extLst>
              <a:ext uri="{FF2B5EF4-FFF2-40B4-BE49-F238E27FC236}">
                <a16:creationId xmlns:a16="http://schemas.microsoft.com/office/drawing/2014/main" id="{4030372F-6A70-ECBF-4924-C2EC09E36769}"/>
              </a:ext>
            </a:extLst>
          </p:cNvPr>
          <p:cNvSpPr txBox="1"/>
          <p:nvPr userDrawn="1"/>
        </p:nvSpPr>
        <p:spPr>
          <a:xfrm>
            <a:off x="4919141" y="3515949"/>
            <a:ext cx="2197447" cy="1000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2613"/>
              </a:lnSpc>
            </a:pP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Subsidiary of </a:t>
            </a:r>
            <a:r>
              <a:rPr lang="en-US" sz="2400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SpeedValue</a:t>
            </a: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</a:p>
          <a:p>
            <a:pPr algn="ctr" defTabSz="609630">
              <a:lnSpc>
                <a:spcPts val="2613"/>
              </a:lnSpc>
            </a:pP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a public company </a:t>
            </a:r>
          </a:p>
        </p:txBody>
      </p:sp>
      <p:sp>
        <p:nvSpPr>
          <p:cNvPr id="198" name="TextBox 12">
            <a:extLst>
              <a:ext uri="{FF2B5EF4-FFF2-40B4-BE49-F238E27FC236}">
                <a16:creationId xmlns:a16="http://schemas.microsoft.com/office/drawing/2014/main" id="{7065F390-ADC7-C096-23B8-378D0ECDFC7B}"/>
              </a:ext>
            </a:extLst>
          </p:cNvPr>
          <p:cNvSpPr txBox="1"/>
          <p:nvPr userDrawn="1"/>
        </p:nvSpPr>
        <p:spPr>
          <a:xfrm>
            <a:off x="7398359" y="3530617"/>
            <a:ext cx="1899629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609630">
              <a:lnSpc>
                <a:spcPts val="2613"/>
              </a:lnSpc>
            </a:pP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HQ Herzliya,  </a:t>
            </a:r>
            <a:r>
              <a:rPr lang="en-US" sz="2400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Yokneam</a:t>
            </a: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Eastern Europe</a:t>
            </a:r>
          </a:p>
        </p:txBody>
      </p:sp>
      <p:sp>
        <p:nvSpPr>
          <p:cNvPr id="199" name="TextBox 13">
            <a:extLst>
              <a:ext uri="{FF2B5EF4-FFF2-40B4-BE49-F238E27FC236}">
                <a16:creationId xmlns:a16="http://schemas.microsoft.com/office/drawing/2014/main" id="{6BED7E8B-0502-111E-2006-3F1156E2D3E0}"/>
              </a:ext>
            </a:extLst>
          </p:cNvPr>
          <p:cNvSpPr txBox="1"/>
          <p:nvPr userDrawn="1"/>
        </p:nvSpPr>
        <p:spPr>
          <a:xfrm>
            <a:off x="9485116" y="3849374"/>
            <a:ext cx="2197447" cy="33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2613"/>
              </a:lnSpc>
            </a:pP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Established 2010</a:t>
            </a:r>
          </a:p>
        </p:txBody>
      </p:sp>
      <p:pic>
        <p:nvPicPr>
          <p:cNvPr id="201" name="Graphic 200" descr="Good Idea with solid fill">
            <a:extLst>
              <a:ext uri="{FF2B5EF4-FFF2-40B4-BE49-F238E27FC236}">
                <a16:creationId xmlns:a16="http://schemas.microsoft.com/office/drawing/2014/main" id="{9F7F308B-4F3F-7776-4766-076DE146D66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24866" y="1752832"/>
            <a:ext cx="1348582" cy="1348582"/>
          </a:xfrm>
          <a:prstGeom prst="rect">
            <a:avLst/>
          </a:prstGeom>
        </p:spPr>
      </p:pic>
      <p:pic>
        <p:nvPicPr>
          <p:cNvPr id="203" name="Graphic 202" descr="Group of people with solid fill">
            <a:extLst>
              <a:ext uri="{FF2B5EF4-FFF2-40B4-BE49-F238E27FC236}">
                <a16:creationId xmlns:a16="http://schemas.microsoft.com/office/drawing/2014/main" id="{ECAD03A1-4AE2-6932-D278-3CF758FA699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7408" y="1752832"/>
            <a:ext cx="1348582" cy="1348582"/>
          </a:xfrm>
          <a:prstGeom prst="rect">
            <a:avLst/>
          </a:prstGeom>
        </p:spPr>
      </p:pic>
      <p:pic>
        <p:nvPicPr>
          <p:cNvPr id="205" name="Graphic 204" descr="Bank with solid fill">
            <a:extLst>
              <a:ext uri="{FF2B5EF4-FFF2-40B4-BE49-F238E27FC236}">
                <a16:creationId xmlns:a16="http://schemas.microsoft.com/office/drawing/2014/main" id="{A1C3DCEA-F100-5327-D302-447111EBB0C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82324" y="1752832"/>
            <a:ext cx="1348582" cy="1348582"/>
          </a:xfrm>
          <a:prstGeom prst="rect">
            <a:avLst/>
          </a:prstGeom>
        </p:spPr>
      </p:pic>
      <p:pic>
        <p:nvPicPr>
          <p:cNvPr id="207" name="Graphic 206" descr="Earth globe: Africa and Europe with solid fill">
            <a:extLst>
              <a:ext uri="{FF2B5EF4-FFF2-40B4-BE49-F238E27FC236}">
                <a16:creationId xmlns:a16="http://schemas.microsoft.com/office/drawing/2014/main" id="{B3A90CED-F3F6-72A7-560E-346C5ECB396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539782" y="1752832"/>
            <a:ext cx="1348582" cy="1348582"/>
          </a:xfrm>
          <a:prstGeom prst="rect">
            <a:avLst/>
          </a:prstGeom>
        </p:spPr>
      </p:pic>
      <p:pic>
        <p:nvPicPr>
          <p:cNvPr id="209" name="Graphic 208" descr="Flip calendar with solid fill">
            <a:extLst>
              <a:ext uri="{FF2B5EF4-FFF2-40B4-BE49-F238E27FC236}">
                <a16:creationId xmlns:a16="http://schemas.microsoft.com/office/drawing/2014/main" id="{4832832B-7D9A-8917-8A3D-25DD606A531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97239" y="1752832"/>
            <a:ext cx="1348582" cy="134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24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A8C5-9144-4058-BDCE-AC4BBA2C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8A90-DD52-4915-BBA7-7BDFC249F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412776"/>
            <a:ext cx="11522075" cy="47641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B13E0-F092-45A4-AD9A-8A50F55B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96999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3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891CDF-A015-4685-8AAC-161950517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33375"/>
            <a:ext cx="11522075" cy="712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07D33-AC06-4853-99C4-D7BA0B60F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13838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E23C40-62E9-4A5B-8D72-4118F4683B0E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650" y="6412869"/>
            <a:ext cx="1028700" cy="25208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068A60E-9321-4115-94E4-CDF865174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3" y="1412777"/>
            <a:ext cx="11522075" cy="4753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3963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25" r:id="rId3"/>
    <p:sldLayoutId id="2147483915" r:id="rId4"/>
    <p:sldLayoutId id="2147483916" r:id="rId5"/>
    <p:sldLayoutId id="2147483917" r:id="rId6"/>
    <p:sldLayoutId id="2147483923" r:id="rId7"/>
    <p:sldLayoutId id="2147483956" r:id="rId8"/>
    <p:sldLayoutId id="2147483900" r:id="rId9"/>
    <p:sldLayoutId id="2147483918" r:id="rId10"/>
    <p:sldLayoutId id="2147483901" r:id="rId11"/>
    <p:sldLayoutId id="2147483924" r:id="rId12"/>
    <p:sldLayoutId id="2147483902" r:id="rId13"/>
    <p:sldLayoutId id="2147483903" r:id="rId14"/>
    <p:sldLayoutId id="2147483904" r:id="rId15"/>
    <p:sldLayoutId id="2147483905" r:id="rId16"/>
    <p:sldLayoutId id="2147483922" r:id="rId17"/>
    <p:sldLayoutId id="2147483921" r:id="rId18"/>
    <p:sldLayoutId id="2147483906" r:id="rId19"/>
    <p:sldLayoutId id="2147483919" r:id="rId20"/>
    <p:sldLayoutId id="2147483920" r:id="rId21"/>
    <p:sldLayoutId id="2147483914" r:id="rId22"/>
    <p:sldLayoutId id="2147483912" r:id="rId23"/>
    <p:sldLayoutId id="2147483913" r:id="rId24"/>
    <p:sldLayoutId id="2147483926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300" kern="1200" spc="-50" baseline="0" dirty="0" smtClean="0">
          <a:solidFill>
            <a:srgbClr val="0073A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3A2"/>
        </a:buClr>
        <a:buFont typeface="Wingdings" panose="05000000000000000000" pitchFamily="2" charset="2"/>
        <a:buChar char="§"/>
        <a:defRPr lang="en-US" sz="2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3A2"/>
        </a:buClr>
        <a:buFont typeface="Wingdings" panose="05000000000000000000" pitchFamily="2" charset="2"/>
        <a:buChar char="§"/>
        <a:defRPr lang="en-US" sz="24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3A2"/>
        </a:buClr>
        <a:buFont typeface="Wingdings" panose="05000000000000000000" pitchFamily="2" charset="2"/>
        <a:buChar char="§"/>
        <a:defRPr lang="en-US" sz="20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3A2"/>
        </a:buClr>
        <a:buFont typeface="Wingdings" panose="05000000000000000000" pitchFamily="2" charset="2"/>
        <a:buChar char="§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3A2"/>
        </a:buClr>
        <a:buFont typeface="Wingdings" panose="05000000000000000000" pitchFamily="2" charset="2"/>
        <a:buChar char="§"/>
        <a:defRPr lang="LID4096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 userDrawn="1">
          <p15:clr>
            <a:srgbClr val="F26B43"/>
          </p15:clr>
        </p15:guide>
        <p15:guide id="2" pos="7469" userDrawn="1">
          <p15:clr>
            <a:srgbClr val="F26B43"/>
          </p15:clr>
        </p15:guide>
        <p15:guide id="3" orient="horz" pos="210" userDrawn="1">
          <p15:clr>
            <a:srgbClr val="F26B43"/>
          </p15:clr>
        </p15:guide>
        <p15:guide id="4" orient="horz" pos="388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891CDF-A015-4685-8AAC-161950517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33375"/>
            <a:ext cx="11522075" cy="712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07D33-AC06-4853-99C4-D7BA0B60F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13838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304D8-0956-44F6-8B35-A20CF672CD8B}" type="slidenum">
              <a:rPr lang="LID4096" smtClean="0"/>
              <a:t>‹#›</a:t>
            </a:fld>
            <a:endParaRPr lang="LID4096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068A60E-9321-4115-94E4-CDF865174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3" y="1412777"/>
            <a:ext cx="11522075" cy="4753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7AEE56-E271-494C-9964-51247DF8AB40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944" y="6465582"/>
            <a:ext cx="864096" cy="14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0502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  <p:sldLayoutId id="2147483941" r:id="rId12"/>
    <p:sldLayoutId id="2147483942" r:id="rId13"/>
    <p:sldLayoutId id="2147483943" r:id="rId14"/>
    <p:sldLayoutId id="2147483944" r:id="rId15"/>
    <p:sldLayoutId id="2147483945" r:id="rId16"/>
    <p:sldLayoutId id="2147483946" r:id="rId17"/>
    <p:sldLayoutId id="2147483947" r:id="rId18"/>
    <p:sldLayoutId id="2147483948" r:id="rId19"/>
    <p:sldLayoutId id="2147483949" r:id="rId20"/>
    <p:sldLayoutId id="2147483950" r:id="rId21"/>
    <p:sldLayoutId id="2147483951" r:id="rId22"/>
    <p:sldLayoutId id="2147483952" r:id="rId23"/>
    <p:sldLayoutId id="2147483953" r:id="rId24"/>
    <p:sldLayoutId id="2147483954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300" kern="1200" spc="-50" baseline="0" dirty="0" smtClean="0">
          <a:solidFill>
            <a:srgbClr val="00D6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D6FF"/>
        </a:buClr>
        <a:buFont typeface="Wingdings" panose="05000000000000000000" pitchFamily="2" charset="2"/>
        <a:buChar char="§"/>
        <a:defRPr lang="en-US" sz="2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D6FF"/>
        </a:buClr>
        <a:buFont typeface="Wingdings" panose="05000000000000000000" pitchFamily="2" charset="2"/>
        <a:buChar char="§"/>
        <a:defRPr lang="en-US" sz="24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D6FF"/>
        </a:buClr>
        <a:buFont typeface="Wingdings" panose="05000000000000000000" pitchFamily="2" charset="2"/>
        <a:buChar char="§"/>
        <a:defRPr lang="en-US" sz="20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D6FF"/>
        </a:buClr>
        <a:buFont typeface="Wingdings" panose="05000000000000000000" pitchFamily="2" charset="2"/>
        <a:buChar char="§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D6FF"/>
        </a:buClr>
        <a:buFont typeface="Wingdings" panose="05000000000000000000" pitchFamily="2" charset="2"/>
        <a:buChar char="§"/>
        <a:defRPr lang="LID4096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pos="7469">
          <p15:clr>
            <a:srgbClr val="F26B43"/>
          </p15:clr>
        </p15:guide>
        <p15:guide id="3" orient="horz" pos="210">
          <p15:clr>
            <a:srgbClr val="F26B43"/>
          </p15:clr>
        </p15:guide>
        <p15:guide id="4" orient="horz" pos="38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ane@codevalue.n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hyperlink" Target="http://codevalue.ne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odevalue.net" TargetMode="External"/><Relationship Id="rId2" Type="http://schemas.openxmlformats.org/officeDocument/2006/relationships/hyperlink" Target="mailto:jane@codevalue.net" TargetMode="Externa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ompt_engineer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n.wikipedia.org/wiki/Application_softwar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103B9-269B-4BD3-94F3-40537B849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Vibe Coding: Elevating Code and Architecture Best Practices with AI​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D1F30-5472-40F4-BCD2-CFBF439C68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Mark Gankin​</a:t>
            </a:r>
            <a:endParaRPr lang="LID4096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9DF8D-7041-4442-A4BB-1F53946BD6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Software Architect</a:t>
            </a:r>
            <a:br>
              <a:rPr lang="en-US" dirty="0"/>
            </a:br>
            <a:r>
              <a:rPr lang="en-US" dirty="0">
                <a:ea typeface="Calibri"/>
                <a:cs typeface="Calibri" panose="020F0502020204030204"/>
                <a:hlinkClick r:id="rId3"/>
              </a:rPr>
              <a:t>markg@codevalue.net</a:t>
            </a:r>
            <a:endParaRPr lang="en-US" dirty="0"/>
          </a:p>
          <a:p>
            <a:r>
              <a:rPr lang="en-US" dirty="0">
                <a:ea typeface="Calibri"/>
                <a:cs typeface="Calibri" panose="020F0502020204030204"/>
                <a:hlinkClick r:id="rId4"/>
              </a:rPr>
              <a:t>http://codevalue.net</a:t>
            </a:r>
            <a:endParaRPr lang="en-US" dirty="0"/>
          </a:p>
          <a:p>
            <a:endParaRPr lang="en-US" dirty="0">
              <a:ea typeface="Calibri"/>
              <a:cs typeface="Calibri" panose="020F0502020204030204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960FE93-A4FC-6175-535E-C3EC3761E2D0}"/>
              </a:ext>
            </a:extLst>
          </p:cNvPr>
          <p:cNvGrpSpPr/>
          <p:nvPr/>
        </p:nvGrpSpPr>
        <p:grpSpPr>
          <a:xfrm>
            <a:off x="334963" y="3528029"/>
            <a:ext cx="1673131" cy="1743218"/>
            <a:chOff x="0" y="0"/>
            <a:chExt cx="13716000" cy="13716000"/>
          </a:xfrm>
        </p:grpSpPr>
        <p:sp>
          <p:nvSpPr>
            <p:cNvPr id="6" name="Freeform 23">
              <a:extLst>
                <a:ext uri="{FF2B5EF4-FFF2-40B4-BE49-F238E27FC236}">
                  <a16:creationId xmlns:a16="http://schemas.microsoft.com/office/drawing/2014/main" id="{33B541D3-4693-0E09-A274-84572FF2D946}"/>
                </a:ext>
              </a:extLst>
            </p:cNvPr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6858000" y="0"/>
                  </a:moveTo>
                  <a:cubicBezTo>
                    <a:pt x="3070431" y="0"/>
                    <a:pt x="0" y="3070431"/>
                    <a:pt x="0" y="6858000"/>
                  </a:cubicBezTo>
                  <a:cubicBezTo>
                    <a:pt x="0" y="10645569"/>
                    <a:pt x="3070431" y="13716000"/>
                    <a:pt x="6858000" y="13716000"/>
                  </a:cubicBezTo>
                  <a:cubicBezTo>
                    <a:pt x="10645569" y="13716000"/>
                    <a:pt x="13716000" y="10645569"/>
                    <a:pt x="13716000" y="6858000"/>
                  </a:cubicBezTo>
                  <a:cubicBezTo>
                    <a:pt x="13716000" y="3070431"/>
                    <a:pt x="10645569" y="0"/>
                    <a:pt x="6858000" y="0"/>
                  </a:cubicBez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L"/>
            </a:p>
          </p:txBody>
        </p:sp>
      </p:grpSp>
    </p:spTree>
    <p:extLst>
      <p:ext uri="{BB962C8B-B14F-4D97-AF65-F5344CB8AC3E}">
        <p14:creationId xmlns:p14="http://schemas.microsoft.com/office/powerpoint/2010/main" val="365789905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C50EE6-8DC7-E3D7-3A71-B4CB54CD5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8A0836E-3AC0-15AA-6DBD-518AC83F4F40}"/>
              </a:ext>
            </a:extLst>
          </p:cNvPr>
          <p:cNvSpPr txBox="1"/>
          <p:nvPr/>
        </p:nvSpPr>
        <p:spPr>
          <a:xfrm>
            <a:off x="4079776" y="5157192"/>
            <a:ext cx="3744416" cy="15934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LID409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C7D17D-947F-25AC-F798-FBC3E034E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33375"/>
            <a:ext cx="11522075" cy="712800"/>
          </a:xfrm>
        </p:spPr>
        <p:txBody>
          <a:bodyPr>
            <a:normAutofit fontScale="90000"/>
          </a:bodyPr>
          <a:lstStyle/>
          <a:p>
            <a:r>
              <a:rPr lang="en-US" dirty="0"/>
              <a:t>Core Concepts of Agentic Coding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B999F-164F-BE8C-9CC3-89F282591518}"/>
              </a:ext>
            </a:extLst>
          </p:cNvPr>
          <p:cNvSpPr txBox="1">
            <a:spLocks/>
          </p:cNvSpPr>
          <p:nvPr/>
        </p:nvSpPr>
        <p:spPr>
          <a:xfrm>
            <a:off x="334963" y="1129554"/>
            <a:ext cx="11522075" cy="50474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LID4096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6D6DD51-E7AF-5A9E-08FC-73615997FC95}"/>
              </a:ext>
            </a:extLst>
          </p:cNvPr>
          <p:cNvSpPr txBox="1">
            <a:spLocks/>
          </p:cNvSpPr>
          <p:nvPr/>
        </p:nvSpPr>
        <p:spPr>
          <a:xfrm>
            <a:off x="334962" y="1046175"/>
            <a:ext cx="11522075" cy="56081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LID4096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Adopting Project Architecture (optimized for AI coding) – Debatable</a:t>
            </a:r>
          </a:p>
          <a:p>
            <a:endParaRPr lang="en-US" sz="2400" b="1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Vertical Slice Architecture</a:t>
            </a:r>
          </a:p>
          <a:p>
            <a:pPr lvl="1"/>
            <a:r>
              <a:rPr lang="en-US" sz="2000" dirty="0"/>
              <a:t>Organized by feature rather than technical layer</a:t>
            </a:r>
            <a:endParaRPr lang="en-US" sz="2000" b="1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Atomic Composable </a:t>
            </a:r>
          </a:p>
          <a:p>
            <a:pPr lvl="1"/>
            <a:r>
              <a:rPr lang="en-US" sz="2000" dirty="0"/>
              <a:t>Organized by granular logical blocks – Atoms, Molecules, Organism</a:t>
            </a:r>
          </a:p>
          <a:p>
            <a:pPr lvl="1"/>
            <a:endParaRPr lang="en-US" sz="2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Pros</a:t>
            </a:r>
            <a:r>
              <a:rPr lang="en-US" sz="2400" dirty="0"/>
              <a:t>:</a:t>
            </a:r>
          </a:p>
          <a:p>
            <a:pPr lvl="1"/>
            <a:r>
              <a:rPr lang="en-US" sz="2200" dirty="0"/>
              <a:t>One prompt context priming</a:t>
            </a:r>
          </a:p>
          <a:p>
            <a:pPr lvl="1"/>
            <a:r>
              <a:rPr lang="en-US" sz="2200" dirty="0"/>
              <a:t>Feature centric </a:t>
            </a:r>
          </a:p>
          <a:p>
            <a:r>
              <a:rPr lang="en-US" sz="2400" dirty="0">
                <a:solidFill>
                  <a:srgbClr val="C00000"/>
                </a:solidFill>
              </a:rPr>
              <a:t>Cons</a:t>
            </a:r>
            <a:r>
              <a:rPr lang="en-US" sz="2400" dirty="0"/>
              <a:t>:</a:t>
            </a:r>
          </a:p>
          <a:p>
            <a:pPr lvl="1"/>
            <a:r>
              <a:rPr lang="en-US" sz="2200" dirty="0"/>
              <a:t>Code duplication across features</a:t>
            </a:r>
          </a:p>
          <a:p>
            <a:pPr lvl="1"/>
            <a:r>
              <a:rPr lang="en-US" sz="2200" dirty="0"/>
              <a:t>Requires discipline to NOT build </a:t>
            </a:r>
            <a:r>
              <a:rPr lang="en-US" sz="2200" dirty="0" err="1"/>
              <a:t>utils.shared</a:t>
            </a:r>
            <a:r>
              <a:rPr lang="en-US" sz="2200" dirty="0"/>
              <a:t> code</a:t>
            </a:r>
          </a:p>
          <a:p>
            <a:pPr lvl="1"/>
            <a:r>
              <a:rPr lang="en-US" sz="2200" dirty="0"/>
              <a:t>Terrible code reuse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48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D4088C-4D02-C8AF-F269-2C60ED163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A622BFA-91EB-15FE-5951-068BB2740CD8}"/>
              </a:ext>
            </a:extLst>
          </p:cNvPr>
          <p:cNvSpPr txBox="1"/>
          <p:nvPr/>
        </p:nvSpPr>
        <p:spPr>
          <a:xfrm>
            <a:off x="4079776" y="5157192"/>
            <a:ext cx="3744416" cy="15934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LID409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C8771B-4577-3035-41C2-64F068EF5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33375"/>
            <a:ext cx="11522075" cy="712800"/>
          </a:xfrm>
        </p:spPr>
        <p:txBody>
          <a:bodyPr>
            <a:normAutofit fontScale="90000"/>
          </a:bodyPr>
          <a:lstStyle/>
          <a:p>
            <a:r>
              <a:rPr lang="en-US" dirty="0"/>
              <a:t>Roo Code VS Code Extension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37253-8745-695B-15CD-D4CC6F3A2C72}"/>
              </a:ext>
            </a:extLst>
          </p:cNvPr>
          <p:cNvSpPr txBox="1">
            <a:spLocks/>
          </p:cNvSpPr>
          <p:nvPr/>
        </p:nvSpPr>
        <p:spPr>
          <a:xfrm>
            <a:off x="334963" y="1129554"/>
            <a:ext cx="11522075" cy="50474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LID4096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060664-D6E4-E369-2F6F-C67F5FD7CF98}"/>
              </a:ext>
            </a:extLst>
          </p:cNvPr>
          <p:cNvSpPr txBox="1">
            <a:spLocks/>
          </p:cNvSpPr>
          <p:nvPr/>
        </p:nvSpPr>
        <p:spPr>
          <a:xfrm>
            <a:off x="334962" y="1046175"/>
            <a:ext cx="11522075" cy="54784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LID4096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Roo Code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is an AI-powered </a:t>
            </a: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autonomous coding agent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that lives in your editor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Multiple Modes</a:t>
            </a:r>
          </a:p>
          <a:p>
            <a:pPr lvl="2"/>
            <a:r>
              <a:rPr lang="en-US" sz="1800" dirty="0"/>
              <a:t>Orchestrator – analyzes prompt, splits main task to sub-tasks, orchestrates the flow</a:t>
            </a:r>
          </a:p>
          <a:p>
            <a:pPr lvl="2"/>
            <a:r>
              <a:rPr lang="en-US" sz="1800" dirty="0"/>
              <a:t>Architect – creates the plan to solve the task</a:t>
            </a:r>
          </a:p>
          <a:p>
            <a:pPr lvl="2"/>
            <a:r>
              <a:rPr lang="en-US" sz="1800" dirty="0"/>
              <a:t>Code – implements  the task solution plan</a:t>
            </a:r>
          </a:p>
          <a:p>
            <a:pPr lvl="2"/>
            <a:r>
              <a:rPr lang="en-US" sz="1800" dirty="0"/>
              <a:t>Others – Ask, Debug, Custom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Smart Tools</a:t>
            </a:r>
          </a:p>
          <a:p>
            <a:pPr lvl="2"/>
            <a:r>
              <a:rPr lang="en-US" sz="1800" dirty="0"/>
              <a:t>read/write files, execute commands, control browser, use MCP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Customize everything</a:t>
            </a:r>
          </a:p>
          <a:p>
            <a:pPr lvl="2"/>
            <a:r>
              <a:rPr lang="en-US" sz="1800" dirty="0"/>
              <a:t>modes, rules, models, auto-approve, instructions</a:t>
            </a:r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767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CEB1E-9180-3E6F-61CA-7043DA6F9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6A67C7D-BA99-1376-F4F4-EA3E69C2C195}"/>
              </a:ext>
            </a:extLst>
          </p:cNvPr>
          <p:cNvSpPr txBox="1"/>
          <p:nvPr/>
        </p:nvSpPr>
        <p:spPr>
          <a:xfrm>
            <a:off x="4079776" y="5157192"/>
            <a:ext cx="3744416" cy="15934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LID409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F4907-12DB-7B79-BA9A-BB6AB9C24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33375"/>
            <a:ext cx="11522075" cy="712800"/>
          </a:xfrm>
        </p:spPr>
        <p:txBody>
          <a:bodyPr>
            <a:normAutofit fontScale="90000"/>
          </a:bodyPr>
          <a:lstStyle/>
          <a:p>
            <a:r>
              <a:rPr lang="en-US" dirty="0"/>
              <a:t>Roo Code VS Code Extension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2FFD0-1314-7564-3F7B-FA35C432C0CC}"/>
              </a:ext>
            </a:extLst>
          </p:cNvPr>
          <p:cNvSpPr txBox="1">
            <a:spLocks/>
          </p:cNvSpPr>
          <p:nvPr/>
        </p:nvSpPr>
        <p:spPr>
          <a:xfrm>
            <a:off x="334963" y="1129554"/>
            <a:ext cx="11522075" cy="50474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LID4096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326F6D-3BF7-A7E5-1B6B-F5E3B3B00D72}"/>
              </a:ext>
            </a:extLst>
          </p:cNvPr>
          <p:cNvSpPr txBox="1">
            <a:spLocks/>
          </p:cNvSpPr>
          <p:nvPr/>
        </p:nvSpPr>
        <p:spPr>
          <a:xfrm>
            <a:off x="334962" y="1046175"/>
            <a:ext cx="11522075" cy="54784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LID4096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Checkpoints</a:t>
            </a:r>
          </a:p>
          <a:p>
            <a:pPr lvl="2"/>
            <a:r>
              <a:rPr lang="en-US" sz="1800" dirty="0"/>
              <a:t>captures snapshots of your project's state, view diff and restore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Enhance Prompt</a:t>
            </a:r>
          </a:p>
          <a:p>
            <a:pPr lvl="2"/>
            <a:r>
              <a:rPr lang="en-US" sz="1800" dirty="0"/>
              <a:t>improve your prompt before sending to model</a:t>
            </a:r>
          </a:p>
          <a:p>
            <a:pPr lvl="1"/>
            <a:endParaRPr lang="en-US" sz="2200" dirty="0"/>
          </a:p>
          <a:p>
            <a:pPr lvl="1"/>
            <a:r>
              <a:rPr lang="en-US" dirty="0"/>
              <a:t>Experimental</a:t>
            </a:r>
          </a:p>
          <a:p>
            <a:pPr lvl="2"/>
            <a:r>
              <a:rPr lang="en-US" sz="1800" dirty="0"/>
              <a:t>Power Steering</a:t>
            </a:r>
          </a:p>
          <a:p>
            <a:pPr lvl="3"/>
            <a:r>
              <a:rPr lang="en-US" sz="1600" dirty="0"/>
              <a:t> reminding the underlying model about its current mode definition and any custom instructions</a:t>
            </a:r>
          </a:p>
          <a:p>
            <a:pPr lvl="2"/>
            <a:endParaRPr lang="en-US" sz="1800" dirty="0"/>
          </a:p>
          <a:p>
            <a:pPr lvl="2"/>
            <a:r>
              <a:rPr lang="en-US" sz="1800" dirty="0"/>
              <a:t>Code Indexing</a:t>
            </a:r>
          </a:p>
          <a:p>
            <a:pPr lvl="3"/>
            <a:r>
              <a:rPr lang="en-US" sz="1600" dirty="0"/>
              <a:t>Use locally running embeddings model to index whole code base </a:t>
            </a:r>
          </a:p>
          <a:p>
            <a:pPr marL="1371600" lvl="3" indent="0">
              <a:buNone/>
            </a:pPr>
            <a:endParaRPr lang="en-US" sz="1800" dirty="0"/>
          </a:p>
          <a:p>
            <a:pPr lvl="2"/>
            <a:r>
              <a:rPr lang="en-US" sz="1800" dirty="0"/>
              <a:t>Context Condensing</a:t>
            </a:r>
          </a:p>
          <a:p>
            <a:pPr lvl="3"/>
            <a:r>
              <a:rPr lang="en-US" sz="1600" dirty="0"/>
              <a:t>helps manage long conversations by summarizing earlier parts of the dialogue</a:t>
            </a:r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958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6D892-CBE9-E544-802A-1D53F8006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71269BB-299F-7C37-6D4D-8D005628939D}"/>
              </a:ext>
            </a:extLst>
          </p:cNvPr>
          <p:cNvSpPr txBox="1"/>
          <p:nvPr/>
        </p:nvSpPr>
        <p:spPr>
          <a:xfrm>
            <a:off x="4079776" y="5157192"/>
            <a:ext cx="3744416" cy="15934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LID409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2DBB05-F298-FFCE-5C88-7910AEEB7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33375"/>
            <a:ext cx="11522075" cy="7128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CodeValue</a:t>
            </a:r>
            <a:r>
              <a:rPr lang="en-US" dirty="0"/>
              <a:t> Architect Assistant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8D4ED-049D-B83E-44D1-63B0A2F19BA6}"/>
              </a:ext>
            </a:extLst>
          </p:cNvPr>
          <p:cNvSpPr txBox="1">
            <a:spLocks/>
          </p:cNvSpPr>
          <p:nvPr/>
        </p:nvSpPr>
        <p:spPr>
          <a:xfrm>
            <a:off x="334963" y="1129554"/>
            <a:ext cx="11522075" cy="50474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LID4096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CBA8D67-9019-3347-CF2B-E30E3833C341}"/>
              </a:ext>
            </a:extLst>
          </p:cNvPr>
          <p:cNvSpPr txBox="1">
            <a:spLocks/>
          </p:cNvSpPr>
          <p:nvPr/>
        </p:nvSpPr>
        <p:spPr>
          <a:xfrm>
            <a:off x="334962" y="1046175"/>
            <a:ext cx="11522075" cy="45453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LID4096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Customize agent role prompts</a:t>
            </a:r>
          </a:p>
          <a:p>
            <a:endParaRPr lang="en-US" dirty="0"/>
          </a:p>
          <a:p>
            <a:pPr lvl="1"/>
            <a:r>
              <a:rPr lang="en-US" dirty="0"/>
              <a:t>TBD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TBD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524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2ACAAF-56A0-4370-AD01-00FF892826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91173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579BC03-E6D8-8E1D-0901-20D6DF6EEB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92906" y="3639889"/>
            <a:ext cx="4464496" cy="525346"/>
          </a:xfrm>
        </p:spPr>
        <p:txBody>
          <a:bodyPr/>
          <a:lstStyle/>
          <a:p>
            <a:r>
              <a:rPr lang="en-US" dirty="0"/>
              <a:t>Mark Gankin​</a:t>
            </a:r>
            <a:endParaRPr lang="LID4096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5E15744C-9277-4A73-E667-0E1722D88F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92906" y="4221088"/>
            <a:ext cx="4464496" cy="1944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Software Architect</a:t>
            </a:r>
            <a:br>
              <a:rPr lang="en-US" dirty="0"/>
            </a:br>
            <a:r>
              <a:rPr lang="en-US" dirty="0">
                <a:ea typeface="Calibri"/>
                <a:cs typeface="Calibri" panose="020F0502020204030204"/>
                <a:hlinkClick r:id="rId2"/>
              </a:rPr>
              <a:t>markg@codevalue.net</a:t>
            </a:r>
            <a:endParaRPr lang="en-US" dirty="0"/>
          </a:p>
          <a:p>
            <a:r>
              <a:rPr lang="en-US" dirty="0">
                <a:ea typeface="Calibri"/>
                <a:cs typeface="Calibri" panose="020F0502020204030204"/>
                <a:hlinkClick r:id="rId3"/>
              </a:rPr>
              <a:t>http://codevalue.net</a:t>
            </a:r>
            <a:endParaRPr lang="en-US" dirty="0"/>
          </a:p>
          <a:p>
            <a:endParaRPr lang="en-US" dirty="0">
              <a:ea typeface="Calibri"/>
              <a:cs typeface="Calibri" panose="020F0502020204030204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D22146A-7266-55B7-D383-D230F5FB4956}"/>
              </a:ext>
            </a:extLst>
          </p:cNvPr>
          <p:cNvGrpSpPr/>
          <p:nvPr/>
        </p:nvGrpSpPr>
        <p:grpSpPr>
          <a:xfrm>
            <a:off x="334963" y="3528029"/>
            <a:ext cx="1673131" cy="1743218"/>
            <a:chOff x="0" y="0"/>
            <a:chExt cx="13716000" cy="13716000"/>
          </a:xfrm>
        </p:grpSpPr>
        <p:sp>
          <p:nvSpPr>
            <p:cNvPr id="14" name="Freeform 23">
              <a:extLst>
                <a:ext uri="{FF2B5EF4-FFF2-40B4-BE49-F238E27FC236}">
                  <a16:creationId xmlns:a16="http://schemas.microsoft.com/office/drawing/2014/main" id="{033CF463-ADFA-9644-227D-1E989430267C}"/>
                </a:ext>
              </a:extLst>
            </p:cNvPr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6858000" y="0"/>
                  </a:moveTo>
                  <a:cubicBezTo>
                    <a:pt x="3070431" y="0"/>
                    <a:pt x="0" y="3070431"/>
                    <a:pt x="0" y="6858000"/>
                  </a:cubicBezTo>
                  <a:cubicBezTo>
                    <a:pt x="0" y="10645569"/>
                    <a:pt x="3070431" y="13716000"/>
                    <a:pt x="6858000" y="13716000"/>
                  </a:cubicBezTo>
                  <a:cubicBezTo>
                    <a:pt x="10645569" y="13716000"/>
                    <a:pt x="13716000" y="10645569"/>
                    <a:pt x="13716000" y="6858000"/>
                  </a:cubicBezTo>
                  <a:cubicBezTo>
                    <a:pt x="13716000" y="3070431"/>
                    <a:pt x="10645569" y="0"/>
                    <a:pt x="6858000" y="0"/>
                  </a:cubicBez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L"/>
            </a:p>
          </p:txBody>
        </p:sp>
      </p:grpSp>
    </p:spTree>
    <p:extLst>
      <p:ext uri="{BB962C8B-B14F-4D97-AF65-F5344CB8AC3E}">
        <p14:creationId xmlns:p14="http://schemas.microsoft.com/office/powerpoint/2010/main" val="856597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103B9-269B-4BD3-94F3-40537B849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My Cool Presentation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D1F30-5472-40F4-BCD2-CFBF439C68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Jane Doe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9DF8D-7041-4442-A4BB-1F53946BD6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Senior Consultant</a:t>
            </a:r>
          </a:p>
          <a:p>
            <a:r>
              <a:rPr lang="en-US"/>
              <a:t>jane@codevalue.net</a:t>
            </a:r>
          </a:p>
          <a:p>
            <a:r>
              <a:rPr lang="en-US"/>
              <a:t>@</a:t>
            </a:r>
            <a:r>
              <a:rPr lang="en-US" err="1"/>
              <a:t>janedoe</a:t>
            </a:r>
            <a:endParaRPr lang="en-US"/>
          </a:p>
          <a:p>
            <a:r>
              <a:rPr lang="en-US"/>
              <a:t>http://jane.doe</a:t>
            </a:r>
          </a:p>
          <a:p>
            <a:r>
              <a:rPr lang="en-US"/>
              <a:t>http://codevalue.net</a:t>
            </a:r>
            <a:endParaRPr lang="LID4096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07A60E7C-56DD-4954-90EF-E1B3730B239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46566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5655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3CA5C-908D-4047-A4A4-8247D4326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Agenda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97435-3115-4551-AE35-9177D892A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Module 1</a:t>
            </a:r>
          </a:p>
          <a:p>
            <a:r>
              <a:rPr lang="en-US"/>
              <a:t>Module 2</a:t>
            </a:r>
          </a:p>
          <a:p>
            <a:r>
              <a:rPr lang="en-US"/>
              <a:t>Module 3</a:t>
            </a:r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26099-BFEB-4F1F-B6E3-AE8FA4145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9304D8-0956-44F6-8B35-A20CF672CD8B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1462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5957D-499C-43B8-B424-42583223B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About Jane</a:t>
            </a:r>
            <a:endParaRPr lang="LID4096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0E83CE66-6D85-49B5-B45A-61D9A7613D2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5EE0D-C315-4018-8649-162F1958847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Jane Doe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DB221D-6725-4F06-98D1-A2B71BD8630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This is me</a:t>
            </a:r>
          </a:p>
          <a:p>
            <a:r>
              <a:rPr lang="en-US"/>
              <a:t>This is also me</a:t>
            </a:r>
          </a:p>
          <a:p>
            <a:r>
              <a:rPr lang="en-US"/>
              <a:t>This is so true about me</a:t>
            </a:r>
            <a:endParaRPr lang="LID4096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F38661-853C-4165-B883-32CA3D51E3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9304D8-0956-44F6-8B35-A20CF672CD8B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8147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5957D-499C-43B8-B424-42583223B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About Mark</a:t>
            </a:r>
            <a:endParaRPr lang="LID4096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5EE0D-C315-4018-8649-162F1958847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Mark Gankin</a:t>
            </a:r>
            <a:endParaRPr lang="LID4096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DB221D-6725-4F06-98D1-A2B71BD8630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43200" y="2563906"/>
            <a:ext cx="9113838" cy="3601944"/>
          </a:xfrm>
        </p:spPr>
        <p:txBody>
          <a:bodyPr/>
          <a:lstStyle/>
          <a:p>
            <a:r>
              <a:rPr lang="en-US" dirty="0"/>
              <a:t>Software Architect at </a:t>
            </a:r>
            <a:r>
              <a:rPr lang="en-US" dirty="0" err="1"/>
              <a:t>CodeValue</a:t>
            </a:r>
            <a:endParaRPr lang="en-US" dirty="0"/>
          </a:p>
          <a:p>
            <a:endParaRPr lang="en-US" dirty="0"/>
          </a:p>
          <a:p>
            <a:r>
              <a:rPr lang="en-US" dirty="0"/>
              <a:t>Coding and technology enthusiast with constant passion to learn</a:t>
            </a:r>
          </a:p>
          <a:p>
            <a:endParaRPr lang="en-US" dirty="0"/>
          </a:p>
          <a:p>
            <a:r>
              <a:rPr lang="en-US" dirty="0"/>
              <a:t>Crazy about skiing, cars, space, science and Depeche Mode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F38661-853C-4165-B883-32CA3D51E3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2</a:t>
            </a:fld>
            <a:endParaRPr lang="LID4096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CAAFF54-C936-C8C1-D873-27C4D878744A}"/>
              </a:ext>
            </a:extLst>
          </p:cNvPr>
          <p:cNvGrpSpPr/>
          <p:nvPr/>
        </p:nvGrpSpPr>
        <p:grpSpPr>
          <a:xfrm>
            <a:off x="621835" y="1705535"/>
            <a:ext cx="1646237" cy="1714500"/>
            <a:chOff x="0" y="-71720"/>
            <a:chExt cx="13716000" cy="13716000"/>
          </a:xfrm>
        </p:grpSpPr>
        <p:sp>
          <p:nvSpPr>
            <p:cNvPr id="10" name="Freeform 23">
              <a:extLst>
                <a:ext uri="{FF2B5EF4-FFF2-40B4-BE49-F238E27FC236}">
                  <a16:creationId xmlns:a16="http://schemas.microsoft.com/office/drawing/2014/main" id="{6CAEA673-2753-1308-759B-F19405B4721A}"/>
                </a:ext>
              </a:extLst>
            </p:cNvPr>
            <p:cNvSpPr/>
            <p:nvPr/>
          </p:nvSpPr>
          <p:spPr>
            <a:xfrm>
              <a:off x="0" y="-7172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6858000" y="0"/>
                  </a:moveTo>
                  <a:cubicBezTo>
                    <a:pt x="3070431" y="0"/>
                    <a:pt x="0" y="3070431"/>
                    <a:pt x="0" y="6858000"/>
                  </a:cubicBezTo>
                  <a:cubicBezTo>
                    <a:pt x="0" y="10645569"/>
                    <a:pt x="3070431" y="13716000"/>
                    <a:pt x="6858000" y="13716000"/>
                  </a:cubicBezTo>
                  <a:cubicBezTo>
                    <a:pt x="10645569" y="13716000"/>
                    <a:pt x="13716000" y="10645569"/>
                    <a:pt x="13716000" y="6858000"/>
                  </a:cubicBezTo>
                  <a:cubicBezTo>
                    <a:pt x="13716000" y="3070431"/>
                    <a:pt x="10645569" y="0"/>
                    <a:pt x="6858000" y="0"/>
                  </a:cubicBez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L"/>
            </a:p>
          </p:txBody>
        </p:sp>
      </p:grpSp>
    </p:spTree>
    <p:extLst>
      <p:ext uri="{BB962C8B-B14F-4D97-AF65-F5344CB8AC3E}">
        <p14:creationId xmlns:p14="http://schemas.microsoft.com/office/powerpoint/2010/main" val="1494801097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4FDD14-1786-4B22-A7D9-C971C9BA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9304D8-0956-44F6-8B35-A20CF672CD8B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3840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1428B-6134-48B7-86BA-1A2F6AF0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Cool Content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5A19A-0768-43C9-BFAE-7FF649ADF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 can teach you so much</a:t>
            </a:r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EDFCB-51FB-4EFF-BB3D-9F4F2552B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9304D8-0956-44F6-8B35-A20CF672CD8B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54825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2ACAAF-56A0-4370-AD01-00FF892826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9304D8-0956-44F6-8B35-A20CF672CD8B}" type="slidenum">
              <a:rPr kumimoji="0" lang="LID4096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LID4096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2991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B1292B-BF4A-4B47-AD0A-FAE116E6B5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Jane Doe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A54BF-4612-46CE-98A7-6A5EBEA4F7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/>
              <a:t>Senior Consultant</a:t>
            </a:r>
          </a:p>
          <a:p>
            <a:r>
              <a:rPr lang="en-US"/>
              <a:t>jane@codevalue.net</a:t>
            </a:r>
          </a:p>
          <a:p>
            <a:r>
              <a:rPr lang="en-US"/>
              <a:t>@</a:t>
            </a:r>
            <a:r>
              <a:rPr lang="en-US" err="1"/>
              <a:t>janedoe</a:t>
            </a:r>
            <a:endParaRPr lang="en-US"/>
          </a:p>
          <a:p>
            <a:r>
              <a:rPr lang="en-US"/>
              <a:t>http://jane.doe</a:t>
            </a:r>
          </a:p>
          <a:p>
            <a:r>
              <a:rPr lang="en-US"/>
              <a:t>http://codevalue.net</a:t>
            </a:r>
            <a:endParaRPr lang="LID4096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D587F5D-EA8A-4A32-A09F-9CC676044CA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89827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3CA5C-908D-4047-A4A4-8247D4326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97435-3115-4551-AE35-9177D892A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the Vibe / Agentic Coding is …</a:t>
            </a:r>
          </a:p>
          <a:p>
            <a:endParaRPr lang="en-US" dirty="0"/>
          </a:p>
          <a:p>
            <a:r>
              <a:rPr lang="en-US" dirty="0"/>
              <a:t>Review Vibe Coding space</a:t>
            </a:r>
          </a:p>
          <a:p>
            <a:endParaRPr lang="en-US" dirty="0"/>
          </a:p>
          <a:p>
            <a:r>
              <a:rPr lang="en-US" dirty="0"/>
              <a:t>Real live usage examples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Naive approach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Using best practices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26099-BFEB-4F1F-B6E3-AE8FA4145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85196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53825EB-1DFA-41FF-9F2B-843826D58908}"/>
              </a:ext>
            </a:extLst>
          </p:cNvPr>
          <p:cNvSpPr txBox="1"/>
          <p:nvPr/>
        </p:nvSpPr>
        <p:spPr>
          <a:xfrm>
            <a:off x="4079776" y="5157192"/>
            <a:ext cx="3744416" cy="15934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LID409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376945-16DE-0A52-D48C-773A1D2C6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396127"/>
            <a:ext cx="11522075" cy="1079401"/>
          </a:xfrm>
        </p:spPr>
        <p:txBody>
          <a:bodyPr>
            <a:normAutofit fontScale="90000"/>
          </a:bodyPr>
          <a:lstStyle/>
          <a:p>
            <a:r>
              <a:rPr lang="en-US" sz="4300" dirty="0"/>
              <a:t>Vibe Coding:</a:t>
            </a:r>
            <a:br>
              <a:rPr lang="en-US" sz="4300" dirty="0"/>
            </a:br>
            <a:r>
              <a:rPr lang="en-US" sz="4300" dirty="0"/>
              <a:t>A New Paradigm in Software Development</a:t>
            </a:r>
            <a:endParaRPr lang="LID4096" sz="43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996BF90-B9E5-BF3D-88DF-FEA9F4C85389}"/>
              </a:ext>
            </a:extLst>
          </p:cNvPr>
          <p:cNvSpPr txBox="1">
            <a:spLocks/>
          </p:cNvSpPr>
          <p:nvPr/>
        </p:nvSpPr>
        <p:spPr>
          <a:xfrm>
            <a:off x="334961" y="1916486"/>
            <a:ext cx="11522075" cy="45453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LID4096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"The hottest new programming language is English"</a:t>
            </a:r>
          </a:p>
          <a:p>
            <a:pPr lvl="1"/>
            <a:r>
              <a:rPr lang="en-US" sz="2800" dirty="0"/>
              <a:t>Andrej </a:t>
            </a:r>
            <a:r>
              <a:rPr lang="en-US" sz="2800" dirty="0" err="1"/>
              <a:t>Karpathy</a:t>
            </a:r>
            <a:r>
              <a:rPr lang="en-US" sz="2800" dirty="0"/>
              <a:t> (Jan 24, 2023)</a:t>
            </a:r>
          </a:p>
          <a:p>
            <a:pPr lvl="1"/>
            <a:endParaRPr lang="en-US" sz="2800" dirty="0"/>
          </a:p>
          <a:p>
            <a:r>
              <a:rPr lang="en-US" dirty="0"/>
              <a:t>“2025 Is the Year of AI Agents”</a:t>
            </a:r>
          </a:p>
          <a:p>
            <a:pPr lvl="1"/>
            <a:r>
              <a:rPr lang="en-US" sz="2800" dirty="0"/>
              <a:t>Nvidia CEO Jensen Huang (7 Jan 2025)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Apple &amp; Anthropic working on a Vibe Coding platform.</a:t>
            </a:r>
          </a:p>
          <a:p>
            <a:endParaRPr lang="en-US" dirty="0"/>
          </a:p>
          <a:p>
            <a:r>
              <a:rPr lang="en-US" dirty="0"/>
              <a:t>OpenAI acquires </a:t>
            </a:r>
            <a:r>
              <a:rPr lang="en-US" dirty="0" err="1"/>
              <a:t>WindSurf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029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F0D2D1-3BFB-8B12-47A8-585605C94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2BAE11F-A517-CD63-9D20-A81F610A8A7B}"/>
              </a:ext>
            </a:extLst>
          </p:cNvPr>
          <p:cNvSpPr txBox="1"/>
          <p:nvPr/>
        </p:nvSpPr>
        <p:spPr>
          <a:xfrm>
            <a:off x="4079776" y="5157192"/>
            <a:ext cx="3744416" cy="15934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LID409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4AC7A7-078B-52EC-E473-F06CC01E3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396127"/>
            <a:ext cx="11522075" cy="1079401"/>
          </a:xfrm>
        </p:spPr>
        <p:txBody>
          <a:bodyPr>
            <a:normAutofit fontScale="90000"/>
          </a:bodyPr>
          <a:lstStyle/>
          <a:p>
            <a:r>
              <a:rPr lang="en-US" sz="4300" dirty="0"/>
              <a:t>Vibe Coding:</a:t>
            </a:r>
            <a:br>
              <a:rPr lang="en-US" sz="4300" dirty="0"/>
            </a:br>
            <a:r>
              <a:rPr lang="en-US" sz="4300" dirty="0"/>
              <a:t>A New Paradigm in Software Development</a:t>
            </a:r>
            <a:endParaRPr lang="LID4096" sz="43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4932C12-3E88-3409-491B-B07D06BD9954}"/>
              </a:ext>
            </a:extLst>
          </p:cNvPr>
          <p:cNvSpPr txBox="1">
            <a:spLocks/>
          </p:cNvSpPr>
          <p:nvPr/>
        </p:nvSpPr>
        <p:spPr>
          <a:xfrm>
            <a:off x="334962" y="1916486"/>
            <a:ext cx="10010518" cy="45453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LID4096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What is V</a:t>
            </a:r>
            <a:r>
              <a:rPr lang="en-US" dirty="0"/>
              <a:t>ibe (or Agentic) Coding ?</a:t>
            </a:r>
          </a:p>
          <a:p>
            <a:pPr lvl="1"/>
            <a:r>
              <a:rPr lang="en-US" dirty="0"/>
              <a:t>is an approach to producing software by depending on AI, where a person describes a problem in a few sentences as a </a:t>
            </a:r>
            <a:r>
              <a:rPr lang="en-US" dirty="0">
                <a:hlinkClick r:id="rId3" tooltip="Prompt engineer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prompt</a:t>
            </a:r>
            <a:r>
              <a:rPr lang="en-US" dirty="0"/>
              <a:t> to LLM tuned for coding. The LLM generates </a:t>
            </a:r>
            <a:r>
              <a:rPr lang="en-US" dirty="0">
                <a:hlinkClick r:id="rId4" tooltip="Application softwar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software</a:t>
            </a:r>
            <a:r>
              <a:rPr lang="en-US" dirty="0"/>
              <a:t> based on the description, shifting the programmer's role from manual coding to guiding, testing and refining the AI generated code (Wikipedia)</a:t>
            </a:r>
          </a:p>
          <a:p>
            <a:pPr lvl="1"/>
            <a:endParaRPr lang="en-US" dirty="0"/>
          </a:p>
          <a:p>
            <a:r>
              <a:rPr lang="en-US" dirty="0"/>
              <a:t>Reality</a:t>
            </a:r>
          </a:p>
          <a:p>
            <a:pPr lvl="1"/>
            <a:r>
              <a:rPr lang="en-US" dirty="0"/>
              <a:t>The quality of AI response is based on quality of user request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412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EDFCB-51FB-4EFF-BB3D-9F4F2552B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304D8-0956-44F6-8B35-A20CF672CD8B}" type="slidenum">
              <a:rPr lang="LID4096" smtClean="0"/>
              <a:t>6</a:t>
            </a:fld>
            <a:endParaRPr lang="LID4096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18FBAE5-F2D5-1977-FDB9-81D6C804085F}"/>
              </a:ext>
            </a:extLst>
          </p:cNvPr>
          <p:cNvSpPr txBox="1">
            <a:spLocks/>
          </p:cNvSpPr>
          <p:nvPr/>
        </p:nvSpPr>
        <p:spPr>
          <a:xfrm>
            <a:off x="334962" y="253883"/>
            <a:ext cx="11522075" cy="712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300" kern="1200" spc="-50" baseline="0" dirty="0" smtClean="0">
                <a:solidFill>
                  <a:srgbClr val="0073A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Vibe Coding Tools Landscape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6213DCA-C1B0-8FD3-1FE2-76DD012265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160216"/>
              </p:ext>
            </p:extLst>
          </p:nvPr>
        </p:nvGraphicFramePr>
        <p:xfrm>
          <a:off x="334963" y="1192307"/>
          <a:ext cx="11522075" cy="4993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415">
                  <a:extLst>
                    <a:ext uri="{9D8B030D-6E8A-4147-A177-3AD203B41FA5}">
                      <a16:colId xmlns:a16="http://schemas.microsoft.com/office/drawing/2014/main" val="2446527315"/>
                    </a:ext>
                  </a:extLst>
                </a:gridCol>
                <a:gridCol w="2304415">
                  <a:extLst>
                    <a:ext uri="{9D8B030D-6E8A-4147-A177-3AD203B41FA5}">
                      <a16:colId xmlns:a16="http://schemas.microsoft.com/office/drawing/2014/main" val="3568530998"/>
                    </a:ext>
                  </a:extLst>
                </a:gridCol>
                <a:gridCol w="2304415">
                  <a:extLst>
                    <a:ext uri="{9D8B030D-6E8A-4147-A177-3AD203B41FA5}">
                      <a16:colId xmlns:a16="http://schemas.microsoft.com/office/drawing/2014/main" val="2824336565"/>
                    </a:ext>
                  </a:extLst>
                </a:gridCol>
                <a:gridCol w="2304415">
                  <a:extLst>
                    <a:ext uri="{9D8B030D-6E8A-4147-A177-3AD203B41FA5}">
                      <a16:colId xmlns:a16="http://schemas.microsoft.com/office/drawing/2014/main" val="1210036713"/>
                    </a:ext>
                  </a:extLst>
                </a:gridCol>
                <a:gridCol w="2304415">
                  <a:extLst>
                    <a:ext uri="{9D8B030D-6E8A-4147-A177-3AD203B41FA5}">
                      <a16:colId xmlns:a16="http://schemas.microsoft.com/office/drawing/2014/main" val="3198246144"/>
                    </a:ext>
                  </a:extLst>
                </a:gridCol>
              </a:tblGrid>
              <a:tr h="996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No-code / Low-code Platforms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IDE-based Tools</a:t>
                      </a:r>
                    </a:p>
                    <a:p>
                      <a:pPr algn="ctr"/>
                      <a:endParaRPr lang="en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VS Code Extensions</a:t>
                      </a:r>
                    </a:p>
                    <a:p>
                      <a:pPr algn="ctr"/>
                      <a:endParaRPr lang="en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Command-line Tools</a:t>
                      </a:r>
                    </a:p>
                    <a:p>
                      <a:pPr algn="ctr"/>
                      <a:endParaRPr lang="en-IL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Asynchronous Agents</a:t>
                      </a:r>
                    </a:p>
                    <a:p>
                      <a:pPr algn="ctr"/>
                      <a:endParaRPr lang="en-I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787747"/>
                  </a:ext>
                </a:extLst>
              </a:tr>
              <a:tr h="996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Lovable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Cursor</a:t>
                      </a:r>
                    </a:p>
                    <a:p>
                      <a:pPr algn="ctr"/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GitHub Copilot</a:t>
                      </a:r>
                    </a:p>
                    <a:p>
                      <a:pPr algn="ctr"/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Aider</a:t>
                      </a:r>
                    </a:p>
                    <a:p>
                      <a:pPr algn="ctr"/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 Jules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4084209"/>
                  </a:ext>
                </a:extLst>
              </a:tr>
              <a:tr h="996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Replit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Windsurf</a:t>
                      </a:r>
                    </a:p>
                    <a:p>
                      <a:pPr algn="ctr"/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Cline</a:t>
                      </a:r>
                    </a:p>
                    <a:p>
                      <a:pPr algn="ctr"/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Claude Code</a:t>
                      </a:r>
                    </a:p>
                    <a:p>
                      <a:pPr algn="ctr"/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Claude Code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71594"/>
                  </a:ext>
                </a:extLst>
              </a:tr>
              <a:tr h="9969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Base44</a:t>
                      </a:r>
                    </a:p>
                    <a:p>
                      <a:pPr algn="ctr"/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Roo Code</a:t>
                      </a:r>
                    </a:p>
                    <a:p>
                      <a:pPr algn="ctr"/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Codex Cli</a:t>
                      </a:r>
                    </a:p>
                    <a:p>
                      <a:pPr algn="ctr"/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Codex</a:t>
                      </a:r>
                      <a:endParaRPr lang="en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2387581"/>
                  </a:ext>
                </a:extLst>
              </a:tr>
              <a:tr h="996932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Manus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L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Augment Code</a:t>
                      </a:r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7139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465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AE25EB-45CF-FD44-6073-D5053BB87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DC25323-CDC5-2E75-3F41-B6406C6DCCF5}"/>
              </a:ext>
            </a:extLst>
          </p:cNvPr>
          <p:cNvSpPr txBox="1"/>
          <p:nvPr/>
        </p:nvSpPr>
        <p:spPr>
          <a:xfrm>
            <a:off x="4079776" y="5157192"/>
            <a:ext cx="3744416" cy="15934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LID409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591365-44A3-01AA-C381-01742271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33375"/>
            <a:ext cx="11522075" cy="712800"/>
          </a:xfrm>
        </p:spPr>
        <p:txBody>
          <a:bodyPr>
            <a:normAutofit fontScale="90000"/>
          </a:bodyPr>
          <a:lstStyle/>
          <a:p>
            <a:r>
              <a:rPr lang="en-US" dirty="0"/>
              <a:t>Core Concepts of Agentic Coding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C93CA-F4BF-0C68-CA28-EA638FB6EEF3}"/>
              </a:ext>
            </a:extLst>
          </p:cNvPr>
          <p:cNvSpPr txBox="1">
            <a:spLocks/>
          </p:cNvSpPr>
          <p:nvPr/>
        </p:nvSpPr>
        <p:spPr>
          <a:xfrm>
            <a:off x="334963" y="1129554"/>
            <a:ext cx="11522075" cy="50474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LID4096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E672FBF-471C-9D70-1302-2F7E2122194A}"/>
              </a:ext>
            </a:extLst>
          </p:cNvPr>
          <p:cNvSpPr txBox="1">
            <a:spLocks/>
          </p:cNvSpPr>
          <p:nvPr/>
        </p:nvSpPr>
        <p:spPr>
          <a:xfrm>
            <a:off x="190946" y="1494693"/>
            <a:ext cx="11522075" cy="51391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LID4096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“Big 3“ concepts for good results</a:t>
            </a:r>
          </a:p>
          <a:p>
            <a:pPr lvl="1"/>
            <a:r>
              <a:rPr lang="en-US" sz="2800" dirty="0"/>
              <a:t>Context - </a:t>
            </a:r>
            <a:r>
              <a:rPr lang="en-US" dirty="0"/>
              <a:t>efficient and informative</a:t>
            </a:r>
          </a:p>
          <a:p>
            <a:pPr lvl="1"/>
            <a:r>
              <a:rPr lang="en-US" sz="2800" dirty="0"/>
              <a:t>Model - </a:t>
            </a:r>
            <a:r>
              <a:rPr lang="en-US" dirty="0"/>
              <a:t>right model for right agent role</a:t>
            </a:r>
          </a:p>
          <a:p>
            <a:pPr lvl="1"/>
            <a:r>
              <a:rPr lang="en-US" sz="2800" dirty="0"/>
              <a:t>Prompt - </a:t>
            </a:r>
            <a:r>
              <a:rPr lang="en-US" dirty="0"/>
              <a:t>right prompt for right agent role</a:t>
            </a:r>
          </a:p>
          <a:p>
            <a:pPr marL="457200" lvl="1" indent="0">
              <a:buNone/>
            </a:pPr>
            <a:endParaRPr lang="en-US" sz="2800" dirty="0"/>
          </a:p>
          <a:p>
            <a:r>
              <a:rPr lang="en-US" sz="3200" dirty="0"/>
              <a:t>Use MCP Servers</a:t>
            </a:r>
          </a:p>
          <a:p>
            <a:pPr lvl="1"/>
            <a:r>
              <a:rPr lang="en-US" sz="2800" dirty="0"/>
              <a:t>Contex7 – </a:t>
            </a:r>
            <a:r>
              <a:rPr lang="en-US" dirty="0"/>
              <a:t>up to date documentation of more than 13k libraries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Use agent rules for your project</a:t>
            </a:r>
          </a:p>
          <a:p>
            <a:pPr lvl="1"/>
            <a:r>
              <a:rPr lang="en-US" dirty="0"/>
              <a:t>.cursor/rules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roo</a:t>
            </a:r>
            <a:r>
              <a:rPr lang="en-US" dirty="0"/>
              <a:t>/rules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34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43F8B-7372-3C36-7066-ADF55C12C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6BD5D00-769E-26D3-97B7-19C76F3448E7}"/>
              </a:ext>
            </a:extLst>
          </p:cNvPr>
          <p:cNvSpPr txBox="1"/>
          <p:nvPr/>
        </p:nvSpPr>
        <p:spPr>
          <a:xfrm>
            <a:off x="4079776" y="5157192"/>
            <a:ext cx="3744416" cy="15934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LID409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FC4F7-46B2-A4AE-EFE1-4C6A97DF3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33375"/>
            <a:ext cx="11522075" cy="712800"/>
          </a:xfrm>
        </p:spPr>
        <p:txBody>
          <a:bodyPr>
            <a:normAutofit fontScale="90000"/>
          </a:bodyPr>
          <a:lstStyle/>
          <a:p>
            <a:r>
              <a:rPr lang="en-US" dirty="0"/>
              <a:t>Core Concepts of Agentic Coding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461F4-981F-23E3-5159-56AE6228AA50}"/>
              </a:ext>
            </a:extLst>
          </p:cNvPr>
          <p:cNvSpPr txBox="1">
            <a:spLocks/>
          </p:cNvSpPr>
          <p:nvPr/>
        </p:nvSpPr>
        <p:spPr>
          <a:xfrm>
            <a:off x="334963" y="1129554"/>
            <a:ext cx="11522075" cy="50474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LID4096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4A3BFC-80BF-520F-F4FC-36DBFB5A7FF4}"/>
              </a:ext>
            </a:extLst>
          </p:cNvPr>
          <p:cNvSpPr txBox="1">
            <a:spLocks/>
          </p:cNvSpPr>
          <p:nvPr/>
        </p:nvSpPr>
        <p:spPr>
          <a:xfrm>
            <a:off x="334962" y="1046175"/>
            <a:ext cx="11522075" cy="5599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LID4096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Improve project context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Project Metadata Context </a:t>
            </a:r>
          </a:p>
          <a:p>
            <a:pPr lvl="2"/>
            <a:r>
              <a:rPr lang="en-US" dirty="0"/>
              <a:t>/</a:t>
            </a:r>
            <a:r>
              <a:rPr lang="en-US" dirty="0" err="1"/>
              <a:t>ai_docs</a:t>
            </a:r>
            <a:r>
              <a:rPr lang="en-US" dirty="0"/>
              <a:t>/ – knowledge repo</a:t>
            </a:r>
          </a:p>
          <a:p>
            <a:pPr lvl="2"/>
            <a:r>
              <a:rPr lang="en-US" dirty="0"/>
              <a:t>/specs/ – plan, project requirements</a:t>
            </a:r>
          </a:p>
          <a:p>
            <a:pPr lvl="2"/>
            <a:r>
              <a:rPr lang="en-US" dirty="0"/>
              <a:t>/.</a:t>
            </a:r>
            <a:r>
              <a:rPr lang="en-US" dirty="0" err="1"/>
              <a:t>claude</a:t>
            </a:r>
            <a:r>
              <a:rPr lang="en-US" dirty="0"/>
              <a:t>, /.cursor, /.cline, /.</a:t>
            </a:r>
            <a:r>
              <a:rPr lang="en-US" dirty="0" err="1"/>
              <a:t>roo</a:t>
            </a:r>
            <a:r>
              <a:rPr lang="en-US" dirty="0"/>
              <a:t> folders</a:t>
            </a:r>
          </a:p>
          <a:p>
            <a:pPr marL="1371600" lvl="3" indent="0">
              <a:buNone/>
            </a:pPr>
            <a:endParaRPr lang="en-US" dirty="0"/>
          </a:p>
          <a:p>
            <a:pPr lvl="1"/>
            <a:r>
              <a:rPr lang="en-US" dirty="0"/>
              <a:t>Memory Bank</a:t>
            </a:r>
          </a:p>
          <a:p>
            <a:pPr lvl="2"/>
            <a:r>
              <a:rPr lang="en-US" dirty="0"/>
              <a:t>/memory-bank/</a:t>
            </a:r>
          </a:p>
          <a:p>
            <a:pPr lvl="3"/>
            <a:r>
              <a:rPr lang="en-US" dirty="0"/>
              <a:t>projectbrief.md</a:t>
            </a:r>
          </a:p>
          <a:p>
            <a:pPr lvl="3"/>
            <a:r>
              <a:rPr lang="en-US" dirty="0"/>
              <a:t>productContext.md</a:t>
            </a:r>
          </a:p>
          <a:p>
            <a:pPr lvl="3"/>
            <a:r>
              <a:rPr lang="en-US" dirty="0"/>
              <a:t>activeContext.md</a:t>
            </a:r>
          </a:p>
          <a:p>
            <a:pPr lvl="3"/>
            <a:r>
              <a:rPr lang="en-US" dirty="0"/>
              <a:t>systemPatterns.md</a:t>
            </a:r>
          </a:p>
          <a:p>
            <a:pPr lvl="3"/>
            <a:r>
              <a:rPr lang="en-US" dirty="0"/>
              <a:t>techContext.md</a:t>
            </a:r>
          </a:p>
          <a:p>
            <a:pPr lvl="3"/>
            <a:r>
              <a:rPr lang="en-US" dirty="0"/>
              <a:t>progress.md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883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9D5B85-7CCB-AE4B-DA2C-956AA0E90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DC30D88-3E89-3720-D8CB-B430A257A941}"/>
              </a:ext>
            </a:extLst>
          </p:cNvPr>
          <p:cNvSpPr txBox="1"/>
          <p:nvPr/>
        </p:nvSpPr>
        <p:spPr>
          <a:xfrm>
            <a:off x="4079776" y="5157192"/>
            <a:ext cx="3744416" cy="15934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LID409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3663C7-5569-C7A6-5BC5-C9E52D646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33375"/>
            <a:ext cx="11522075" cy="712800"/>
          </a:xfrm>
        </p:spPr>
        <p:txBody>
          <a:bodyPr>
            <a:normAutofit fontScale="90000"/>
          </a:bodyPr>
          <a:lstStyle/>
          <a:p>
            <a:r>
              <a:rPr lang="en-US" dirty="0"/>
              <a:t>Core Concepts of Agentic Coding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14200-56E8-B078-90BE-D841C9C695F1}"/>
              </a:ext>
            </a:extLst>
          </p:cNvPr>
          <p:cNvSpPr txBox="1">
            <a:spLocks/>
          </p:cNvSpPr>
          <p:nvPr/>
        </p:nvSpPr>
        <p:spPr>
          <a:xfrm>
            <a:off x="334963" y="1129554"/>
            <a:ext cx="11522075" cy="50474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LID4096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F2D2190-8F8C-BE76-FF9D-6A58A036527C}"/>
              </a:ext>
            </a:extLst>
          </p:cNvPr>
          <p:cNvSpPr txBox="1">
            <a:spLocks/>
          </p:cNvSpPr>
          <p:nvPr/>
        </p:nvSpPr>
        <p:spPr>
          <a:xfrm>
            <a:off x="334962" y="1046175"/>
            <a:ext cx="11522075" cy="494055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3A2"/>
              </a:buClr>
              <a:buFont typeface="Wingdings" panose="05000000000000000000" pitchFamily="2" charset="2"/>
              <a:buChar char="§"/>
              <a:defRPr lang="LID4096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Choose appropriate model to each agent role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Architect / Orchestrator</a:t>
            </a:r>
          </a:p>
          <a:p>
            <a:pPr lvl="2"/>
            <a:r>
              <a:rPr lang="en-US" dirty="0"/>
              <a:t>Use model with good reasoning capabilities, like Gemini 2.5 Pro / o4-mini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Code / Debug </a:t>
            </a:r>
          </a:p>
          <a:p>
            <a:pPr lvl="2"/>
            <a:r>
              <a:rPr lang="en-US" dirty="0"/>
              <a:t>Use models like Claude 4 / 3.5, which excel in coding tasks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Model capabilities</a:t>
            </a:r>
          </a:p>
          <a:p>
            <a:pPr lvl="2"/>
            <a:r>
              <a:rPr lang="en-US" dirty="0"/>
              <a:t>Prompt caching</a:t>
            </a:r>
          </a:p>
          <a:p>
            <a:pPr lvl="2"/>
            <a:r>
              <a:rPr lang="en-US" dirty="0"/>
              <a:t>Computer use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Customize agent role prompts</a:t>
            </a:r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831466"/>
      </p:ext>
    </p:extLst>
  </p:cSld>
  <p:clrMapOvr>
    <a:masterClrMapping/>
  </p:clrMapOvr>
</p:sld>
</file>

<file path=ppt/theme/theme1.xml><?xml version="1.0" encoding="utf-8"?>
<a:theme xmlns:a="http://schemas.openxmlformats.org/drawingml/2006/main" name="CodeValue">
  <a:themeElements>
    <a:clrScheme name="CodeValu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00B2E3"/>
      </a:accent1>
      <a:accent2>
        <a:srgbClr val="0069A7"/>
      </a:accent2>
      <a:accent3>
        <a:srgbClr val="0082CA"/>
      </a:accent3>
      <a:accent4>
        <a:srgbClr val="96DAEA"/>
      </a:accent4>
      <a:accent5>
        <a:srgbClr val="9900FF"/>
      </a:accent5>
      <a:accent6>
        <a:srgbClr val="92D050"/>
      </a:accent6>
      <a:hlink>
        <a:srgbClr val="004D71"/>
      </a:hlink>
      <a:folHlink>
        <a:srgbClr val="262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deValue.pptx" id="{4DB641D2-8736-442B-85EA-247A8C5CF81C}" vid="{A5F7D25D-5BFD-4260-A631-4A76EBA03A32}"/>
    </a:ext>
  </a:extLst>
</a:theme>
</file>

<file path=ppt/theme/theme2.xml><?xml version="1.0" encoding="utf-8"?>
<a:theme xmlns:a="http://schemas.openxmlformats.org/drawingml/2006/main" name="CodeValue Dark">
  <a:themeElements>
    <a:clrScheme name="CodeValu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00B2E3"/>
      </a:accent1>
      <a:accent2>
        <a:srgbClr val="0069A7"/>
      </a:accent2>
      <a:accent3>
        <a:srgbClr val="0082CA"/>
      </a:accent3>
      <a:accent4>
        <a:srgbClr val="96DAEA"/>
      </a:accent4>
      <a:accent5>
        <a:srgbClr val="9900FF"/>
      </a:accent5>
      <a:accent6>
        <a:srgbClr val="92D050"/>
      </a:accent6>
      <a:hlink>
        <a:srgbClr val="004D71"/>
      </a:hlink>
      <a:folHlink>
        <a:srgbClr val="262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deValue.pptx" id="{4DB641D2-8736-442B-85EA-247A8C5CF81C}" vid="{A5F7D25D-5BFD-4260-A631-4A76EBA03A3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300bbd30-dadc-4651-a647-c0c203622108" Revision="1" Stencil="System.MyShapes" StencilVersion="1.0"/>
</Control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800b6f5-c83f-4836-86f9-72d46c2ea1b9" xsi:nil="true"/>
    <lcf76f155ced4ddcb4097134ff3c332f xmlns="80f09798-dd10-4a37-bfed-67234558c2b6">
      <Terms xmlns="http://schemas.microsoft.com/office/infopath/2007/PartnerControls"/>
    </lcf76f155ced4ddcb4097134ff3c332f>
  </documentManagement>
</p:properties>
</file>

<file path=customXml/item4.xml><?xml version="1.0" encoding="utf-8"?>
<Control xmlns="http://schemas.microsoft.com/VisualStudio/2011/storyboarding/control">
  <Id Name="300bbd30-dadc-4651-a647-c0c203622108" Revision="1" Stencil="System.MyShapes" StencilVersion="1.0"/>
</Control>
</file>

<file path=customXml/item5.xml><?xml version="1.0" encoding="utf-8"?>
<Control xmlns="http://schemas.microsoft.com/VisualStudio/2011/storyboarding/control">
  <Id Name="300bbd30-dadc-4651-a647-c0c203622108" Revision="1" Stencil="System.MyShapes" StencilVersion="1.0"/>
</Control>
</file>

<file path=customXml/item6.xml><?xml version="1.0" encoding="utf-8"?>
<Control xmlns="http://schemas.microsoft.com/VisualStudio/2011/storyboarding/control">
  <Id Name="300bbd30-dadc-4651-a647-c0c203622108" Revision="1" Stencil="System.MyShapes" StencilVersion="1.0"/>
</Control>
</file>

<file path=customXml/item7.xml><?xml version="1.0" encoding="utf-8"?>
<Control xmlns="http://schemas.microsoft.com/VisualStudio/2011/storyboarding/control">
  <Id Name="300bbd30-dadc-4651-a647-c0c203622108" Revision="1" Stencil="System.MyShapes" StencilVersion="1.0"/>
</Control>
</file>

<file path=customXml/item8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FE52B14E2DA54BB8B249EE39D548B1" ma:contentTypeVersion="10" ma:contentTypeDescription="Create a new document." ma:contentTypeScope="" ma:versionID="95a2424e6fc27d5b9985060a7534307a">
  <xsd:schema xmlns:xsd="http://www.w3.org/2001/XMLSchema" xmlns:xs="http://www.w3.org/2001/XMLSchema" xmlns:p="http://schemas.microsoft.com/office/2006/metadata/properties" xmlns:ns2="80f09798-dd10-4a37-bfed-67234558c2b6" xmlns:ns3="a800b6f5-c83f-4836-86f9-72d46c2ea1b9" targetNamespace="http://schemas.microsoft.com/office/2006/metadata/properties" ma:root="true" ma:fieldsID="8da6b3f4074f5a04073c03c68fbf822d" ns2:_="" ns3:_="">
    <xsd:import namespace="80f09798-dd10-4a37-bfed-67234558c2b6"/>
    <xsd:import namespace="a800b6f5-c83f-4836-86f9-72d46c2ea1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f09798-dd10-4a37-bfed-67234558c2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edf763b-012c-45d3-8250-6630ea709a5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00b6f5-c83f-4836-86f9-72d46c2ea1b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d1d571b4-8abc-4636-90c2-7934ca46e0ff}" ma:internalName="TaxCatchAll" ma:showField="CatchAllData" ma:web="a800b6f5-c83f-4836-86f9-72d46c2ea1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9.xml><?xml version="1.0" encoding="utf-8"?>
<Control xmlns="http://schemas.microsoft.com/VisualStudio/2011/storyboarding/control">
  <Id Name="300bbd30-dadc-4651-a647-c0c203622108" Revision="1" Stencil="System.MyShapes" StencilVersion="1.0"/>
</Control>
</file>

<file path=customXml/itemProps1.xml><?xml version="1.0" encoding="utf-8"?>
<ds:datastoreItem xmlns:ds="http://schemas.openxmlformats.org/officeDocument/2006/customXml" ds:itemID="{44958F96-1B0B-4B3B-BFBE-86EADD48436F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47E24038-D620-44E2-8087-0586448D15F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EAE737A-72D2-4F07-84A4-D46333E273A5}">
  <ds:schemaRefs>
    <ds:schemaRef ds:uri="4f71d51a-5d96-4d0d-a867-32d2be8bb7f9"/>
    <ds:schemaRef ds:uri="ebdb95d2-7889-4365-bc41-ff9018d333cd"/>
    <ds:schemaRef ds:uri="http://schemas.microsoft.com/office/2006/metadata/properties"/>
    <ds:schemaRef ds:uri="http://schemas.microsoft.com/office/infopath/2007/PartnerControls"/>
    <ds:schemaRef ds:uri="a800b6f5-c83f-4836-86f9-72d46c2ea1b9"/>
    <ds:schemaRef ds:uri="80f09798-dd10-4a37-bfed-67234558c2b6"/>
  </ds:schemaRefs>
</ds:datastoreItem>
</file>

<file path=customXml/itemProps4.xml><?xml version="1.0" encoding="utf-8"?>
<ds:datastoreItem xmlns:ds="http://schemas.openxmlformats.org/officeDocument/2006/customXml" ds:itemID="{04EDBBAD-01A2-4785-8057-246366BE4CEF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5C94C378-1C9D-48AA-8908-508AD1A01C27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83BCF350-4CCF-4108-B4FD-B704B5202CAB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72E7EFC2-C293-4CFF-A00A-D70116F17AA2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B6D59E98-AEA9-46D9-897C-74EEAA18CA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f09798-dd10-4a37-bfed-67234558c2b6"/>
    <ds:schemaRef ds:uri="a800b6f5-c83f-4836-86f9-72d46c2ea1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9.xml><?xml version="1.0" encoding="utf-8"?>
<ds:datastoreItem xmlns:ds="http://schemas.openxmlformats.org/officeDocument/2006/customXml" ds:itemID="{D68C799E-8203-4F26-8304-75236818557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CV Tech Presentation</Template>
  <TotalTime>1821</TotalTime>
  <Words>957</Words>
  <Application>Microsoft Office PowerPoint</Application>
  <PresentationFormat>Widescreen</PresentationFormat>
  <Paragraphs>215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-apple-system</vt:lpstr>
      <vt:lpstr>Arial</vt:lpstr>
      <vt:lpstr>Calibri</vt:lpstr>
      <vt:lpstr>Calibri Light</vt:lpstr>
      <vt:lpstr>Consolas</vt:lpstr>
      <vt:lpstr>Segoe Print</vt:lpstr>
      <vt:lpstr>Wingdings</vt:lpstr>
      <vt:lpstr>CodeValue</vt:lpstr>
      <vt:lpstr>CodeValue Dark</vt:lpstr>
      <vt:lpstr>Vibe Coding: Elevating Code and Architecture Best Practices with AI​</vt:lpstr>
      <vt:lpstr>About Mark</vt:lpstr>
      <vt:lpstr>Agenda</vt:lpstr>
      <vt:lpstr>Vibe Coding: A New Paradigm in Software Development</vt:lpstr>
      <vt:lpstr>Vibe Coding: A New Paradigm in Software Development</vt:lpstr>
      <vt:lpstr>PowerPoint Presentation</vt:lpstr>
      <vt:lpstr>Core Concepts of Agentic Coding</vt:lpstr>
      <vt:lpstr>Core Concepts of Agentic Coding</vt:lpstr>
      <vt:lpstr>Core Concepts of Agentic Coding</vt:lpstr>
      <vt:lpstr>Core Concepts of Agentic Coding</vt:lpstr>
      <vt:lpstr>Roo Code VS Code Extension</vt:lpstr>
      <vt:lpstr>Roo Code VS Code Extension</vt:lpstr>
      <vt:lpstr>CodeValue Architect Assistant</vt:lpstr>
      <vt:lpstr>PowerPoint Presentation</vt:lpstr>
      <vt:lpstr>PowerPoint Presentation</vt:lpstr>
      <vt:lpstr>My Cool Presentation</vt:lpstr>
      <vt:lpstr>PowerPoint Presentation</vt:lpstr>
      <vt:lpstr>Agenda</vt:lpstr>
      <vt:lpstr>About Jane</vt:lpstr>
      <vt:lpstr>PowerPoint Presentation</vt:lpstr>
      <vt:lpstr>Cool Content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Cool Presentation</dc:title>
  <dc:subject/>
  <dc:creator>Leehee Gerti</dc:creator>
  <cp:keywords/>
  <dc:description/>
  <cp:lastModifiedBy>Mark Gankin</cp:lastModifiedBy>
  <cp:revision>51</cp:revision>
  <dcterms:created xsi:type="dcterms:W3CDTF">2019-02-13T15:50:47Z</dcterms:created>
  <dcterms:modified xsi:type="dcterms:W3CDTF">2025-05-28T21:47:23Z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0x0101008BFE52B14E2DA54BB8B249EE39D548B1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AuthorIds_UIVersion_1536">
    <vt:lpwstr>13</vt:lpwstr>
  </property>
  <property fmtid="{D5CDD505-2E9C-101B-9397-08002B2CF9AE}" pid="9" name="AuthorIds_UIVersion_4608">
    <vt:lpwstr>13</vt:lpwstr>
  </property>
</Properties>
</file>