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2" r:id="rId4"/>
    <p:sldId id="270" r:id="rId5"/>
    <p:sldId id="271" r:id="rId6"/>
    <p:sldId id="267" r:id="rId7"/>
    <p:sldId id="269" r:id="rId8"/>
    <p:sldId id="260" r:id="rId9"/>
    <p:sldId id="265" r:id="rId10"/>
    <p:sldId id="266" r:id="rId11"/>
    <p:sldId id="273"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A5590-21BB-2A89-614C-D87F1CF7376F}" v="1" dt="2023-05-03T04:14:13.171"/>
    <p1510:client id="{215F69C7-2A48-49C3-9DEE-C8AE13A477EA}" v="310" dt="2023-04-27T02:29:33.064"/>
    <p1510:client id="{52EA1CB3-621C-D626-985F-23EB5AFFB182}" v="284" dt="2023-05-02T18:37:36.745"/>
    <p1510:client id="{5C6A477F-E1B0-944C-4676-64828B23BE0B}" v="423" dt="2023-05-02T07:05:45.358"/>
    <p1510:client id="{606D736B-4AB4-07B4-12DC-A3E2B94A1F64}" v="3" dt="2023-05-03T04:13:43.814"/>
    <p1510:client id="{74D5740B-2811-ACC3-0F74-AF80B26042FC}" v="47" dt="2023-05-03T04:12:57.331"/>
    <p1510:client id="{8081B530-AF52-4C95-D0A4-155C7F93C913}" v="612" dt="2023-05-02T19:20:23.333"/>
    <p1510:client id="{88389C58-6F32-7461-F01A-74D8E3B69801}" v="1" dt="2023-05-02T07:12:02.733"/>
    <p1510:client id="{9222A790-0CF3-5CEE-B0B8-0B66F5C56D45}" v="602" dt="2023-05-03T04:00:32.164"/>
    <p1510:client id="{ABAC54F3-5BA3-A8EE-328F-D0C971FA75BC}" v="1944" dt="2023-05-03T04:21:01.091"/>
    <p1510:client id="{D1EE0CDE-E6BA-1A4D-8E9A-E13E7468D11C}" v="869" dt="2023-05-02T02:44:49.668"/>
    <p1510:client id="{D920D104-6C78-E0EA-6095-C6C6E102758B}" v="5" dt="2023-05-03T04:14:02.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C0E034-DC23-4DDC-8FED-8E64863AAAA5}" type="doc">
      <dgm:prSet loTypeId="urn:microsoft.com/office/officeart/2016/7/layout/HorizontalActionList" loCatId="List" qsTypeId="urn:microsoft.com/office/officeart/2005/8/quickstyle/simple5" qsCatId="simple" csTypeId="urn:microsoft.com/office/officeart/2005/8/colors/colorful5" csCatId="colorful"/>
      <dgm:spPr/>
      <dgm:t>
        <a:bodyPr/>
        <a:lstStyle/>
        <a:p>
          <a:endParaRPr lang="en-US"/>
        </a:p>
      </dgm:t>
    </dgm:pt>
    <dgm:pt modelId="{E7ABEA3B-9766-4C89-81DB-9C6E96B2AFCA}">
      <dgm:prSet/>
      <dgm:spPr/>
      <dgm:t>
        <a:bodyPr/>
        <a:lstStyle/>
        <a:p>
          <a:r>
            <a:rPr lang="en-US"/>
            <a:t>Create</a:t>
          </a:r>
        </a:p>
      </dgm:t>
    </dgm:pt>
    <dgm:pt modelId="{750226CE-54D3-49FA-B27D-55A7A5184B0B}" type="parTrans" cxnId="{2B0C5047-CB51-4544-BAB3-2E7C7733C444}">
      <dgm:prSet/>
      <dgm:spPr/>
      <dgm:t>
        <a:bodyPr/>
        <a:lstStyle/>
        <a:p>
          <a:endParaRPr lang="en-US"/>
        </a:p>
      </dgm:t>
    </dgm:pt>
    <dgm:pt modelId="{7212DBC8-67F5-4A3F-A503-FDC926723DEE}" type="sibTrans" cxnId="{2B0C5047-CB51-4544-BAB3-2E7C7733C444}">
      <dgm:prSet/>
      <dgm:spPr/>
      <dgm:t>
        <a:bodyPr/>
        <a:lstStyle/>
        <a:p>
          <a:endParaRPr lang="en-US"/>
        </a:p>
      </dgm:t>
    </dgm:pt>
    <dgm:pt modelId="{C3EB44A5-FA6A-4537-8C2D-E275A8C01FE5}">
      <dgm:prSet/>
      <dgm:spPr/>
      <dgm:t>
        <a:bodyPr/>
        <a:lstStyle/>
        <a:p>
          <a:r>
            <a:rPr lang="en-US"/>
            <a:t>Create a Marvel personality website that uses Myers-Briggs Type Indicator (MBTI) to match users with Marvel characters that share the same personality type.</a:t>
          </a:r>
        </a:p>
      </dgm:t>
    </dgm:pt>
    <dgm:pt modelId="{0A914D1E-95A1-4BF3-8811-DC352B8DD94D}" type="parTrans" cxnId="{296BC645-3818-4CBE-959A-239AE856F160}">
      <dgm:prSet/>
      <dgm:spPr/>
      <dgm:t>
        <a:bodyPr/>
        <a:lstStyle/>
        <a:p>
          <a:endParaRPr lang="en-US"/>
        </a:p>
      </dgm:t>
    </dgm:pt>
    <dgm:pt modelId="{B8EBC4F8-DD94-401F-A97D-B1E87A68EFCD}" type="sibTrans" cxnId="{296BC645-3818-4CBE-959A-239AE856F160}">
      <dgm:prSet/>
      <dgm:spPr/>
      <dgm:t>
        <a:bodyPr/>
        <a:lstStyle/>
        <a:p>
          <a:endParaRPr lang="en-US"/>
        </a:p>
      </dgm:t>
    </dgm:pt>
    <dgm:pt modelId="{7B92EC4E-FD9C-41E6-B47A-D596A7523BFB}">
      <dgm:prSet/>
      <dgm:spPr/>
      <dgm:t>
        <a:bodyPr/>
        <a:lstStyle/>
        <a:p>
          <a:r>
            <a:rPr lang="en-US"/>
            <a:t>Develop</a:t>
          </a:r>
        </a:p>
      </dgm:t>
    </dgm:pt>
    <dgm:pt modelId="{9E748841-B559-45AC-BEA4-0E982658453E}" type="parTrans" cxnId="{AE51F5CE-9A77-4D56-BD6A-9A969D7246CD}">
      <dgm:prSet/>
      <dgm:spPr/>
      <dgm:t>
        <a:bodyPr/>
        <a:lstStyle/>
        <a:p>
          <a:endParaRPr lang="en-US"/>
        </a:p>
      </dgm:t>
    </dgm:pt>
    <dgm:pt modelId="{8B94EF75-7EE7-4F52-8150-38DF236DB008}" type="sibTrans" cxnId="{AE51F5CE-9A77-4D56-BD6A-9A969D7246CD}">
      <dgm:prSet/>
      <dgm:spPr/>
      <dgm:t>
        <a:bodyPr/>
        <a:lstStyle/>
        <a:p>
          <a:endParaRPr lang="en-US"/>
        </a:p>
      </dgm:t>
    </dgm:pt>
    <dgm:pt modelId="{43F840B0-ED1D-4F78-9EDE-496AB93AF621}">
      <dgm:prSet/>
      <dgm:spPr/>
      <dgm:t>
        <a:bodyPr/>
        <a:lstStyle/>
        <a:p>
          <a:r>
            <a:rPr lang="en-US"/>
            <a:t>Develop a website that engages Marvel fans and personality test enthusiasts by providing an interactive and fun experience.</a:t>
          </a:r>
        </a:p>
      </dgm:t>
    </dgm:pt>
    <dgm:pt modelId="{B2FFEC50-59A5-49E0-BC91-6CD5663D2A3C}" type="parTrans" cxnId="{E403F044-11A9-4D09-B99F-A9B0141447C7}">
      <dgm:prSet/>
      <dgm:spPr/>
      <dgm:t>
        <a:bodyPr/>
        <a:lstStyle/>
        <a:p>
          <a:endParaRPr lang="en-US"/>
        </a:p>
      </dgm:t>
    </dgm:pt>
    <dgm:pt modelId="{22F0D05C-5BE4-4EFB-81B3-FA5CD2386BA4}" type="sibTrans" cxnId="{E403F044-11A9-4D09-B99F-A9B0141447C7}">
      <dgm:prSet/>
      <dgm:spPr/>
      <dgm:t>
        <a:bodyPr/>
        <a:lstStyle/>
        <a:p>
          <a:endParaRPr lang="en-US"/>
        </a:p>
      </dgm:t>
    </dgm:pt>
    <dgm:pt modelId="{DA16DEFE-4699-406D-8002-6B924F2CE326}">
      <dgm:prSet/>
      <dgm:spPr/>
      <dgm:t>
        <a:bodyPr/>
        <a:lstStyle/>
        <a:p>
          <a:r>
            <a:rPr lang="en-US"/>
            <a:t>Utilize</a:t>
          </a:r>
        </a:p>
      </dgm:t>
    </dgm:pt>
    <dgm:pt modelId="{13333A9B-A449-4C97-B6EA-D898E983722C}" type="parTrans" cxnId="{1BE7D610-9889-4C0F-9C98-9B8AA74382B2}">
      <dgm:prSet/>
      <dgm:spPr/>
      <dgm:t>
        <a:bodyPr/>
        <a:lstStyle/>
        <a:p>
          <a:endParaRPr lang="en-US"/>
        </a:p>
      </dgm:t>
    </dgm:pt>
    <dgm:pt modelId="{7C4B2DD6-F466-4264-8AFE-21DACEEDD68F}" type="sibTrans" cxnId="{1BE7D610-9889-4C0F-9C98-9B8AA74382B2}">
      <dgm:prSet/>
      <dgm:spPr/>
      <dgm:t>
        <a:bodyPr/>
        <a:lstStyle/>
        <a:p>
          <a:endParaRPr lang="en-US"/>
        </a:p>
      </dgm:t>
    </dgm:pt>
    <dgm:pt modelId="{E5FBF3E3-42EF-4C89-AA2B-D158F38FD966}">
      <dgm:prSet/>
      <dgm:spPr/>
      <dgm:t>
        <a:bodyPr/>
        <a:lstStyle/>
        <a:p>
          <a:r>
            <a:rPr lang="en-US"/>
            <a:t>Utilize Agile methodology, specifically SCRUM, to manage the project in a structured way and ensure it is completed on time and within budget.</a:t>
          </a:r>
        </a:p>
      </dgm:t>
    </dgm:pt>
    <dgm:pt modelId="{C5DC04AF-65C5-41FB-9598-525A23FA9935}" type="parTrans" cxnId="{16BED439-61F1-4BF8-8B86-B011C3C89FAF}">
      <dgm:prSet/>
      <dgm:spPr/>
      <dgm:t>
        <a:bodyPr/>
        <a:lstStyle/>
        <a:p>
          <a:endParaRPr lang="en-US"/>
        </a:p>
      </dgm:t>
    </dgm:pt>
    <dgm:pt modelId="{F320C58D-71BF-444D-A1BF-E240D66A09F7}" type="sibTrans" cxnId="{16BED439-61F1-4BF8-8B86-B011C3C89FAF}">
      <dgm:prSet/>
      <dgm:spPr/>
      <dgm:t>
        <a:bodyPr/>
        <a:lstStyle/>
        <a:p>
          <a:endParaRPr lang="en-US"/>
        </a:p>
      </dgm:t>
    </dgm:pt>
    <dgm:pt modelId="{945314C9-BA59-499D-933C-3F2E6125BA06}">
      <dgm:prSet/>
      <dgm:spPr/>
      <dgm:t>
        <a:bodyPr/>
        <a:lstStyle/>
        <a:p>
          <a:r>
            <a:rPr lang="en-US"/>
            <a:t>Use</a:t>
          </a:r>
        </a:p>
      </dgm:t>
    </dgm:pt>
    <dgm:pt modelId="{8D5C227F-0955-4760-9109-B0D291FDC84D}" type="parTrans" cxnId="{9F4D2F4A-16A9-4478-B7F9-8DFA9ABDC74E}">
      <dgm:prSet/>
      <dgm:spPr/>
      <dgm:t>
        <a:bodyPr/>
        <a:lstStyle/>
        <a:p>
          <a:endParaRPr lang="en-US"/>
        </a:p>
      </dgm:t>
    </dgm:pt>
    <dgm:pt modelId="{D23213A1-6743-414D-8D7F-014936FF17A4}" type="sibTrans" cxnId="{9F4D2F4A-16A9-4478-B7F9-8DFA9ABDC74E}">
      <dgm:prSet/>
      <dgm:spPr/>
      <dgm:t>
        <a:bodyPr/>
        <a:lstStyle/>
        <a:p>
          <a:endParaRPr lang="en-US"/>
        </a:p>
      </dgm:t>
    </dgm:pt>
    <dgm:pt modelId="{8D38C9AB-B4FF-48DC-8562-56D685DEA8E7}">
      <dgm:prSet/>
      <dgm:spPr/>
      <dgm:t>
        <a:bodyPr/>
        <a:lstStyle/>
        <a:p>
          <a:r>
            <a:rPr lang="en-US"/>
            <a:t>Use sprints and burndown charts to track progress and ensure that the website is developed iteratively, with continuous feedback and improvement.</a:t>
          </a:r>
        </a:p>
      </dgm:t>
    </dgm:pt>
    <dgm:pt modelId="{2974AE70-42E5-4389-A305-E41D6EB21EA7}" type="parTrans" cxnId="{40DE29FA-310B-4B5A-972B-FFD8D1BCE12B}">
      <dgm:prSet/>
      <dgm:spPr/>
      <dgm:t>
        <a:bodyPr/>
        <a:lstStyle/>
        <a:p>
          <a:endParaRPr lang="en-US"/>
        </a:p>
      </dgm:t>
    </dgm:pt>
    <dgm:pt modelId="{46CD596E-365A-4DC1-A6FE-D28AEA4FCE3C}" type="sibTrans" cxnId="{40DE29FA-310B-4B5A-972B-FFD8D1BCE12B}">
      <dgm:prSet/>
      <dgm:spPr/>
      <dgm:t>
        <a:bodyPr/>
        <a:lstStyle/>
        <a:p>
          <a:endParaRPr lang="en-US"/>
        </a:p>
      </dgm:t>
    </dgm:pt>
    <dgm:pt modelId="{CCF073C8-44CD-485B-9073-631A643A5BEC}" type="pres">
      <dgm:prSet presAssocID="{27C0E034-DC23-4DDC-8FED-8E64863AAAA5}" presName="Name0" presStyleCnt="0">
        <dgm:presLayoutVars>
          <dgm:dir/>
          <dgm:animLvl val="lvl"/>
          <dgm:resizeHandles val="exact"/>
        </dgm:presLayoutVars>
      </dgm:prSet>
      <dgm:spPr/>
    </dgm:pt>
    <dgm:pt modelId="{2988B000-E163-4D9D-BDF3-BE97C88B7A22}" type="pres">
      <dgm:prSet presAssocID="{E7ABEA3B-9766-4C89-81DB-9C6E96B2AFCA}" presName="composite" presStyleCnt="0"/>
      <dgm:spPr/>
    </dgm:pt>
    <dgm:pt modelId="{C4567BE1-4837-40C4-999B-1D396083B060}" type="pres">
      <dgm:prSet presAssocID="{E7ABEA3B-9766-4C89-81DB-9C6E96B2AFCA}" presName="parTx" presStyleLbl="alignNode1" presStyleIdx="0" presStyleCnt="4">
        <dgm:presLayoutVars>
          <dgm:chMax val="0"/>
          <dgm:chPref val="0"/>
        </dgm:presLayoutVars>
      </dgm:prSet>
      <dgm:spPr/>
    </dgm:pt>
    <dgm:pt modelId="{735ADD16-3472-492F-97C9-8681C63C5E12}" type="pres">
      <dgm:prSet presAssocID="{E7ABEA3B-9766-4C89-81DB-9C6E96B2AFCA}" presName="desTx" presStyleLbl="alignAccFollowNode1" presStyleIdx="0" presStyleCnt="4">
        <dgm:presLayoutVars/>
      </dgm:prSet>
      <dgm:spPr/>
    </dgm:pt>
    <dgm:pt modelId="{288564C2-792E-40D4-9BE5-AB2268F89388}" type="pres">
      <dgm:prSet presAssocID="{7212DBC8-67F5-4A3F-A503-FDC926723DEE}" presName="space" presStyleCnt="0"/>
      <dgm:spPr/>
    </dgm:pt>
    <dgm:pt modelId="{2DB51517-D4AD-44BF-9347-C21751BB120D}" type="pres">
      <dgm:prSet presAssocID="{7B92EC4E-FD9C-41E6-B47A-D596A7523BFB}" presName="composite" presStyleCnt="0"/>
      <dgm:spPr/>
    </dgm:pt>
    <dgm:pt modelId="{AF9E199A-B498-4840-A33C-799BF02BFB00}" type="pres">
      <dgm:prSet presAssocID="{7B92EC4E-FD9C-41E6-B47A-D596A7523BFB}" presName="parTx" presStyleLbl="alignNode1" presStyleIdx="1" presStyleCnt="4">
        <dgm:presLayoutVars>
          <dgm:chMax val="0"/>
          <dgm:chPref val="0"/>
        </dgm:presLayoutVars>
      </dgm:prSet>
      <dgm:spPr/>
    </dgm:pt>
    <dgm:pt modelId="{443881DA-6F2C-474E-AD0D-CDB45F28675A}" type="pres">
      <dgm:prSet presAssocID="{7B92EC4E-FD9C-41E6-B47A-D596A7523BFB}" presName="desTx" presStyleLbl="alignAccFollowNode1" presStyleIdx="1" presStyleCnt="4">
        <dgm:presLayoutVars/>
      </dgm:prSet>
      <dgm:spPr/>
    </dgm:pt>
    <dgm:pt modelId="{3554424F-3FC3-4A7A-8EF4-FD60EC56D084}" type="pres">
      <dgm:prSet presAssocID="{8B94EF75-7EE7-4F52-8150-38DF236DB008}" presName="space" presStyleCnt="0"/>
      <dgm:spPr/>
    </dgm:pt>
    <dgm:pt modelId="{7D4FF619-59CE-4240-B953-0E1DD91FF60F}" type="pres">
      <dgm:prSet presAssocID="{DA16DEFE-4699-406D-8002-6B924F2CE326}" presName="composite" presStyleCnt="0"/>
      <dgm:spPr/>
    </dgm:pt>
    <dgm:pt modelId="{C59DA623-D7B2-4573-A2AB-1018039EFA4A}" type="pres">
      <dgm:prSet presAssocID="{DA16DEFE-4699-406D-8002-6B924F2CE326}" presName="parTx" presStyleLbl="alignNode1" presStyleIdx="2" presStyleCnt="4">
        <dgm:presLayoutVars>
          <dgm:chMax val="0"/>
          <dgm:chPref val="0"/>
        </dgm:presLayoutVars>
      </dgm:prSet>
      <dgm:spPr/>
    </dgm:pt>
    <dgm:pt modelId="{210E4CDF-93A9-47D4-A665-564BF492E3E2}" type="pres">
      <dgm:prSet presAssocID="{DA16DEFE-4699-406D-8002-6B924F2CE326}" presName="desTx" presStyleLbl="alignAccFollowNode1" presStyleIdx="2" presStyleCnt="4">
        <dgm:presLayoutVars/>
      </dgm:prSet>
      <dgm:spPr/>
    </dgm:pt>
    <dgm:pt modelId="{A3AC4E96-C67F-4442-9839-605357539B18}" type="pres">
      <dgm:prSet presAssocID="{7C4B2DD6-F466-4264-8AFE-21DACEEDD68F}" presName="space" presStyleCnt="0"/>
      <dgm:spPr/>
    </dgm:pt>
    <dgm:pt modelId="{51222406-6D5A-4CCA-B12A-123B13271905}" type="pres">
      <dgm:prSet presAssocID="{945314C9-BA59-499D-933C-3F2E6125BA06}" presName="composite" presStyleCnt="0"/>
      <dgm:spPr/>
    </dgm:pt>
    <dgm:pt modelId="{8398F00D-D5AF-4784-B070-126DB5A3B2F5}" type="pres">
      <dgm:prSet presAssocID="{945314C9-BA59-499D-933C-3F2E6125BA06}" presName="parTx" presStyleLbl="alignNode1" presStyleIdx="3" presStyleCnt="4">
        <dgm:presLayoutVars>
          <dgm:chMax val="0"/>
          <dgm:chPref val="0"/>
        </dgm:presLayoutVars>
      </dgm:prSet>
      <dgm:spPr/>
    </dgm:pt>
    <dgm:pt modelId="{8458FEA9-545D-4C6E-89BD-E159959029FC}" type="pres">
      <dgm:prSet presAssocID="{945314C9-BA59-499D-933C-3F2E6125BA06}" presName="desTx" presStyleLbl="alignAccFollowNode1" presStyleIdx="3" presStyleCnt="4">
        <dgm:presLayoutVars/>
      </dgm:prSet>
      <dgm:spPr/>
    </dgm:pt>
  </dgm:ptLst>
  <dgm:cxnLst>
    <dgm:cxn modelId="{8530070A-820E-46E3-844A-8BBEFED67D42}" type="presOf" srcId="{E7ABEA3B-9766-4C89-81DB-9C6E96B2AFCA}" destId="{C4567BE1-4837-40C4-999B-1D396083B060}" srcOrd="0" destOrd="0" presId="urn:microsoft.com/office/officeart/2016/7/layout/HorizontalActionList"/>
    <dgm:cxn modelId="{1BE7D610-9889-4C0F-9C98-9B8AA74382B2}" srcId="{27C0E034-DC23-4DDC-8FED-8E64863AAAA5}" destId="{DA16DEFE-4699-406D-8002-6B924F2CE326}" srcOrd="2" destOrd="0" parTransId="{13333A9B-A449-4C97-B6EA-D898E983722C}" sibTransId="{7C4B2DD6-F466-4264-8AFE-21DACEEDD68F}"/>
    <dgm:cxn modelId="{1A29FF25-2FD6-4D1E-8344-4BBFE87FEC3B}" type="presOf" srcId="{E5FBF3E3-42EF-4C89-AA2B-D158F38FD966}" destId="{210E4CDF-93A9-47D4-A665-564BF492E3E2}" srcOrd="0" destOrd="0" presId="urn:microsoft.com/office/officeart/2016/7/layout/HorizontalActionList"/>
    <dgm:cxn modelId="{16BED439-61F1-4BF8-8B86-B011C3C89FAF}" srcId="{DA16DEFE-4699-406D-8002-6B924F2CE326}" destId="{E5FBF3E3-42EF-4C89-AA2B-D158F38FD966}" srcOrd="0" destOrd="0" parTransId="{C5DC04AF-65C5-41FB-9598-525A23FA9935}" sibTransId="{F320C58D-71BF-444D-A1BF-E240D66A09F7}"/>
    <dgm:cxn modelId="{E5806F3F-11E9-48DD-A7D4-548EEB87D623}" type="presOf" srcId="{8D38C9AB-B4FF-48DC-8562-56D685DEA8E7}" destId="{8458FEA9-545D-4C6E-89BD-E159959029FC}" srcOrd="0" destOrd="0" presId="urn:microsoft.com/office/officeart/2016/7/layout/HorizontalActionList"/>
    <dgm:cxn modelId="{DDEABD5C-3604-4D3E-87AD-BCCA4F50BE78}" type="presOf" srcId="{945314C9-BA59-499D-933C-3F2E6125BA06}" destId="{8398F00D-D5AF-4784-B070-126DB5A3B2F5}" srcOrd="0" destOrd="0" presId="urn:microsoft.com/office/officeart/2016/7/layout/HorizontalActionList"/>
    <dgm:cxn modelId="{E403F044-11A9-4D09-B99F-A9B0141447C7}" srcId="{7B92EC4E-FD9C-41E6-B47A-D596A7523BFB}" destId="{43F840B0-ED1D-4F78-9EDE-496AB93AF621}" srcOrd="0" destOrd="0" parTransId="{B2FFEC50-59A5-49E0-BC91-6CD5663D2A3C}" sibTransId="{22F0D05C-5BE4-4EFB-81B3-FA5CD2386BA4}"/>
    <dgm:cxn modelId="{296BC645-3818-4CBE-959A-239AE856F160}" srcId="{E7ABEA3B-9766-4C89-81DB-9C6E96B2AFCA}" destId="{C3EB44A5-FA6A-4537-8C2D-E275A8C01FE5}" srcOrd="0" destOrd="0" parTransId="{0A914D1E-95A1-4BF3-8811-DC352B8DD94D}" sibTransId="{B8EBC4F8-DD94-401F-A97D-B1E87A68EFCD}"/>
    <dgm:cxn modelId="{2B0C5047-CB51-4544-BAB3-2E7C7733C444}" srcId="{27C0E034-DC23-4DDC-8FED-8E64863AAAA5}" destId="{E7ABEA3B-9766-4C89-81DB-9C6E96B2AFCA}" srcOrd="0" destOrd="0" parTransId="{750226CE-54D3-49FA-B27D-55A7A5184B0B}" sibTransId="{7212DBC8-67F5-4A3F-A503-FDC926723DEE}"/>
    <dgm:cxn modelId="{9F4D2F4A-16A9-4478-B7F9-8DFA9ABDC74E}" srcId="{27C0E034-DC23-4DDC-8FED-8E64863AAAA5}" destId="{945314C9-BA59-499D-933C-3F2E6125BA06}" srcOrd="3" destOrd="0" parTransId="{8D5C227F-0955-4760-9109-B0D291FDC84D}" sibTransId="{D23213A1-6743-414D-8D7F-014936FF17A4}"/>
    <dgm:cxn modelId="{A58BA670-48E3-46E0-A1EC-BC59A4CC71B7}" type="presOf" srcId="{DA16DEFE-4699-406D-8002-6B924F2CE326}" destId="{C59DA623-D7B2-4573-A2AB-1018039EFA4A}" srcOrd="0" destOrd="0" presId="urn:microsoft.com/office/officeart/2016/7/layout/HorizontalActionList"/>
    <dgm:cxn modelId="{C78D42C4-3AF3-4BCD-ADB1-C0C2FBFF8797}" type="presOf" srcId="{C3EB44A5-FA6A-4537-8C2D-E275A8C01FE5}" destId="{735ADD16-3472-492F-97C9-8681C63C5E12}" srcOrd="0" destOrd="0" presId="urn:microsoft.com/office/officeart/2016/7/layout/HorizontalActionList"/>
    <dgm:cxn modelId="{AE51F5CE-9A77-4D56-BD6A-9A969D7246CD}" srcId="{27C0E034-DC23-4DDC-8FED-8E64863AAAA5}" destId="{7B92EC4E-FD9C-41E6-B47A-D596A7523BFB}" srcOrd="1" destOrd="0" parTransId="{9E748841-B559-45AC-BEA4-0E982658453E}" sibTransId="{8B94EF75-7EE7-4F52-8150-38DF236DB008}"/>
    <dgm:cxn modelId="{ED9AB5D0-A366-4931-B7B6-A8F00C16FDE0}" type="presOf" srcId="{43F840B0-ED1D-4F78-9EDE-496AB93AF621}" destId="{443881DA-6F2C-474E-AD0D-CDB45F28675A}" srcOrd="0" destOrd="0" presId="urn:microsoft.com/office/officeart/2016/7/layout/HorizontalActionList"/>
    <dgm:cxn modelId="{988302D3-CF25-41F5-A3E2-40F3FF269FBB}" type="presOf" srcId="{7B92EC4E-FD9C-41E6-B47A-D596A7523BFB}" destId="{AF9E199A-B498-4840-A33C-799BF02BFB00}" srcOrd="0" destOrd="0" presId="urn:microsoft.com/office/officeart/2016/7/layout/HorizontalActionList"/>
    <dgm:cxn modelId="{30292BF2-1B7D-4D3F-903E-D6D12DAD187E}" type="presOf" srcId="{27C0E034-DC23-4DDC-8FED-8E64863AAAA5}" destId="{CCF073C8-44CD-485B-9073-631A643A5BEC}" srcOrd="0" destOrd="0" presId="urn:microsoft.com/office/officeart/2016/7/layout/HorizontalActionList"/>
    <dgm:cxn modelId="{40DE29FA-310B-4B5A-972B-FFD8D1BCE12B}" srcId="{945314C9-BA59-499D-933C-3F2E6125BA06}" destId="{8D38C9AB-B4FF-48DC-8562-56D685DEA8E7}" srcOrd="0" destOrd="0" parTransId="{2974AE70-42E5-4389-A305-E41D6EB21EA7}" sibTransId="{46CD596E-365A-4DC1-A6FE-D28AEA4FCE3C}"/>
    <dgm:cxn modelId="{50BDE30E-B4E6-487D-8FC1-8E6EC5A9A3C2}" type="presParOf" srcId="{CCF073C8-44CD-485B-9073-631A643A5BEC}" destId="{2988B000-E163-4D9D-BDF3-BE97C88B7A22}" srcOrd="0" destOrd="0" presId="urn:microsoft.com/office/officeart/2016/7/layout/HorizontalActionList"/>
    <dgm:cxn modelId="{F467FB04-0CC4-4040-BADC-81627542576E}" type="presParOf" srcId="{2988B000-E163-4D9D-BDF3-BE97C88B7A22}" destId="{C4567BE1-4837-40C4-999B-1D396083B060}" srcOrd="0" destOrd="0" presId="urn:microsoft.com/office/officeart/2016/7/layout/HorizontalActionList"/>
    <dgm:cxn modelId="{5A774776-8E61-4D72-8E12-9B38775A51D9}" type="presParOf" srcId="{2988B000-E163-4D9D-BDF3-BE97C88B7A22}" destId="{735ADD16-3472-492F-97C9-8681C63C5E12}" srcOrd="1" destOrd="0" presId="urn:microsoft.com/office/officeart/2016/7/layout/HorizontalActionList"/>
    <dgm:cxn modelId="{B5E5F052-0259-4161-9261-4052646FA843}" type="presParOf" srcId="{CCF073C8-44CD-485B-9073-631A643A5BEC}" destId="{288564C2-792E-40D4-9BE5-AB2268F89388}" srcOrd="1" destOrd="0" presId="urn:microsoft.com/office/officeart/2016/7/layout/HorizontalActionList"/>
    <dgm:cxn modelId="{CED0EEEF-A15C-4755-B1D3-021174228FCA}" type="presParOf" srcId="{CCF073C8-44CD-485B-9073-631A643A5BEC}" destId="{2DB51517-D4AD-44BF-9347-C21751BB120D}" srcOrd="2" destOrd="0" presId="urn:microsoft.com/office/officeart/2016/7/layout/HorizontalActionList"/>
    <dgm:cxn modelId="{75DA0FE6-0696-441E-A290-66934EBDBDD2}" type="presParOf" srcId="{2DB51517-D4AD-44BF-9347-C21751BB120D}" destId="{AF9E199A-B498-4840-A33C-799BF02BFB00}" srcOrd="0" destOrd="0" presId="urn:microsoft.com/office/officeart/2016/7/layout/HorizontalActionList"/>
    <dgm:cxn modelId="{9B5CEEE0-B8A9-4D1A-91BF-10AAEF4256B3}" type="presParOf" srcId="{2DB51517-D4AD-44BF-9347-C21751BB120D}" destId="{443881DA-6F2C-474E-AD0D-CDB45F28675A}" srcOrd="1" destOrd="0" presId="urn:microsoft.com/office/officeart/2016/7/layout/HorizontalActionList"/>
    <dgm:cxn modelId="{9F5DC02A-CD9F-4DDF-9E6A-D2C19904EFC1}" type="presParOf" srcId="{CCF073C8-44CD-485B-9073-631A643A5BEC}" destId="{3554424F-3FC3-4A7A-8EF4-FD60EC56D084}" srcOrd="3" destOrd="0" presId="urn:microsoft.com/office/officeart/2016/7/layout/HorizontalActionList"/>
    <dgm:cxn modelId="{75E0D876-5EAF-4DB7-B968-218359285E55}" type="presParOf" srcId="{CCF073C8-44CD-485B-9073-631A643A5BEC}" destId="{7D4FF619-59CE-4240-B953-0E1DD91FF60F}" srcOrd="4" destOrd="0" presId="urn:microsoft.com/office/officeart/2016/7/layout/HorizontalActionList"/>
    <dgm:cxn modelId="{56365C71-0A6B-492D-902C-05C20BED3E47}" type="presParOf" srcId="{7D4FF619-59CE-4240-B953-0E1DD91FF60F}" destId="{C59DA623-D7B2-4573-A2AB-1018039EFA4A}" srcOrd="0" destOrd="0" presId="urn:microsoft.com/office/officeart/2016/7/layout/HorizontalActionList"/>
    <dgm:cxn modelId="{81DD4C49-9CE6-4D18-895F-E838C2298F8D}" type="presParOf" srcId="{7D4FF619-59CE-4240-B953-0E1DD91FF60F}" destId="{210E4CDF-93A9-47D4-A665-564BF492E3E2}" srcOrd="1" destOrd="0" presId="urn:microsoft.com/office/officeart/2016/7/layout/HorizontalActionList"/>
    <dgm:cxn modelId="{07511F65-DD3B-4B81-BC2F-E49A75DD521C}" type="presParOf" srcId="{CCF073C8-44CD-485B-9073-631A643A5BEC}" destId="{A3AC4E96-C67F-4442-9839-605357539B18}" srcOrd="5" destOrd="0" presId="urn:microsoft.com/office/officeart/2016/7/layout/HorizontalActionList"/>
    <dgm:cxn modelId="{8BDE1E1F-EA9F-446C-9D27-5CDD073BD842}" type="presParOf" srcId="{CCF073C8-44CD-485B-9073-631A643A5BEC}" destId="{51222406-6D5A-4CCA-B12A-123B13271905}" srcOrd="6" destOrd="0" presId="urn:microsoft.com/office/officeart/2016/7/layout/HorizontalActionList"/>
    <dgm:cxn modelId="{085C5AF4-7A86-47AD-BCF6-274B4A2027D3}" type="presParOf" srcId="{51222406-6D5A-4CCA-B12A-123B13271905}" destId="{8398F00D-D5AF-4784-B070-126DB5A3B2F5}" srcOrd="0" destOrd="0" presId="urn:microsoft.com/office/officeart/2016/7/layout/HorizontalActionList"/>
    <dgm:cxn modelId="{9E089791-B768-49CD-A3E9-9F9DAD248B62}" type="presParOf" srcId="{51222406-6D5A-4CCA-B12A-123B13271905}" destId="{8458FEA9-545D-4C6E-89BD-E159959029FC}" srcOrd="1" destOrd="0" presId="urn:microsoft.com/office/officeart/2016/7/layout/Horizontal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235C28-C1E1-4B67-B4C5-D433400DDDC7}"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7CEC822-DC11-4DDD-82A9-76E6455C1D69}">
      <dgm:prSet/>
      <dgm:spPr/>
      <dgm:t>
        <a:bodyPr/>
        <a:lstStyle/>
        <a:p>
          <a:r>
            <a:rPr lang="en-US">
              <a:solidFill>
                <a:srgbClr val="000000"/>
              </a:solidFill>
              <a:latin typeface="Calibri"/>
              <a:cs typeface="Calibri"/>
            </a:rPr>
            <a:t>Advantages:</a:t>
          </a:r>
          <a:endParaRPr lang="en-US">
            <a:solidFill>
              <a:srgbClr val="000000"/>
            </a:solidFill>
          </a:endParaRPr>
        </a:p>
      </dgm:t>
    </dgm:pt>
    <dgm:pt modelId="{DE9BEAEC-E12D-42A2-BAE0-5CB490C89EED}" type="parTrans" cxnId="{412A6105-29B3-4EE7-9158-F85DCE57C2A6}">
      <dgm:prSet/>
      <dgm:spPr/>
      <dgm:t>
        <a:bodyPr/>
        <a:lstStyle/>
        <a:p>
          <a:endParaRPr lang="en-US"/>
        </a:p>
      </dgm:t>
    </dgm:pt>
    <dgm:pt modelId="{974A35CD-5EDC-4E02-9DF1-F4768A07ACF9}" type="sibTrans" cxnId="{412A6105-29B3-4EE7-9158-F85DCE57C2A6}">
      <dgm:prSet/>
      <dgm:spPr/>
      <dgm:t>
        <a:bodyPr/>
        <a:lstStyle/>
        <a:p>
          <a:endParaRPr lang="en-US"/>
        </a:p>
      </dgm:t>
    </dgm:pt>
    <dgm:pt modelId="{8F1A0699-CA0F-4BE1-9FF3-6B08AE64DFA9}">
      <dgm:prSet/>
      <dgm:spPr/>
      <dgm:t>
        <a:bodyPr/>
        <a:lstStyle/>
        <a:p>
          <a:pPr algn="l" rtl="0">
            <a:lnSpc>
              <a:spcPct val="90000"/>
            </a:lnSpc>
          </a:pPr>
          <a:r>
            <a:rPr lang="en-US">
              <a:solidFill>
                <a:srgbClr val="000000"/>
              </a:solidFill>
              <a:latin typeface="Calibri"/>
              <a:cs typeface="Calibri"/>
            </a:rPr>
            <a:t>Clear communication tool – As due dates approach, the color of the cards change to yellow</a:t>
          </a:r>
        </a:p>
      </dgm:t>
    </dgm:pt>
    <dgm:pt modelId="{FEF7B87C-97E2-4DCC-A4D1-914F8D33228B}" type="parTrans" cxnId="{9064369F-952D-42C1-9202-899BFBADD1BB}">
      <dgm:prSet/>
      <dgm:spPr/>
      <dgm:t>
        <a:bodyPr/>
        <a:lstStyle/>
        <a:p>
          <a:endParaRPr lang="en-US"/>
        </a:p>
      </dgm:t>
    </dgm:pt>
    <dgm:pt modelId="{4EA9BC47-66CB-4DCA-81EF-838E36474A68}" type="sibTrans" cxnId="{9064369F-952D-42C1-9202-899BFBADD1BB}">
      <dgm:prSet/>
      <dgm:spPr/>
      <dgm:t>
        <a:bodyPr/>
        <a:lstStyle/>
        <a:p>
          <a:endParaRPr lang="en-US"/>
        </a:p>
      </dgm:t>
    </dgm:pt>
    <dgm:pt modelId="{5A5BC781-58D2-489F-8607-20CC8A2F04EA}">
      <dgm:prSet/>
      <dgm:spPr/>
      <dgm:t>
        <a:bodyPr/>
        <a:lstStyle/>
        <a:p>
          <a:pPr algn="l">
            <a:lnSpc>
              <a:spcPct val="90000"/>
            </a:lnSpc>
          </a:pPr>
          <a:r>
            <a:rPr lang="en-US">
              <a:solidFill>
                <a:srgbClr val="000000"/>
              </a:solidFill>
              <a:latin typeface="Calibri"/>
              <a:cs typeface="Calibri"/>
            </a:rPr>
            <a:t>User Friendly / Mobile Friendly App</a:t>
          </a:r>
        </a:p>
      </dgm:t>
    </dgm:pt>
    <dgm:pt modelId="{AF4F7D41-1696-411A-98E9-134D9616E4D4}" type="parTrans" cxnId="{CBA64E6C-9420-4886-803B-1785AD4834D1}">
      <dgm:prSet/>
      <dgm:spPr/>
      <dgm:t>
        <a:bodyPr/>
        <a:lstStyle/>
        <a:p>
          <a:endParaRPr lang="en-US"/>
        </a:p>
      </dgm:t>
    </dgm:pt>
    <dgm:pt modelId="{FB72444A-A7F0-48B4-839E-41B4A933660F}" type="sibTrans" cxnId="{CBA64E6C-9420-4886-803B-1785AD4834D1}">
      <dgm:prSet/>
      <dgm:spPr/>
      <dgm:t>
        <a:bodyPr/>
        <a:lstStyle/>
        <a:p>
          <a:endParaRPr lang="en-US"/>
        </a:p>
      </dgm:t>
    </dgm:pt>
    <dgm:pt modelId="{BB5B15FE-5B6B-4EF7-AC1F-8DB47C68B0D1}">
      <dgm:prSet/>
      <dgm:spPr/>
      <dgm:t>
        <a:bodyPr/>
        <a:lstStyle/>
        <a:p>
          <a:pPr algn="l" rtl="0">
            <a:lnSpc>
              <a:spcPct val="90000"/>
            </a:lnSpc>
          </a:pPr>
          <a:r>
            <a:rPr lang="en-US">
              <a:solidFill>
                <a:srgbClr val="000000"/>
              </a:solidFill>
              <a:latin typeface="Calibri"/>
              <a:cs typeface="Calibri"/>
            </a:rPr>
            <a:t>Notifications when Kanban Cards are updated or </a:t>
          </a:r>
          <a:r>
            <a:rPr lang="en-US">
              <a:latin typeface="Calibri Light" panose="020F0302020204030204"/>
            </a:rPr>
            <a:t>moved </a:t>
          </a:r>
          <a:endParaRPr lang="en-US"/>
        </a:p>
      </dgm:t>
    </dgm:pt>
    <dgm:pt modelId="{40742A06-B666-4A73-93DE-42430A9C8A68}" type="parTrans" cxnId="{9639470C-B1C2-43AD-9BFA-BC60689328D4}">
      <dgm:prSet/>
      <dgm:spPr/>
      <dgm:t>
        <a:bodyPr/>
        <a:lstStyle/>
        <a:p>
          <a:endParaRPr lang="en-US"/>
        </a:p>
      </dgm:t>
    </dgm:pt>
    <dgm:pt modelId="{C0CA05DE-FE28-4A6B-8522-641713037915}" type="sibTrans" cxnId="{9639470C-B1C2-43AD-9BFA-BC60689328D4}">
      <dgm:prSet/>
      <dgm:spPr/>
      <dgm:t>
        <a:bodyPr/>
        <a:lstStyle/>
        <a:p>
          <a:endParaRPr lang="en-US"/>
        </a:p>
      </dgm:t>
    </dgm:pt>
    <dgm:pt modelId="{FA672AFC-CB98-4983-99E0-D2BA78468C34}">
      <dgm:prSet/>
      <dgm:spPr/>
      <dgm:t>
        <a:bodyPr/>
        <a:lstStyle/>
        <a:p>
          <a:pPr algn="l">
            <a:lnSpc>
              <a:spcPct val="90000"/>
            </a:lnSpc>
          </a:pPr>
          <a:r>
            <a:rPr lang="en-US">
              <a:solidFill>
                <a:srgbClr val="000000"/>
              </a:solidFill>
              <a:latin typeface="Calibri"/>
              <a:cs typeface="Calibri"/>
            </a:rPr>
            <a:t>Disadvantag</a:t>
          </a:r>
          <a:r>
            <a:rPr lang="en-US">
              <a:solidFill>
                <a:schemeClr val="tx1"/>
              </a:solidFill>
              <a:latin typeface="Calibri"/>
              <a:cs typeface="Calibri"/>
            </a:rPr>
            <a:t>es:</a:t>
          </a:r>
          <a:endParaRPr lang="en-US">
            <a:solidFill>
              <a:schemeClr val="tx1"/>
            </a:solidFill>
          </a:endParaRPr>
        </a:p>
      </dgm:t>
    </dgm:pt>
    <dgm:pt modelId="{E2EC5903-1ADA-41FA-95A4-635BEC61D41A}" type="parTrans" cxnId="{2906C611-C844-4410-8B9E-2320251B9032}">
      <dgm:prSet/>
      <dgm:spPr/>
      <dgm:t>
        <a:bodyPr/>
        <a:lstStyle/>
        <a:p>
          <a:endParaRPr lang="en-US"/>
        </a:p>
      </dgm:t>
    </dgm:pt>
    <dgm:pt modelId="{C09F60A5-3528-43D4-A672-D36EB0DE7B6D}" type="sibTrans" cxnId="{2906C611-C844-4410-8B9E-2320251B9032}">
      <dgm:prSet/>
      <dgm:spPr/>
      <dgm:t>
        <a:bodyPr/>
        <a:lstStyle/>
        <a:p>
          <a:endParaRPr lang="en-US"/>
        </a:p>
      </dgm:t>
    </dgm:pt>
    <dgm:pt modelId="{9F48678D-B4D3-4BFC-8827-9D5E80A0E106}">
      <dgm:prSet/>
      <dgm:spPr/>
      <dgm:t>
        <a:bodyPr/>
        <a:lstStyle/>
        <a:p>
          <a:pPr algn="l" rtl="0">
            <a:lnSpc>
              <a:spcPct val="90000"/>
            </a:lnSpc>
          </a:pPr>
          <a:r>
            <a:rPr lang="en-US">
              <a:solidFill>
                <a:srgbClr val="000000"/>
              </a:solidFill>
              <a:latin typeface="Calibri"/>
              <a:cs typeface="Calibri"/>
            </a:rPr>
            <a:t>No history of tracking (if a card moves from 'done' back to 'in-work')</a:t>
          </a:r>
        </a:p>
      </dgm:t>
    </dgm:pt>
    <dgm:pt modelId="{1F7605F3-4229-47EF-B3A9-1FCD623F0F29}" type="parTrans" cxnId="{C55D116E-1644-42B9-ACAC-701B7F6092C8}">
      <dgm:prSet/>
      <dgm:spPr/>
      <dgm:t>
        <a:bodyPr/>
        <a:lstStyle/>
        <a:p>
          <a:endParaRPr lang="en-US"/>
        </a:p>
      </dgm:t>
    </dgm:pt>
    <dgm:pt modelId="{9F2209D0-1522-4EDA-A7B5-A3C7FF85183E}" type="sibTrans" cxnId="{C55D116E-1644-42B9-ACAC-701B7F6092C8}">
      <dgm:prSet/>
      <dgm:spPr/>
      <dgm:t>
        <a:bodyPr/>
        <a:lstStyle/>
        <a:p>
          <a:endParaRPr lang="en-US"/>
        </a:p>
      </dgm:t>
    </dgm:pt>
    <dgm:pt modelId="{4F200BBE-3895-4E00-B4A2-F70EC83DAEC2}">
      <dgm:prSet phldr="0"/>
      <dgm:spPr/>
      <dgm:t>
        <a:bodyPr/>
        <a:lstStyle/>
        <a:p>
          <a:pPr algn="l">
            <a:lnSpc>
              <a:spcPct val="90000"/>
            </a:lnSpc>
          </a:pPr>
          <a:r>
            <a:rPr lang="en-US">
              <a:solidFill>
                <a:srgbClr val="000000"/>
              </a:solidFill>
              <a:latin typeface="Calibri"/>
              <a:cs typeface="Calibri"/>
            </a:rPr>
            <a:t>No chat function – Used WhatsApp for messaging</a:t>
          </a:r>
        </a:p>
      </dgm:t>
    </dgm:pt>
    <dgm:pt modelId="{ADFABF1A-FA38-482D-8CBB-FBDBB5997358}" type="parTrans" cxnId="{1D675E3D-37A3-4A10-8643-6D680D109140}">
      <dgm:prSet/>
      <dgm:spPr/>
    </dgm:pt>
    <dgm:pt modelId="{8F3EBBBB-C40F-456E-96E0-E3BCCABDCDDB}" type="sibTrans" cxnId="{1D675E3D-37A3-4A10-8643-6D680D109140}">
      <dgm:prSet/>
      <dgm:spPr/>
    </dgm:pt>
    <dgm:pt modelId="{BE73BAF0-22DE-4853-933B-889A1F969D88}">
      <dgm:prSet phldr="0"/>
      <dgm:spPr/>
      <dgm:t>
        <a:bodyPr/>
        <a:lstStyle/>
        <a:p>
          <a:pPr algn="l" rtl="0">
            <a:lnSpc>
              <a:spcPct val="90000"/>
            </a:lnSpc>
          </a:pPr>
          <a:r>
            <a:rPr lang="en-US">
              <a:solidFill>
                <a:srgbClr val="000000"/>
              </a:solidFill>
              <a:latin typeface="Calibri"/>
              <a:cs typeface="Calibri"/>
            </a:rPr>
            <a:t>Lack of task dependencies (No Giver-</a:t>
          </a:r>
          <a:r>
            <a:rPr lang="en-US" err="1">
              <a:solidFill>
                <a:srgbClr val="000000"/>
              </a:solidFill>
              <a:latin typeface="Calibri"/>
              <a:cs typeface="Calibri"/>
            </a:rPr>
            <a:t>Reciever</a:t>
          </a:r>
          <a:r>
            <a:rPr lang="en-US">
              <a:solidFill>
                <a:srgbClr val="000000"/>
              </a:solidFill>
              <a:latin typeface="Calibri"/>
              <a:cs typeface="Calibri"/>
            </a:rPr>
            <a:t> handoffs)</a:t>
          </a:r>
        </a:p>
      </dgm:t>
    </dgm:pt>
    <dgm:pt modelId="{4BD054A1-E163-432E-8D41-9783592403EA}" type="parTrans" cxnId="{EA76186C-2349-4992-8F6C-1BD1CAB0FBB0}">
      <dgm:prSet/>
      <dgm:spPr/>
    </dgm:pt>
    <dgm:pt modelId="{3B4F10E9-59F3-48E2-BAF4-BE2630648932}" type="sibTrans" cxnId="{EA76186C-2349-4992-8F6C-1BD1CAB0FBB0}">
      <dgm:prSet/>
      <dgm:spPr/>
    </dgm:pt>
    <dgm:pt modelId="{99198913-0BF8-437D-BB03-1C23FFF8E631}">
      <dgm:prSet phldr="0"/>
      <dgm:spPr/>
      <dgm:t>
        <a:bodyPr/>
        <a:lstStyle/>
        <a:p>
          <a:pPr algn="l">
            <a:lnSpc>
              <a:spcPct val="90000"/>
            </a:lnSpc>
          </a:pPr>
          <a:r>
            <a:rPr lang="en-US">
              <a:solidFill>
                <a:srgbClr val="000000"/>
              </a:solidFill>
              <a:latin typeface="Calibri"/>
              <a:cs typeface="Calibri"/>
            </a:rPr>
            <a:t>During our last sprint we began implementing </a:t>
          </a:r>
          <a:r>
            <a:rPr lang="en-US" b="1">
              <a:solidFill>
                <a:srgbClr val="000000"/>
              </a:solidFill>
              <a:latin typeface="Calibri"/>
              <a:cs typeface="Calibri"/>
            </a:rPr>
            <a:t>Lean</a:t>
          </a:r>
          <a:r>
            <a:rPr lang="en-US">
              <a:solidFill>
                <a:srgbClr val="000000"/>
              </a:solidFill>
              <a:latin typeface="Calibri"/>
              <a:cs typeface="Calibri"/>
            </a:rPr>
            <a:t> which encouraged more focus on the work vs. talking about the work</a:t>
          </a:r>
          <a:endParaRPr lang="en-US">
            <a:solidFill>
              <a:srgbClr val="000000"/>
            </a:solidFill>
          </a:endParaRPr>
        </a:p>
      </dgm:t>
    </dgm:pt>
    <dgm:pt modelId="{FC71D556-74BF-477B-BB2F-B2930363C0DF}" type="parTrans" cxnId="{120BE01E-51E8-4773-8E0C-8E4C3D81673A}">
      <dgm:prSet/>
      <dgm:spPr/>
    </dgm:pt>
    <dgm:pt modelId="{BB711287-A6F6-438B-9489-C7E80C99FA45}" type="sibTrans" cxnId="{120BE01E-51E8-4773-8E0C-8E4C3D81673A}">
      <dgm:prSet/>
      <dgm:spPr/>
    </dgm:pt>
    <dgm:pt modelId="{93159DA6-C21B-49D6-8A78-184BD4F96358}" type="pres">
      <dgm:prSet presAssocID="{EF235C28-C1E1-4B67-B4C5-D433400DDDC7}" presName="linear" presStyleCnt="0">
        <dgm:presLayoutVars>
          <dgm:animLvl val="lvl"/>
          <dgm:resizeHandles val="exact"/>
        </dgm:presLayoutVars>
      </dgm:prSet>
      <dgm:spPr/>
    </dgm:pt>
    <dgm:pt modelId="{11AB425B-7CF9-4EC3-952F-C5855DD2D4C2}" type="pres">
      <dgm:prSet presAssocID="{D7CEC822-DC11-4DDD-82A9-76E6455C1D69}" presName="parentText" presStyleLbl="node1" presStyleIdx="0" presStyleCnt="2">
        <dgm:presLayoutVars>
          <dgm:chMax val="0"/>
          <dgm:bulletEnabled val="1"/>
        </dgm:presLayoutVars>
      </dgm:prSet>
      <dgm:spPr/>
    </dgm:pt>
    <dgm:pt modelId="{D0EFAAFF-98BC-4517-B316-967AAE8E5F29}" type="pres">
      <dgm:prSet presAssocID="{D7CEC822-DC11-4DDD-82A9-76E6455C1D69}" presName="childText" presStyleLbl="revTx" presStyleIdx="0" presStyleCnt="2">
        <dgm:presLayoutVars>
          <dgm:bulletEnabled val="1"/>
        </dgm:presLayoutVars>
      </dgm:prSet>
      <dgm:spPr/>
    </dgm:pt>
    <dgm:pt modelId="{A6BAC4AB-0A45-4B7F-A652-43D4359D3282}" type="pres">
      <dgm:prSet presAssocID="{FA672AFC-CB98-4983-99E0-D2BA78468C34}" presName="parentText" presStyleLbl="node1" presStyleIdx="1" presStyleCnt="2">
        <dgm:presLayoutVars>
          <dgm:chMax val="0"/>
          <dgm:bulletEnabled val="1"/>
        </dgm:presLayoutVars>
      </dgm:prSet>
      <dgm:spPr/>
    </dgm:pt>
    <dgm:pt modelId="{9836E089-72B5-4CF7-80FE-7C8D89E9FE69}" type="pres">
      <dgm:prSet presAssocID="{FA672AFC-CB98-4983-99E0-D2BA78468C34}" presName="childText" presStyleLbl="revTx" presStyleIdx="1" presStyleCnt="2">
        <dgm:presLayoutVars>
          <dgm:bulletEnabled val="1"/>
        </dgm:presLayoutVars>
      </dgm:prSet>
      <dgm:spPr/>
    </dgm:pt>
  </dgm:ptLst>
  <dgm:cxnLst>
    <dgm:cxn modelId="{195A9203-BF4F-49AB-B86A-731D4DF64A5F}" type="presOf" srcId="{EF235C28-C1E1-4B67-B4C5-D433400DDDC7}" destId="{93159DA6-C21B-49D6-8A78-184BD4F96358}" srcOrd="0" destOrd="0" presId="urn:microsoft.com/office/officeart/2005/8/layout/vList2"/>
    <dgm:cxn modelId="{412A6105-29B3-4EE7-9158-F85DCE57C2A6}" srcId="{EF235C28-C1E1-4B67-B4C5-D433400DDDC7}" destId="{D7CEC822-DC11-4DDD-82A9-76E6455C1D69}" srcOrd="0" destOrd="0" parTransId="{DE9BEAEC-E12D-42A2-BAE0-5CB490C89EED}" sibTransId="{974A35CD-5EDC-4E02-9DF1-F4768A07ACF9}"/>
    <dgm:cxn modelId="{9639470C-B1C2-43AD-9BFA-BC60689328D4}" srcId="{D7CEC822-DC11-4DDD-82A9-76E6455C1D69}" destId="{BB5B15FE-5B6B-4EF7-AC1F-8DB47C68B0D1}" srcOrd="2" destOrd="0" parTransId="{40742A06-B666-4A73-93DE-42430A9C8A68}" sibTransId="{C0CA05DE-FE28-4A6B-8522-641713037915}"/>
    <dgm:cxn modelId="{2906C611-C844-4410-8B9E-2320251B9032}" srcId="{EF235C28-C1E1-4B67-B4C5-D433400DDDC7}" destId="{FA672AFC-CB98-4983-99E0-D2BA78468C34}" srcOrd="1" destOrd="0" parTransId="{E2EC5903-1ADA-41FA-95A4-635BEC61D41A}" sibTransId="{C09F60A5-3528-43D4-A672-D36EB0DE7B6D}"/>
    <dgm:cxn modelId="{EB580E13-4F99-4145-8918-597DB03D8460}" type="presOf" srcId="{99198913-0BF8-437D-BB03-1C23FFF8E631}" destId="{9836E089-72B5-4CF7-80FE-7C8D89E9FE69}" srcOrd="0" destOrd="3" presId="urn:microsoft.com/office/officeart/2005/8/layout/vList2"/>
    <dgm:cxn modelId="{120BE01E-51E8-4773-8E0C-8E4C3D81673A}" srcId="{FA672AFC-CB98-4983-99E0-D2BA78468C34}" destId="{99198913-0BF8-437D-BB03-1C23FFF8E631}" srcOrd="3" destOrd="0" parTransId="{FC71D556-74BF-477B-BB2F-B2930363C0DF}" sibTransId="{BB711287-A6F6-438B-9489-C7E80C99FA45}"/>
    <dgm:cxn modelId="{1D675E3D-37A3-4A10-8643-6D680D109140}" srcId="{FA672AFC-CB98-4983-99E0-D2BA78468C34}" destId="{4F200BBE-3895-4E00-B4A2-F70EC83DAEC2}" srcOrd="1" destOrd="0" parTransId="{ADFABF1A-FA38-482D-8CBB-FBDBB5997358}" sibTransId="{8F3EBBBB-C40F-456E-96E0-E3BCCABDCDDB}"/>
    <dgm:cxn modelId="{E51D815D-3618-4346-872F-43B70AF8948C}" type="presOf" srcId="{4F200BBE-3895-4E00-B4A2-F70EC83DAEC2}" destId="{9836E089-72B5-4CF7-80FE-7C8D89E9FE69}" srcOrd="0" destOrd="1" presId="urn:microsoft.com/office/officeart/2005/8/layout/vList2"/>
    <dgm:cxn modelId="{2E5BE147-5968-498F-BADB-472763ED0E00}" type="presOf" srcId="{FA672AFC-CB98-4983-99E0-D2BA78468C34}" destId="{A6BAC4AB-0A45-4B7F-A652-43D4359D3282}" srcOrd="0" destOrd="0" presId="urn:microsoft.com/office/officeart/2005/8/layout/vList2"/>
    <dgm:cxn modelId="{EA76186C-2349-4992-8F6C-1BD1CAB0FBB0}" srcId="{FA672AFC-CB98-4983-99E0-D2BA78468C34}" destId="{BE73BAF0-22DE-4853-933B-889A1F969D88}" srcOrd="2" destOrd="0" parTransId="{4BD054A1-E163-432E-8D41-9783592403EA}" sibTransId="{3B4F10E9-59F3-48E2-BAF4-BE2630648932}"/>
    <dgm:cxn modelId="{CBA64E6C-9420-4886-803B-1785AD4834D1}" srcId="{D7CEC822-DC11-4DDD-82A9-76E6455C1D69}" destId="{5A5BC781-58D2-489F-8607-20CC8A2F04EA}" srcOrd="1" destOrd="0" parTransId="{AF4F7D41-1696-411A-98E9-134D9616E4D4}" sibTransId="{FB72444A-A7F0-48B4-839E-41B4A933660F}"/>
    <dgm:cxn modelId="{C55D116E-1644-42B9-ACAC-701B7F6092C8}" srcId="{FA672AFC-CB98-4983-99E0-D2BA78468C34}" destId="{9F48678D-B4D3-4BFC-8827-9D5E80A0E106}" srcOrd="0" destOrd="0" parTransId="{1F7605F3-4229-47EF-B3A9-1FCD623F0F29}" sibTransId="{9F2209D0-1522-4EDA-A7B5-A3C7FF85183E}"/>
    <dgm:cxn modelId="{95142D71-9274-4603-AA24-5642E2C48EAF}" type="presOf" srcId="{BE73BAF0-22DE-4853-933B-889A1F969D88}" destId="{9836E089-72B5-4CF7-80FE-7C8D89E9FE69}" srcOrd="0" destOrd="2" presId="urn:microsoft.com/office/officeart/2005/8/layout/vList2"/>
    <dgm:cxn modelId="{9064369F-952D-42C1-9202-899BFBADD1BB}" srcId="{D7CEC822-DC11-4DDD-82A9-76E6455C1D69}" destId="{8F1A0699-CA0F-4BE1-9FF3-6B08AE64DFA9}" srcOrd="0" destOrd="0" parTransId="{FEF7B87C-97E2-4DCC-A4D1-914F8D33228B}" sibTransId="{4EA9BC47-66CB-4DCA-81EF-838E36474A68}"/>
    <dgm:cxn modelId="{B87A5EC9-9A7F-4ED1-9C5E-E806BBD9FF19}" type="presOf" srcId="{9F48678D-B4D3-4BFC-8827-9D5E80A0E106}" destId="{9836E089-72B5-4CF7-80FE-7C8D89E9FE69}" srcOrd="0" destOrd="0" presId="urn:microsoft.com/office/officeart/2005/8/layout/vList2"/>
    <dgm:cxn modelId="{6C85F6D7-EBEC-49DA-A5F2-4BEE56C7F475}" type="presOf" srcId="{D7CEC822-DC11-4DDD-82A9-76E6455C1D69}" destId="{11AB425B-7CF9-4EC3-952F-C5855DD2D4C2}" srcOrd="0" destOrd="0" presId="urn:microsoft.com/office/officeart/2005/8/layout/vList2"/>
    <dgm:cxn modelId="{F5974BE0-AFDE-4736-812D-93A0F19C64F8}" type="presOf" srcId="{BB5B15FE-5B6B-4EF7-AC1F-8DB47C68B0D1}" destId="{D0EFAAFF-98BC-4517-B316-967AAE8E5F29}" srcOrd="0" destOrd="2" presId="urn:microsoft.com/office/officeart/2005/8/layout/vList2"/>
    <dgm:cxn modelId="{7BB0E2EA-FDFD-4BD6-B613-5611ACE5AAA9}" type="presOf" srcId="{8F1A0699-CA0F-4BE1-9FF3-6B08AE64DFA9}" destId="{D0EFAAFF-98BC-4517-B316-967AAE8E5F29}" srcOrd="0" destOrd="0" presId="urn:microsoft.com/office/officeart/2005/8/layout/vList2"/>
    <dgm:cxn modelId="{B54F55F7-BEAD-42E7-BDE8-71AF6CDFB85F}" type="presOf" srcId="{5A5BC781-58D2-489F-8607-20CC8A2F04EA}" destId="{D0EFAAFF-98BC-4517-B316-967AAE8E5F29}" srcOrd="0" destOrd="1" presId="urn:microsoft.com/office/officeart/2005/8/layout/vList2"/>
    <dgm:cxn modelId="{0C1970BF-07A7-415E-96A2-1FAAE1F0CFD5}" type="presParOf" srcId="{93159DA6-C21B-49D6-8A78-184BD4F96358}" destId="{11AB425B-7CF9-4EC3-952F-C5855DD2D4C2}" srcOrd="0" destOrd="0" presId="urn:microsoft.com/office/officeart/2005/8/layout/vList2"/>
    <dgm:cxn modelId="{A22634E5-61A3-412D-AFAD-667B2362386D}" type="presParOf" srcId="{93159DA6-C21B-49D6-8A78-184BD4F96358}" destId="{D0EFAAFF-98BC-4517-B316-967AAE8E5F29}" srcOrd="1" destOrd="0" presId="urn:microsoft.com/office/officeart/2005/8/layout/vList2"/>
    <dgm:cxn modelId="{35184C0A-E482-4036-B1C4-E93A17BD44F5}" type="presParOf" srcId="{93159DA6-C21B-49D6-8A78-184BD4F96358}" destId="{A6BAC4AB-0A45-4B7F-A652-43D4359D3282}" srcOrd="2" destOrd="0" presId="urn:microsoft.com/office/officeart/2005/8/layout/vList2"/>
    <dgm:cxn modelId="{398BFA8A-CED9-42C9-9327-5A6073EA267C}" type="presParOf" srcId="{93159DA6-C21B-49D6-8A78-184BD4F96358}" destId="{9836E089-72B5-4CF7-80FE-7C8D89E9FE6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235C28-C1E1-4B67-B4C5-D433400DDDC7}"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7CEC822-DC11-4DDD-82A9-76E6455C1D69}">
      <dgm:prSet/>
      <dgm:spPr/>
      <dgm:t>
        <a:bodyPr/>
        <a:lstStyle/>
        <a:p>
          <a:r>
            <a:rPr lang="en-US"/>
            <a:t>Roles:</a:t>
          </a:r>
        </a:p>
      </dgm:t>
    </dgm:pt>
    <dgm:pt modelId="{DE9BEAEC-E12D-42A2-BAE0-5CB490C89EED}" type="parTrans" cxnId="{412A6105-29B3-4EE7-9158-F85DCE57C2A6}">
      <dgm:prSet/>
      <dgm:spPr/>
      <dgm:t>
        <a:bodyPr/>
        <a:lstStyle/>
        <a:p>
          <a:endParaRPr lang="en-US"/>
        </a:p>
      </dgm:t>
    </dgm:pt>
    <dgm:pt modelId="{974A35CD-5EDC-4E02-9DF1-F4768A07ACF9}" type="sibTrans" cxnId="{412A6105-29B3-4EE7-9158-F85DCE57C2A6}">
      <dgm:prSet/>
      <dgm:spPr/>
      <dgm:t>
        <a:bodyPr/>
        <a:lstStyle/>
        <a:p>
          <a:endParaRPr lang="en-US"/>
        </a:p>
      </dgm:t>
    </dgm:pt>
    <dgm:pt modelId="{A0929830-C477-4555-B628-64ECA8098FE3}">
      <dgm:prSet/>
      <dgm:spPr/>
      <dgm:t>
        <a:bodyPr/>
        <a:lstStyle/>
        <a:p>
          <a:r>
            <a:rPr lang="en-US"/>
            <a:t>Product Owner</a:t>
          </a:r>
        </a:p>
      </dgm:t>
    </dgm:pt>
    <dgm:pt modelId="{0B3534AC-8352-4587-B076-68E38F48C920}" type="parTrans" cxnId="{F655516A-2414-43D7-9788-25977AB9DF72}">
      <dgm:prSet/>
      <dgm:spPr/>
      <dgm:t>
        <a:bodyPr/>
        <a:lstStyle/>
        <a:p>
          <a:endParaRPr lang="en-US"/>
        </a:p>
      </dgm:t>
    </dgm:pt>
    <dgm:pt modelId="{C097D5C4-FCCD-49D2-8974-D49A517EAA6D}" type="sibTrans" cxnId="{F655516A-2414-43D7-9788-25977AB9DF72}">
      <dgm:prSet/>
      <dgm:spPr/>
      <dgm:t>
        <a:bodyPr/>
        <a:lstStyle/>
        <a:p>
          <a:endParaRPr lang="en-US"/>
        </a:p>
      </dgm:t>
    </dgm:pt>
    <dgm:pt modelId="{8F1A0699-CA0F-4BE1-9FF3-6B08AE64DFA9}">
      <dgm:prSet/>
      <dgm:spPr/>
      <dgm:t>
        <a:bodyPr/>
        <a:lstStyle/>
        <a:p>
          <a:r>
            <a:rPr lang="en-US"/>
            <a:t>Knows exactly what the team needs to build.</a:t>
          </a:r>
        </a:p>
      </dgm:t>
    </dgm:pt>
    <dgm:pt modelId="{FEF7B87C-97E2-4DCC-A4D1-914F8D33228B}" type="parTrans" cxnId="{9064369F-952D-42C1-9202-899BFBADD1BB}">
      <dgm:prSet/>
      <dgm:spPr/>
      <dgm:t>
        <a:bodyPr/>
        <a:lstStyle/>
        <a:p>
          <a:endParaRPr lang="en-US"/>
        </a:p>
      </dgm:t>
    </dgm:pt>
    <dgm:pt modelId="{4EA9BC47-66CB-4DCA-81EF-838E36474A68}" type="sibTrans" cxnId="{9064369F-952D-42C1-9202-899BFBADD1BB}">
      <dgm:prSet/>
      <dgm:spPr/>
      <dgm:t>
        <a:bodyPr/>
        <a:lstStyle/>
        <a:p>
          <a:endParaRPr lang="en-US"/>
        </a:p>
      </dgm:t>
    </dgm:pt>
    <dgm:pt modelId="{7ACEBB88-B82F-41FB-ACE6-24DA6ECFD73A}">
      <dgm:prSet/>
      <dgm:spPr/>
      <dgm:t>
        <a:bodyPr/>
        <a:lstStyle/>
        <a:p>
          <a:r>
            <a:rPr lang="en-US"/>
            <a:t>"Role can only belong to one person."</a:t>
          </a:r>
        </a:p>
      </dgm:t>
    </dgm:pt>
    <dgm:pt modelId="{69094F2B-18C5-4C5F-BD00-80E019E01EE6}" type="parTrans" cxnId="{CB4E046D-8FB9-4810-8AF1-286FC6F93D8B}">
      <dgm:prSet/>
      <dgm:spPr/>
      <dgm:t>
        <a:bodyPr/>
        <a:lstStyle/>
        <a:p>
          <a:endParaRPr lang="en-US"/>
        </a:p>
      </dgm:t>
    </dgm:pt>
    <dgm:pt modelId="{467B6ADB-C47A-4568-B892-6A44A8860CF8}" type="sibTrans" cxnId="{CB4E046D-8FB9-4810-8AF1-286FC6F93D8B}">
      <dgm:prSet/>
      <dgm:spPr/>
      <dgm:t>
        <a:bodyPr/>
        <a:lstStyle/>
        <a:p>
          <a:endParaRPr lang="en-US"/>
        </a:p>
      </dgm:t>
    </dgm:pt>
    <dgm:pt modelId="{5A5BC781-58D2-489F-8607-20CC8A2F04EA}">
      <dgm:prSet/>
      <dgm:spPr/>
      <dgm:t>
        <a:bodyPr/>
        <a:lstStyle/>
        <a:p>
          <a:r>
            <a:rPr lang="en-US"/>
            <a:t>Scrum Master</a:t>
          </a:r>
        </a:p>
      </dgm:t>
    </dgm:pt>
    <dgm:pt modelId="{AF4F7D41-1696-411A-98E9-134D9616E4D4}" type="parTrans" cxnId="{CBA64E6C-9420-4886-803B-1785AD4834D1}">
      <dgm:prSet/>
      <dgm:spPr/>
      <dgm:t>
        <a:bodyPr/>
        <a:lstStyle/>
        <a:p>
          <a:endParaRPr lang="en-US"/>
        </a:p>
      </dgm:t>
    </dgm:pt>
    <dgm:pt modelId="{FB72444A-A7F0-48B4-839E-41B4A933660F}" type="sibTrans" cxnId="{CBA64E6C-9420-4886-803B-1785AD4834D1}">
      <dgm:prSet/>
      <dgm:spPr/>
      <dgm:t>
        <a:bodyPr/>
        <a:lstStyle/>
        <a:p>
          <a:endParaRPr lang="en-US"/>
        </a:p>
      </dgm:t>
    </dgm:pt>
    <dgm:pt modelId="{BB5B15FE-5B6B-4EF7-AC1F-8DB47C68B0D1}">
      <dgm:prSet/>
      <dgm:spPr/>
      <dgm:t>
        <a:bodyPr/>
        <a:lstStyle/>
        <a:p>
          <a:r>
            <a:rPr lang="en-US"/>
            <a:t>Development team leader; person willing to make decisions.</a:t>
          </a:r>
        </a:p>
      </dgm:t>
    </dgm:pt>
    <dgm:pt modelId="{40742A06-B666-4A73-93DE-42430A9C8A68}" type="parTrans" cxnId="{9639470C-B1C2-43AD-9BFA-BC60689328D4}">
      <dgm:prSet/>
      <dgm:spPr/>
      <dgm:t>
        <a:bodyPr/>
        <a:lstStyle/>
        <a:p>
          <a:endParaRPr lang="en-US"/>
        </a:p>
      </dgm:t>
    </dgm:pt>
    <dgm:pt modelId="{C0CA05DE-FE28-4A6B-8522-641713037915}" type="sibTrans" cxnId="{9639470C-B1C2-43AD-9BFA-BC60689328D4}">
      <dgm:prSet/>
      <dgm:spPr/>
      <dgm:t>
        <a:bodyPr/>
        <a:lstStyle/>
        <a:p>
          <a:endParaRPr lang="en-US"/>
        </a:p>
      </dgm:t>
    </dgm:pt>
    <dgm:pt modelId="{39007E6D-A7C8-4579-A5FC-44AFF87A624C}">
      <dgm:prSet/>
      <dgm:spPr/>
      <dgm:t>
        <a:bodyPr/>
        <a:lstStyle/>
        <a:p>
          <a:r>
            <a:rPr lang="en-US"/>
            <a:t>Scrum Team</a:t>
          </a:r>
        </a:p>
      </dgm:t>
    </dgm:pt>
    <dgm:pt modelId="{8366BDF0-5485-446D-88E8-E35D3E8E971C}" type="parTrans" cxnId="{37A1D0AD-69CB-47A7-B666-644799361C92}">
      <dgm:prSet/>
      <dgm:spPr/>
      <dgm:t>
        <a:bodyPr/>
        <a:lstStyle/>
        <a:p>
          <a:endParaRPr lang="en-US"/>
        </a:p>
      </dgm:t>
    </dgm:pt>
    <dgm:pt modelId="{CF6FFF01-A597-4E97-A47B-DBA8CA50FD59}" type="sibTrans" cxnId="{37A1D0AD-69CB-47A7-B666-644799361C92}">
      <dgm:prSet/>
      <dgm:spPr/>
      <dgm:t>
        <a:bodyPr/>
        <a:lstStyle/>
        <a:p>
          <a:endParaRPr lang="en-US"/>
        </a:p>
      </dgm:t>
    </dgm:pt>
    <dgm:pt modelId="{7CA5E36D-BE44-4891-BE7C-793BF7DD4AF3}">
      <dgm:prSet/>
      <dgm:spPr/>
      <dgm:t>
        <a:bodyPr/>
        <a:lstStyle/>
        <a:p>
          <a:r>
            <a:rPr lang="en-US"/>
            <a:t>People who will perform all the developments tasks necessary to deliver the project.</a:t>
          </a:r>
        </a:p>
      </dgm:t>
    </dgm:pt>
    <dgm:pt modelId="{C71B92B3-B969-4D87-8B7F-0B39935BB08C}" type="parTrans" cxnId="{750585C7-9979-475D-A628-519DEF0271FB}">
      <dgm:prSet/>
      <dgm:spPr/>
      <dgm:t>
        <a:bodyPr/>
        <a:lstStyle/>
        <a:p>
          <a:endParaRPr lang="en-US"/>
        </a:p>
      </dgm:t>
    </dgm:pt>
    <dgm:pt modelId="{0134D3AC-FE37-44E6-BC87-8B4F6616A86E}" type="sibTrans" cxnId="{750585C7-9979-475D-A628-519DEF0271FB}">
      <dgm:prSet/>
      <dgm:spPr/>
      <dgm:t>
        <a:bodyPr/>
        <a:lstStyle/>
        <a:p>
          <a:endParaRPr lang="en-US"/>
        </a:p>
      </dgm:t>
    </dgm:pt>
    <dgm:pt modelId="{6BFAC409-E1F6-4EA6-9AD1-AD4071CD3290}">
      <dgm:prSet/>
      <dgm:spPr/>
      <dgm:t>
        <a:bodyPr/>
        <a:lstStyle/>
        <a:p>
          <a:r>
            <a:rPr lang="en-US"/>
            <a:t>"Team members can pick what they want."</a:t>
          </a:r>
        </a:p>
      </dgm:t>
    </dgm:pt>
    <dgm:pt modelId="{0BA4E0C4-F925-4BAC-8A78-E67165825CEE}" type="parTrans" cxnId="{19FD6DEC-0A71-45BE-86DF-2208A051AEF8}">
      <dgm:prSet/>
      <dgm:spPr/>
      <dgm:t>
        <a:bodyPr/>
        <a:lstStyle/>
        <a:p>
          <a:endParaRPr lang="en-US"/>
        </a:p>
      </dgm:t>
    </dgm:pt>
    <dgm:pt modelId="{25C039F5-5880-4486-9972-78333095C656}" type="sibTrans" cxnId="{19FD6DEC-0A71-45BE-86DF-2208A051AEF8}">
      <dgm:prSet/>
      <dgm:spPr/>
      <dgm:t>
        <a:bodyPr/>
        <a:lstStyle/>
        <a:p>
          <a:endParaRPr lang="en-US"/>
        </a:p>
      </dgm:t>
    </dgm:pt>
    <dgm:pt modelId="{FA672AFC-CB98-4983-99E0-D2BA78468C34}">
      <dgm:prSet/>
      <dgm:spPr/>
      <dgm:t>
        <a:bodyPr/>
        <a:lstStyle/>
        <a:p>
          <a:r>
            <a:rPr lang="en-US"/>
            <a:t>WordPress</a:t>
          </a:r>
          <a:r>
            <a:rPr lang="en-US">
              <a:latin typeface="Calibri Light" panose="020F0302020204030204"/>
            </a:rPr>
            <a:t>:</a:t>
          </a:r>
          <a:endParaRPr lang="en-US"/>
        </a:p>
      </dgm:t>
    </dgm:pt>
    <dgm:pt modelId="{E2EC5903-1ADA-41FA-95A4-635BEC61D41A}" type="parTrans" cxnId="{2906C611-C844-4410-8B9E-2320251B9032}">
      <dgm:prSet/>
      <dgm:spPr/>
      <dgm:t>
        <a:bodyPr/>
        <a:lstStyle/>
        <a:p>
          <a:endParaRPr lang="en-US"/>
        </a:p>
      </dgm:t>
    </dgm:pt>
    <dgm:pt modelId="{C09F60A5-3528-43D4-A672-D36EB0DE7B6D}" type="sibTrans" cxnId="{2906C611-C844-4410-8B9E-2320251B9032}">
      <dgm:prSet/>
      <dgm:spPr/>
      <dgm:t>
        <a:bodyPr/>
        <a:lstStyle/>
        <a:p>
          <a:endParaRPr lang="en-US"/>
        </a:p>
      </dgm:t>
    </dgm:pt>
    <dgm:pt modelId="{73CD4F49-D7BF-49F8-9088-FD8B281C0157}">
      <dgm:prSet/>
      <dgm:spPr/>
      <dgm:t>
        <a:bodyPr/>
        <a:lstStyle/>
        <a:p>
          <a:r>
            <a:rPr lang="en-US"/>
            <a:t>New software for all team members.</a:t>
          </a:r>
        </a:p>
      </dgm:t>
    </dgm:pt>
    <dgm:pt modelId="{F46C711B-74F6-41E1-8CB3-3D640A1AB2B0}" type="parTrans" cxnId="{26FA8F95-CBD1-414D-A4D1-7B41E7F6C206}">
      <dgm:prSet/>
      <dgm:spPr/>
      <dgm:t>
        <a:bodyPr/>
        <a:lstStyle/>
        <a:p>
          <a:endParaRPr lang="en-US"/>
        </a:p>
      </dgm:t>
    </dgm:pt>
    <dgm:pt modelId="{C0AAB68A-9B7A-4145-8188-64889F7C597C}" type="sibTrans" cxnId="{26FA8F95-CBD1-414D-A4D1-7B41E7F6C206}">
      <dgm:prSet/>
      <dgm:spPr/>
      <dgm:t>
        <a:bodyPr/>
        <a:lstStyle/>
        <a:p>
          <a:endParaRPr lang="en-US"/>
        </a:p>
      </dgm:t>
    </dgm:pt>
    <dgm:pt modelId="{9F48678D-B4D3-4BFC-8827-9D5E80A0E106}">
      <dgm:prSet/>
      <dgm:spPr/>
      <dgm:t>
        <a:bodyPr/>
        <a:lstStyle/>
        <a:p>
          <a:r>
            <a:rPr lang="en-US"/>
            <a:t>Not all team member are familiar with programming.</a:t>
          </a:r>
        </a:p>
      </dgm:t>
    </dgm:pt>
    <dgm:pt modelId="{1F7605F3-4229-47EF-B3A9-1FCD623F0F29}" type="parTrans" cxnId="{C55D116E-1644-42B9-ACAC-701B7F6092C8}">
      <dgm:prSet/>
      <dgm:spPr/>
      <dgm:t>
        <a:bodyPr/>
        <a:lstStyle/>
        <a:p>
          <a:endParaRPr lang="en-US"/>
        </a:p>
      </dgm:t>
    </dgm:pt>
    <dgm:pt modelId="{9F2209D0-1522-4EDA-A7B5-A3C7FF85183E}" type="sibTrans" cxnId="{C55D116E-1644-42B9-ACAC-701B7F6092C8}">
      <dgm:prSet/>
      <dgm:spPr/>
      <dgm:t>
        <a:bodyPr/>
        <a:lstStyle/>
        <a:p>
          <a:endParaRPr lang="en-US"/>
        </a:p>
      </dgm:t>
    </dgm:pt>
    <dgm:pt modelId="{4F200BBE-3895-4E00-B4A2-F70EC83DAEC2}">
      <dgm:prSet phldr="0"/>
      <dgm:spPr/>
      <dgm:t>
        <a:bodyPr/>
        <a:lstStyle/>
        <a:p>
          <a:pPr rtl="0"/>
          <a:r>
            <a:rPr lang="en-US">
              <a:latin typeface="Calibri"/>
              <a:cs typeface="Calibri"/>
            </a:rPr>
            <a:t>SCRUM doesn't feel applicable for a team of 4.</a:t>
          </a:r>
        </a:p>
      </dgm:t>
    </dgm:pt>
    <dgm:pt modelId="{ADFABF1A-FA38-482D-8CBB-FBDBB5997358}" type="parTrans" cxnId="{1D675E3D-37A3-4A10-8643-6D680D109140}">
      <dgm:prSet/>
      <dgm:spPr/>
    </dgm:pt>
    <dgm:pt modelId="{8F3EBBBB-C40F-456E-96E0-E3BCCABDCDDB}" type="sibTrans" cxnId="{1D675E3D-37A3-4A10-8643-6D680D109140}">
      <dgm:prSet/>
      <dgm:spPr/>
    </dgm:pt>
    <dgm:pt modelId="{93159DA6-C21B-49D6-8A78-184BD4F96358}" type="pres">
      <dgm:prSet presAssocID="{EF235C28-C1E1-4B67-B4C5-D433400DDDC7}" presName="linear" presStyleCnt="0">
        <dgm:presLayoutVars>
          <dgm:animLvl val="lvl"/>
          <dgm:resizeHandles val="exact"/>
        </dgm:presLayoutVars>
      </dgm:prSet>
      <dgm:spPr/>
    </dgm:pt>
    <dgm:pt modelId="{11AB425B-7CF9-4EC3-952F-C5855DD2D4C2}" type="pres">
      <dgm:prSet presAssocID="{D7CEC822-DC11-4DDD-82A9-76E6455C1D69}" presName="parentText" presStyleLbl="node1" presStyleIdx="0" presStyleCnt="2">
        <dgm:presLayoutVars>
          <dgm:chMax val="0"/>
          <dgm:bulletEnabled val="1"/>
        </dgm:presLayoutVars>
      </dgm:prSet>
      <dgm:spPr/>
    </dgm:pt>
    <dgm:pt modelId="{ED935E1C-5694-4D4A-B778-55EE7F11299F}" type="pres">
      <dgm:prSet presAssocID="{D7CEC822-DC11-4DDD-82A9-76E6455C1D69}" presName="childText" presStyleLbl="revTx" presStyleIdx="0" presStyleCnt="2">
        <dgm:presLayoutVars>
          <dgm:bulletEnabled val="1"/>
        </dgm:presLayoutVars>
      </dgm:prSet>
      <dgm:spPr/>
    </dgm:pt>
    <dgm:pt modelId="{A6BAC4AB-0A45-4B7F-A652-43D4359D3282}" type="pres">
      <dgm:prSet presAssocID="{FA672AFC-CB98-4983-99E0-D2BA78468C34}" presName="parentText" presStyleLbl="node1" presStyleIdx="1" presStyleCnt="2">
        <dgm:presLayoutVars>
          <dgm:chMax val="0"/>
          <dgm:bulletEnabled val="1"/>
        </dgm:presLayoutVars>
      </dgm:prSet>
      <dgm:spPr/>
    </dgm:pt>
    <dgm:pt modelId="{9836E089-72B5-4CF7-80FE-7C8D89E9FE69}" type="pres">
      <dgm:prSet presAssocID="{FA672AFC-CB98-4983-99E0-D2BA78468C34}" presName="childText" presStyleLbl="revTx" presStyleIdx="1" presStyleCnt="2">
        <dgm:presLayoutVars>
          <dgm:bulletEnabled val="1"/>
        </dgm:presLayoutVars>
      </dgm:prSet>
      <dgm:spPr/>
    </dgm:pt>
  </dgm:ptLst>
  <dgm:cxnLst>
    <dgm:cxn modelId="{195A9203-BF4F-49AB-B86A-731D4DF64A5F}" type="presOf" srcId="{EF235C28-C1E1-4B67-B4C5-D433400DDDC7}" destId="{93159DA6-C21B-49D6-8A78-184BD4F96358}" srcOrd="0" destOrd="0" presId="urn:microsoft.com/office/officeart/2005/8/layout/vList2"/>
    <dgm:cxn modelId="{412A6105-29B3-4EE7-9158-F85DCE57C2A6}" srcId="{EF235C28-C1E1-4B67-B4C5-D433400DDDC7}" destId="{D7CEC822-DC11-4DDD-82A9-76E6455C1D69}" srcOrd="0" destOrd="0" parTransId="{DE9BEAEC-E12D-42A2-BAE0-5CB490C89EED}" sibTransId="{974A35CD-5EDC-4E02-9DF1-F4768A07ACF9}"/>
    <dgm:cxn modelId="{9639470C-B1C2-43AD-9BFA-BC60689328D4}" srcId="{5A5BC781-58D2-489F-8607-20CC8A2F04EA}" destId="{BB5B15FE-5B6B-4EF7-AC1F-8DB47C68B0D1}" srcOrd="0" destOrd="0" parTransId="{40742A06-B666-4A73-93DE-42430A9C8A68}" sibTransId="{C0CA05DE-FE28-4A6B-8522-641713037915}"/>
    <dgm:cxn modelId="{815C6F0C-0221-493E-97C8-0AE1494FDC89}" type="presOf" srcId="{A0929830-C477-4555-B628-64ECA8098FE3}" destId="{ED935E1C-5694-4D4A-B778-55EE7F11299F}" srcOrd="0" destOrd="0" presId="urn:microsoft.com/office/officeart/2005/8/layout/vList2"/>
    <dgm:cxn modelId="{2906C611-C844-4410-8B9E-2320251B9032}" srcId="{EF235C28-C1E1-4B67-B4C5-D433400DDDC7}" destId="{FA672AFC-CB98-4983-99E0-D2BA78468C34}" srcOrd="1" destOrd="0" parTransId="{E2EC5903-1ADA-41FA-95A4-635BEC61D41A}" sibTransId="{C09F60A5-3528-43D4-A672-D36EB0DE7B6D}"/>
    <dgm:cxn modelId="{0ED5ED31-4C5C-4EB1-9F54-7A46AD5F4DF5}" type="presOf" srcId="{D7CEC822-DC11-4DDD-82A9-76E6455C1D69}" destId="{11AB425B-7CF9-4EC3-952F-C5855DD2D4C2}" srcOrd="0" destOrd="0" presId="urn:microsoft.com/office/officeart/2005/8/layout/vList2"/>
    <dgm:cxn modelId="{BE90A934-C85C-4F8B-95CF-0650CE7206A1}" type="presOf" srcId="{8F1A0699-CA0F-4BE1-9FF3-6B08AE64DFA9}" destId="{ED935E1C-5694-4D4A-B778-55EE7F11299F}" srcOrd="0" destOrd="1" presId="urn:microsoft.com/office/officeart/2005/8/layout/vList2"/>
    <dgm:cxn modelId="{1D675E3D-37A3-4A10-8643-6D680D109140}" srcId="{FA672AFC-CB98-4983-99E0-D2BA78468C34}" destId="{4F200BBE-3895-4E00-B4A2-F70EC83DAEC2}" srcOrd="1" destOrd="0" parTransId="{ADFABF1A-FA38-482D-8CBB-FBDBB5997358}" sibTransId="{8F3EBBBB-C40F-456E-96E0-E3BCCABDCDDB}"/>
    <dgm:cxn modelId="{E6D6EB60-C7CA-4A44-8CE6-3C22B89A8CF6}" type="presOf" srcId="{7CA5E36D-BE44-4891-BE7C-793BF7DD4AF3}" destId="{ED935E1C-5694-4D4A-B778-55EE7F11299F}" srcOrd="0" destOrd="6" presId="urn:microsoft.com/office/officeart/2005/8/layout/vList2"/>
    <dgm:cxn modelId="{46DF1361-B124-4338-A9BA-3CD53630760C}" type="presOf" srcId="{FA672AFC-CB98-4983-99E0-D2BA78468C34}" destId="{A6BAC4AB-0A45-4B7F-A652-43D4359D3282}" srcOrd="0" destOrd="0" presId="urn:microsoft.com/office/officeart/2005/8/layout/vList2"/>
    <dgm:cxn modelId="{F8114F48-73FA-463D-A997-81E9E9A57DFF}" type="presOf" srcId="{73CD4F49-D7BF-49F8-9088-FD8B281C0157}" destId="{9836E089-72B5-4CF7-80FE-7C8D89E9FE69}" srcOrd="0" destOrd="0" presId="urn:microsoft.com/office/officeart/2005/8/layout/vList2"/>
    <dgm:cxn modelId="{F655516A-2414-43D7-9788-25977AB9DF72}" srcId="{D7CEC822-DC11-4DDD-82A9-76E6455C1D69}" destId="{A0929830-C477-4555-B628-64ECA8098FE3}" srcOrd="0" destOrd="0" parTransId="{0B3534AC-8352-4587-B076-68E38F48C920}" sibTransId="{C097D5C4-FCCD-49D2-8974-D49A517EAA6D}"/>
    <dgm:cxn modelId="{CBA64E6C-9420-4886-803B-1785AD4834D1}" srcId="{D7CEC822-DC11-4DDD-82A9-76E6455C1D69}" destId="{5A5BC781-58D2-489F-8607-20CC8A2F04EA}" srcOrd="1" destOrd="0" parTransId="{AF4F7D41-1696-411A-98E9-134D9616E4D4}" sibTransId="{FB72444A-A7F0-48B4-839E-41B4A933660F}"/>
    <dgm:cxn modelId="{CB4E046D-8FB9-4810-8AF1-286FC6F93D8B}" srcId="{A0929830-C477-4555-B628-64ECA8098FE3}" destId="{7ACEBB88-B82F-41FB-ACE6-24DA6ECFD73A}" srcOrd="1" destOrd="0" parTransId="{69094F2B-18C5-4C5F-BD00-80E019E01EE6}" sibTransId="{467B6ADB-C47A-4568-B892-6A44A8860CF8}"/>
    <dgm:cxn modelId="{C55D116E-1644-42B9-ACAC-701B7F6092C8}" srcId="{73CD4F49-D7BF-49F8-9088-FD8B281C0157}" destId="{9F48678D-B4D3-4BFC-8827-9D5E80A0E106}" srcOrd="0" destOrd="0" parTransId="{1F7605F3-4229-47EF-B3A9-1FCD623F0F29}" sibTransId="{9F2209D0-1522-4EDA-A7B5-A3C7FF85183E}"/>
    <dgm:cxn modelId="{572B4573-2FEA-4C52-978E-598B661ED627}" type="presOf" srcId="{7ACEBB88-B82F-41FB-ACE6-24DA6ECFD73A}" destId="{ED935E1C-5694-4D4A-B778-55EE7F11299F}" srcOrd="0" destOrd="2" presId="urn:microsoft.com/office/officeart/2005/8/layout/vList2"/>
    <dgm:cxn modelId="{26FA8F95-CBD1-414D-A4D1-7B41E7F6C206}" srcId="{FA672AFC-CB98-4983-99E0-D2BA78468C34}" destId="{73CD4F49-D7BF-49F8-9088-FD8B281C0157}" srcOrd="0" destOrd="0" parTransId="{F46C711B-74F6-41E1-8CB3-3D640A1AB2B0}" sibTransId="{C0AAB68A-9B7A-4145-8188-64889F7C597C}"/>
    <dgm:cxn modelId="{5AC07A9B-567B-4591-8718-6F86C9BC3417}" type="presOf" srcId="{5A5BC781-58D2-489F-8607-20CC8A2F04EA}" destId="{ED935E1C-5694-4D4A-B778-55EE7F11299F}" srcOrd="0" destOrd="3" presId="urn:microsoft.com/office/officeart/2005/8/layout/vList2"/>
    <dgm:cxn modelId="{9064369F-952D-42C1-9202-899BFBADD1BB}" srcId="{A0929830-C477-4555-B628-64ECA8098FE3}" destId="{8F1A0699-CA0F-4BE1-9FF3-6B08AE64DFA9}" srcOrd="0" destOrd="0" parTransId="{FEF7B87C-97E2-4DCC-A4D1-914F8D33228B}" sibTransId="{4EA9BC47-66CB-4DCA-81EF-838E36474A68}"/>
    <dgm:cxn modelId="{03DFE3AB-2382-4F98-B422-7B6997BC0D6D}" type="presOf" srcId="{39007E6D-A7C8-4579-A5FC-44AFF87A624C}" destId="{ED935E1C-5694-4D4A-B778-55EE7F11299F}" srcOrd="0" destOrd="5" presId="urn:microsoft.com/office/officeart/2005/8/layout/vList2"/>
    <dgm:cxn modelId="{37A1D0AD-69CB-47A7-B666-644799361C92}" srcId="{D7CEC822-DC11-4DDD-82A9-76E6455C1D69}" destId="{39007E6D-A7C8-4579-A5FC-44AFF87A624C}" srcOrd="2" destOrd="0" parTransId="{8366BDF0-5485-446D-88E8-E35D3E8E971C}" sibTransId="{CF6FFF01-A597-4E97-A47B-DBA8CA50FD59}"/>
    <dgm:cxn modelId="{750585C7-9979-475D-A628-519DEF0271FB}" srcId="{39007E6D-A7C8-4579-A5FC-44AFF87A624C}" destId="{7CA5E36D-BE44-4891-BE7C-793BF7DD4AF3}" srcOrd="0" destOrd="0" parTransId="{C71B92B3-B969-4D87-8B7F-0B39935BB08C}" sibTransId="{0134D3AC-FE37-44E6-BC87-8B4F6616A86E}"/>
    <dgm:cxn modelId="{20BBE1C9-C139-4FE9-B1C2-EC0C4F7B374C}" type="presOf" srcId="{9F48678D-B4D3-4BFC-8827-9D5E80A0E106}" destId="{9836E089-72B5-4CF7-80FE-7C8D89E9FE69}" srcOrd="0" destOrd="1" presId="urn:microsoft.com/office/officeart/2005/8/layout/vList2"/>
    <dgm:cxn modelId="{3D7E92DF-89A1-4821-91EE-77E0D711917D}" type="presOf" srcId="{4F200BBE-3895-4E00-B4A2-F70EC83DAEC2}" destId="{9836E089-72B5-4CF7-80FE-7C8D89E9FE69}" srcOrd="0" destOrd="2" presId="urn:microsoft.com/office/officeart/2005/8/layout/vList2"/>
    <dgm:cxn modelId="{39BD22E8-39B1-414E-B94E-EC170CAD569F}" type="presOf" srcId="{BB5B15FE-5B6B-4EF7-AC1F-8DB47C68B0D1}" destId="{ED935E1C-5694-4D4A-B778-55EE7F11299F}" srcOrd="0" destOrd="4" presId="urn:microsoft.com/office/officeart/2005/8/layout/vList2"/>
    <dgm:cxn modelId="{19FD6DEC-0A71-45BE-86DF-2208A051AEF8}" srcId="{39007E6D-A7C8-4579-A5FC-44AFF87A624C}" destId="{6BFAC409-E1F6-4EA6-9AD1-AD4071CD3290}" srcOrd="1" destOrd="0" parTransId="{0BA4E0C4-F925-4BAC-8A78-E67165825CEE}" sibTransId="{25C039F5-5880-4486-9972-78333095C656}"/>
    <dgm:cxn modelId="{C4D5EBEC-AAF0-4D93-B4DA-A96AC9F0C5D6}" type="presOf" srcId="{6BFAC409-E1F6-4EA6-9AD1-AD4071CD3290}" destId="{ED935E1C-5694-4D4A-B778-55EE7F11299F}" srcOrd="0" destOrd="7" presId="urn:microsoft.com/office/officeart/2005/8/layout/vList2"/>
    <dgm:cxn modelId="{F6E8ABBE-BAE8-4970-A354-BFC147C56014}" type="presParOf" srcId="{93159DA6-C21B-49D6-8A78-184BD4F96358}" destId="{11AB425B-7CF9-4EC3-952F-C5855DD2D4C2}" srcOrd="0" destOrd="0" presId="urn:microsoft.com/office/officeart/2005/8/layout/vList2"/>
    <dgm:cxn modelId="{212E868F-F189-4349-A14F-14FE625E0077}" type="presParOf" srcId="{93159DA6-C21B-49D6-8A78-184BD4F96358}" destId="{ED935E1C-5694-4D4A-B778-55EE7F11299F}" srcOrd="1" destOrd="0" presId="urn:microsoft.com/office/officeart/2005/8/layout/vList2"/>
    <dgm:cxn modelId="{10B610B0-7034-487D-A7C7-077070561705}" type="presParOf" srcId="{93159DA6-C21B-49D6-8A78-184BD4F96358}" destId="{A6BAC4AB-0A45-4B7F-A652-43D4359D3282}" srcOrd="2" destOrd="0" presId="urn:microsoft.com/office/officeart/2005/8/layout/vList2"/>
    <dgm:cxn modelId="{F63A89C5-2F0D-46BC-8EB7-122DC1EB063A}" type="presParOf" srcId="{93159DA6-C21B-49D6-8A78-184BD4F96358}" destId="{9836E089-72B5-4CF7-80FE-7C8D89E9FE6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389913-D14F-404E-9648-BAB8D88F07E5}"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835F9CE9-AD52-4BBC-9B7C-34BA7F76E50C}">
      <dgm:prSet/>
      <dgm:spPr/>
      <dgm:t>
        <a:bodyPr/>
        <a:lstStyle/>
        <a:p>
          <a:r>
            <a:rPr lang="en-US"/>
            <a:t>Summary:</a:t>
          </a:r>
        </a:p>
      </dgm:t>
    </dgm:pt>
    <dgm:pt modelId="{DCF3C3A9-CC49-48FB-91C3-2F3895527829}" type="parTrans" cxnId="{056FB5BA-8282-4529-9251-34E04F3AA9A0}">
      <dgm:prSet/>
      <dgm:spPr/>
      <dgm:t>
        <a:bodyPr/>
        <a:lstStyle/>
        <a:p>
          <a:endParaRPr lang="en-US"/>
        </a:p>
      </dgm:t>
    </dgm:pt>
    <dgm:pt modelId="{F7CAA275-FBB2-4D12-9697-FA1E3551C37D}" type="sibTrans" cxnId="{056FB5BA-8282-4529-9251-34E04F3AA9A0}">
      <dgm:prSet/>
      <dgm:spPr/>
      <dgm:t>
        <a:bodyPr/>
        <a:lstStyle/>
        <a:p>
          <a:endParaRPr lang="en-US"/>
        </a:p>
      </dgm:t>
    </dgm:pt>
    <dgm:pt modelId="{241B8B0B-8548-4BA6-BD09-D9D2C980353C}">
      <dgm:prSet/>
      <dgm:spPr/>
      <dgm:t>
        <a:bodyPr/>
        <a:lstStyle/>
        <a:p>
          <a:r>
            <a:rPr lang="en-US"/>
            <a:t>25 Questions</a:t>
          </a:r>
        </a:p>
      </dgm:t>
    </dgm:pt>
    <dgm:pt modelId="{155184B9-249A-4822-A8A6-EFBD13B3A55F}" type="parTrans" cxnId="{CA44B1F9-CB1D-440D-95B9-562AAF7E3DF7}">
      <dgm:prSet/>
      <dgm:spPr/>
      <dgm:t>
        <a:bodyPr/>
        <a:lstStyle/>
        <a:p>
          <a:endParaRPr lang="en-US"/>
        </a:p>
      </dgm:t>
    </dgm:pt>
    <dgm:pt modelId="{7F6278E3-AE99-4F4C-9BEC-A3890FA05CF8}" type="sibTrans" cxnId="{CA44B1F9-CB1D-440D-95B9-562AAF7E3DF7}">
      <dgm:prSet/>
      <dgm:spPr/>
      <dgm:t>
        <a:bodyPr/>
        <a:lstStyle/>
        <a:p>
          <a:endParaRPr lang="en-US"/>
        </a:p>
      </dgm:t>
    </dgm:pt>
    <dgm:pt modelId="{34613FEE-3676-4365-8E1D-57C350789E15}">
      <dgm:prSet/>
      <dgm:spPr/>
      <dgm:t>
        <a:bodyPr/>
        <a:lstStyle/>
        <a:p>
          <a:r>
            <a:rPr lang="en-US"/>
            <a:t>Six question each dimension.</a:t>
          </a:r>
        </a:p>
      </dgm:t>
    </dgm:pt>
    <dgm:pt modelId="{09C5C8CD-A2A7-4A60-8267-ABE4E29CA5B0}" type="parTrans" cxnId="{DF523353-785F-4F05-A0DA-7CA7FB649829}">
      <dgm:prSet/>
      <dgm:spPr/>
      <dgm:t>
        <a:bodyPr/>
        <a:lstStyle/>
        <a:p>
          <a:endParaRPr lang="en-US"/>
        </a:p>
      </dgm:t>
    </dgm:pt>
    <dgm:pt modelId="{A94831D3-2B1C-4A3D-9B88-C0DCC7CDC429}" type="sibTrans" cxnId="{DF523353-785F-4F05-A0DA-7CA7FB649829}">
      <dgm:prSet/>
      <dgm:spPr/>
      <dgm:t>
        <a:bodyPr/>
        <a:lstStyle/>
        <a:p>
          <a:endParaRPr lang="en-US"/>
        </a:p>
      </dgm:t>
    </dgm:pt>
    <dgm:pt modelId="{12F76682-2529-4C0B-8019-20D2D161162F}">
      <dgm:prSet/>
      <dgm:spPr/>
      <dgm:t>
        <a:bodyPr/>
        <a:lstStyle/>
        <a:p>
          <a:r>
            <a:rPr lang="en-US"/>
            <a:t>One additional question.</a:t>
          </a:r>
        </a:p>
      </dgm:t>
    </dgm:pt>
    <dgm:pt modelId="{2C728F25-8916-4597-BE0A-7C37BC45609C}" type="parTrans" cxnId="{AAA39D64-9A76-4D91-8F0A-156414FAF9AC}">
      <dgm:prSet/>
      <dgm:spPr/>
      <dgm:t>
        <a:bodyPr/>
        <a:lstStyle/>
        <a:p>
          <a:endParaRPr lang="en-US"/>
        </a:p>
      </dgm:t>
    </dgm:pt>
    <dgm:pt modelId="{73F335C8-1FF8-402A-A1CB-654EA2385FF7}" type="sibTrans" cxnId="{AAA39D64-9A76-4D91-8F0A-156414FAF9AC}">
      <dgm:prSet/>
      <dgm:spPr/>
      <dgm:t>
        <a:bodyPr/>
        <a:lstStyle/>
        <a:p>
          <a:endParaRPr lang="en-US"/>
        </a:p>
      </dgm:t>
    </dgm:pt>
    <dgm:pt modelId="{82C15475-51D3-4E8B-83B3-AB8C21192590}">
      <dgm:prSet/>
      <dgm:spPr/>
      <dgm:t>
        <a:bodyPr/>
        <a:lstStyle/>
        <a:p>
          <a:r>
            <a:rPr lang="en-US"/>
            <a:t>Four responses</a:t>
          </a:r>
        </a:p>
      </dgm:t>
    </dgm:pt>
    <dgm:pt modelId="{2430F846-5D63-4B58-9118-0B1032F912CE}" type="parTrans" cxnId="{92F12068-3B13-4109-ADA5-8977E5CDFF04}">
      <dgm:prSet/>
      <dgm:spPr/>
      <dgm:t>
        <a:bodyPr/>
        <a:lstStyle/>
        <a:p>
          <a:endParaRPr lang="en-US"/>
        </a:p>
      </dgm:t>
    </dgm:pt>
    <dgm:pt modelId="{D210177A-71D2-490F-8F67-58CC0751B499}" type="sibTrans" cxnId="{92F12068-3B13-4109-ADA5-8977E5CDFF04}">
      <dgm:prSet/>
      <dgm:spPr/>
      <dgm:t>
        <a:bodyPr/>
        <a:lstStyle/>
        <a:p>
          <a:endParaRPr lang="en-US"/>
        </a:p>
      </dgm:t>
    </dgm:pt>
    <dgm:pt modelId="{F3799719-3B1D-4764-B1F2-1EFA7EB12A8C}">
      <dgm:prSet/>
      <dgm:spPr/>
      <dgm:t>
        <a:bodyPr/>
        <a:lstStyle/>
        <a:p>
          <a:r>
            <a:rPr lang="en-US"/>
            <a:t>Strongly Agree, Agree, Disagree, and Strongly Disagree.</a:t>
          </a:r>
        </a:p>
      </dgm:t>
    </dgm:pt>
    <dgm:pt modelId="{8538A99A-4C82-4E63-87F1-C2966F94447B}" type="parTrans" cxnId="{9C5A1AC7-211A-4E37-9AE6-A68CB29E3B1C}">
      <dgm:prSet/>
      <dgm:spPr/>
      <dgm:t>
        <a:bodyPr/>
        <a:lstStyle/>
        <a:p>
          <a:endParaRPr lang="en-US"/>
        </a:p>
      </dgm:t>
    </dgm:pt>
    <dgm:pt modelId="{75F2CCF0-AFBC-4906-984C-0E7476E585C5}" type="sibTrans" cxnId="{9C5A1AC7-211A-4E37-9AE6-A68CB29E3B1C}">
      <dgm:prSet/>
      <dgm:spPr/>
      <dgm:t>
        <a:bodyPr/>
        <a:lstStyle/>
        <a:p>
          <a:endParaRPr lang="en-US"/>
        </a:p>
      </dgm:t>
    </dgm:pt>
    <dgm:pt modelId="{45E2D446-A585-46BB-96C1-95CCFEA8D909}">
      <dgm:prSet/>
      <dgm:spPr/>
      <dgm:t>
        <a:bodyPr/>
        <a:lstStyle/>
        <a:p>
          <a:r>
            <a:rPr lang="en-US"/>
            <a:t>Four categories</a:t>
          </a:r>
        </a:p>
      </dgm:t>
    </dgm:pt>
    <dgm:pt modelId="{1C9EB6CD-5976-4B55-B349-D413AC0B3965}" type="parTrans" cxnId="{CC1C0DFE-9C10-44F1-BC30-B4569199DC2E}">
      <dgm:prSet/>
      <dgm:spPr/>
      <dgm:t>
        <a:bodyPr/>
        <a:lstStyle/>
        <a:p>
          <a:endParaRPr lang="en-US"/>
        </a:p>
      </dgm:t>
    </dgm:pt>
    <dgm:pt modelId="{48851808-91A4-4F40-AF65-5CFEC2981138}" type="sibTrans" cxnId="{CC1C0DFE-9C10-44F1-BC30-B4569199DC2E}">
      <dgm:prSet/>
      <dgm:spPr/>
      <dgm:t>
        <a:bodyPr/>
        <a:lstStyle/>
        <a:p>
          <a:endParaRPr lang="en-US"/>
        </a:p>
      </dgm:t>
    </dgm:pt>
    <dgm:pt modelId="{412247E7-9E2F-4FD1-8AEA-44A30AFA55B7}">
      <dgm:prSet/>
      <dgm:spPr/>
      <dgm:t>
        <a:bodyPr/>
        <a:lstStyle/>
        <a:p>
          <a:r>
            <a:rPr lang="en-US"/>
            <a:t>First, Second, Third, and Fourth.</a:t>
          </a:r>
        </a:p>
      </dgm:t>
    </dgm:pt>
    <dgm:pt modelId="{8CBE9441-044E-4D56-BA15-CB33C8467AE2}" type="parTrans" cxnId="{6CEF084A-87BD-4CC0-90F3-F6B6638086FB}">
      <dgm:prSet/>
      <dgm:spPr/>
      <dgm:t>
        <a:bodyPr/>
        <a:lstStyle/>
        <a:p>
          <a:endParaRPr lang="en-US"/>
        </a:p>
      </dgm:t>
    </dgm:pt>
    <dgm:pt modelId="{05259262-B85D-4832-A6AF-DCDD2E663111}" type="sibTrans" cxnId="{6CEF084A-87BD-4CC0-90F3-F6B6638086FB}">
      <dgm:prSet/>
      <dgm:spPr/>
      <dgm:t>
        <a:bodyPr/>
        <a:lstStyle/>
        <a:p>
          <a:endParaRPr lang="en-US"/>
        </a:p>
      </dgm:t>
    </dgm:pt>
    <dgm:pt modelId="{F9814FE5-A021-442E-80E8-8C1E77EB0411}">
      <dgm:prSet/>
      <dgm:spPr/>
      <dgm:t>
        <a:bodyPr/>
        <a:lstStyle/>
        <a:p>
          <a:r>
            <a:rPr lang="en-US"/>
            <a:t>I and E, S and N, T and F, J and P, respectively. </a:t>
          </a:r>
        </a:p>
      </dgm:t>
    </dgm:pt>
    <dgm:pt modelId="{93A76970-013D-4783-A683-52998C436648}" type="parTrans" cxnId="{403F0AFA-4315-41C7-8A06-EE86DF7B4604}">
      <dgm:prSet/>
      <dgm:spPr/>
      <dgm:t>
        <a:bodyPr/>
        <a:lstStyle/>
        <a:p>
          <a:endParaRPr lang="en-US"/>
        </a:p>
      </dgm:t>
    </dgm:pt>
    <dgm:pt modelId="{89CD9412-D868-44FE-8FFF-39C09613E889}" type="sibTrans" cxnId="{403F0AFA-4315-41C7-8A06-EE86DF7B4604}">
      <dgm:prSet/>
      <dgm:spPr/>
      <dgm:t>
        <a:bodyPr/>
        <a:lstStyle/>
        <a:p>
          <a:endParaRPr lang="en-US"/>
        </a:p>
      </dgm:t>
    </dgm:pt>
    <dgm:pt modelId="{3004D7B4-7907-4200-B57E-8CA83411AE95}">
      <dgm:prSet/>
      <dgm:spPr/>
      <dgm:t>
        <a:bodyPr/>
        <a:lstStyle/>
        <a:p>
          <a:r>
            <a:rPr lang="en-US"/>
            <a:t>Type of question would determine point distribution.</a:t>
          </a:r>
        </a:p>
      </dgm:t>
    </dgm:pt>
    <dgm:pt modelId="{97BD15E2-1783-46C5-B733-4C3104DD57C1}" type="parTrans" cxnId="{BDAF80CF-D35E-4D42-B46F-7C0D3D5B3D42}">
      <dgm:prSet/>
      <dgm:spPr/>
      <dgm:t>
        <a:bodyPr/>
        <a:lstStyle/>
        <a:p>
          <a:endParaRPr lang="en-US"/>
        </a:p>
      </dgm:t>
    </dgm:pt>
    <dgm:pt modelId="{088A4E73-D46F-4C27-94ED-A4B62335DBE0}" type="sibTrans" cxnId="{BDAF80CF-D35E-4D42-B46F-7C0D3D5B3D42}">
      <dgm:prSet/>
      <dgm:spPr/>
      <dgm:t>
        <a:bodyPr/>
        <a:lstStyle/>
        <a:p>
          <a:endParaRPr lang="en-US"/>
        </a:p>
      </dgm:t>
    </dgm:pt>
    <dgm:pt modelId="{3183319D-A451-417E-8252-26752D97D27E}">
      <dgm:prSet/>
      <dgm:spPr/>
      <dgm:t>
        <a:bodyPr/>
        <a:lstStyle/>
        <a:p>
          <a:r>
            <a:rPr lang="en-US"/>
            <a:t>Point logic:</a:t>
          </a:r>
        </a:p>
      </dgm:t>
    </dgm:pt>
    <dgm:pt modelId="{8E8DCA5A-1C63-4649-ACCE-A58C04C8F5B4}" type="parTrans" cxnId="{9662A73E-78D2-4C9D-8B7C-7DE7C33CF3F5}">
      <dgm:prSet/>
      <dgm:spPr/>
      <dgm:t>
        <a:bodyPr/>
        <a:lstStyle/>
        <a:p>
          <a:endParaRPr lang="en-US"/>
        </a:p>
      </dgm:t>
    </dgm:pt>
    <dgm:pt modelId="{7F6A0E32-3578-4EB5-BE06-E2D55B00D258}" type="sibTrans" cxnId="{9662A73E-78D2-4C9D-8B7C-7DE7C33CF3F5}">
      <dgm:prSet/>
      <dgm:spPr/>
      <dgm:t>
        <a:bodyPr/>
        <a:lstStyle/>
        <a:p>
          <a:endParaRPr lang="en-US"/>
        </a:p>
      </dgm:t>
    </dgm:pt>
    <dgm:pt modelId="{D0B10DB3-8758-4CE4-AEBA-23EE709F0481}">
      <dgm:prSet/>
      <dgm:spPr/>
      <dgm:t>
        <a:bodyPr/>
        <a:lstStyle/>
        <a:p>
          <a:r>
            <a:rPr lang="en-US"/>
            <a:t>I, S, T, and J </a:t>
          </a:r>
        </a:p>
      </dgm:t>
    </dgm:pt>
    <dgm:pt modelId="{4EBC67F1-EEDC-4F12-9DCA-A9D401522771}" type="parTrans" cxnId="{4B7F388B-1B2E-4EE3-B6C0-A568FEFCCF7D}">
      <dgm:prSet/>
      <dgm:spPr/>
      <dgm:t>
        <a:bodyPr/>
        <a:lstStyle/>
        <a:p>
          <a:endParaRPr lang="en-US"/>
        </a:p>
      </dgm:t>
    </dgm:pt>
    <dgm:pt modelId="{9516730E-6FFD-4562-8C72-28C91ABD2686}" type="sibTrans" cxnId="{4B7F388B-1B2E-4EE3-B6C0-A568FEFCCF7D}">
      <dgm:prSet/>
      <dgm:spPr/>
      <dgm:t>
        <a:bodyPr/>
        <a:lstStyle/>
        <a:p>
          <a:endParaRPr lang="en-US"/>
        </a:p>
      </dgm:t>
    </dgm:pt>
    <dgm:pt modelId="{92FEB3D1-1027-467D-9442-13BBED698EED}">
      <dgm:prSet/>
      <dgm:spPr/>
      <dgm:t>
        <a:bodyPr/>
        <a:lstStyle/>
        <a:p>
          <a:r>
            <a:rPr lang="en-US"/>
            <a:t>≤ 14</a:t>
          </a:r>
        </a:p>
      </dgm:t>
    </dgm:pt>
    <dgm:pt modelId="{AC0CC5DD-539E-46AF-9FFB-18B8B47B235F}" type="parTrans" cxnId="{DD0110C6-11A9-4D36-A5EE-D913A46089CF}">
      <dgm:prSet/>
      <dgm:spPr/>
      <dgm:t>
        <a:bodyPr/>
        <a:lstStyle/>
        <a:p>
          <a:endParaRPr lang="en-US"/>
        </a:p>
      </dgm:t>
    </dgm:pt>
    <dgm:pt modelId="{2F4D083B-D45A-4B00-B548-CD9583AA09C9}" type="sibTrans" cxnId="{DD0110C6-11A9-4D36-A5EE-D913A46089CF}">
      <dgm:prSet/>
      <dgm:spPr/>
      <dgm:t>
        <a:bodyPr/>
        <a:lstStyle/>
        <a:p>
          <a:endParaRPr lang="en-US"/>
        </a:p>
      </dgm:t>
    </dgm:pt>
    <dgm:pt modelId="{261D39D2-0E42-4500-A045-21E1168A1F53}">
      <dgm:prSet/>
      <dgm:spPr/>
      <dgm:t>
        <a:bodyPr/>
        <a:lstStyle/>
        <a:p>
          <a:r>
            <a:rPr lang="en-US"/>
            <a:t>E, N, F, and P </a:t>
          </a:r>
        </a:p>
      </dgm:t>
    </dgm:pt>
    <dgm:pt modelId="{5E0B1F4B-526C-4CF9-95B5-E1C8D3A121ED}" type="parTrans" cxnId="{33A22B73-B69A-4E08-A577-A8BCD5492D93}">
      <dgm:prSet/>
      <dgm:spPr/>
      <dgm:t>
        <a:bodyPr/>
        <a:lstStyle/>
        <a:p>
          <a:endParaRPr lang="en-US"/>
        </a:p>
      </dgm:t>
    </dgm:pt>
    <dgm:pt modelId="{3DE41504-2FB2-4283-9C33-38BFE75BB654}" type="sibTrans" cxnId="{33A22B73-B69A-4E08-A577-A8BCD5492D93}">
      <dgm:prSet/>
      <dgm:spPr/>
      <dgm:t>
        <a:bodyPr/>
        <a:lstStyle/>
        <a:p>
          <a:endParaRPr lang="en-US"/>
        </a:p>
      </dgm:t>
    </dgm:pt>
    <dgm:pt modelId="{8A994BB1-4ECC-4008-BD65-48326F793C92}">
      <dgm:prSet/>
      <dgm:spPr/>
      <dgm:t>
        <a:bodyPr/>
        <a:lstStyle/>
        <a:p>
          <a:r>
            <a:rPr lang="en-US"/>
            <a:t>&gt; 14</a:t>
          </a:r>
        </a:p>
      </dgm:t>
    </dgm:pt>
    <dgm:pt modelId="{48618931-2036-49AB-B179-E23D6801DBB0}" type="parTrans" cxnId="{4A828E84-BF49-4AC1-8201-229C72D3B7EF}">
      <dgm:prSet/>
      <dgm:spPr/>
      <dgm:t>
        <a:bodyPr/>
        <a:lstStyle/>
        <a:p>
          <a:endParaRPr lang="en-US"/>
        </a:p>
      </dgm:t>
    </dgm:pt>
    <dgm:pt modelId="{43A0443F-AE14-4C39-955B-41F49EBBB018}" type="sibTrans" cxnId="{4A828E84-BF49-4AC1-8201-229C72D3B7EF}">
      <dgm:prSet/>
      <dgm:spPr/>
      <dgm:t>
        <a:bodyPr/>
        <a:lstStyle/>
        <a:p>
          <a:endParaRPr lang="en-US"/>
        </a:p>
      </dgm:t>
    </dgm:pt>
    <dgm:pt modelId="{38998A2F-8060-46EB-9A49-5B195BC6CA5B}">
      <dgm:prSet/>
      <dgm:spPr/>
      <dgm:t>
        <a:bodyPr/>
        <a:lstStyle/>
        <a:p>
          <a:r>
            <a:rPr lang="en-US"/>
            <a:t>Previous Methods:</a:t>
          </a:r>
        </a:p>
      </dgm:t>
    </dgm:pt>
    <dgm:pt modelId="{7608DC00-4AFE-469C-9F01-CDB10EE9321F}" type="parTrans" cxnId="{766C542B-BFDC-403A-8498-729FA42854CA}">
      <dgm:prSet/>
      <dgm:spPr/>
      <dgm:t>
        <a:bodyPr/>
        <a:lstStyle/>
        <a:p>
          <a:endParaRPr lang="en-US"/>
        </a:p>
      </dgm:t>
    </dgm:pt>
    <dgm:pt modelId="{19E0CF2E-6456-48B5-B436-2B986EF20C1B}" type="sibTrans" cxnId="{766C542B-BFDC-403A-8498-729FA42854CA}">
      <dgm:prSet/>
      <dgm:spPr/>
      <dgm:t>
        <a:bodyPr/>
        <a:lstStyle/>
        <a:p>
          <a:endParaRPr lang="en-US"/>
        </a:p>
      </dgm:t>
    </dgm:pt>
    <dgm:pt modelId="{BF0F64CC-487A-4F80-B52D-ECF844DAE251}">
      <dgm:prSet/>
      <dgm:spPr/>
      <dgm:t>
        <a:bodyPr/>
        <a:lstStyle/>
        <a:p>
          <a:r>
            <a:rPr lang="en-US"/>
            <a:t>Separating each dimension to its own tenth scoring chart.</a:t>
          </a:r>
        </a:p>
      </dgm:t>
    </dgm:pt>
    <dgm:pt modelId="{AF4FC717-85EE-4EEE-A2B6-3629FDBF46B5}" type="parTrans" cxnId="{B5DF284F-22F3-4CDC-A9FF-26B2D7394235}">
      <dgm:prSet/>
      <dgm:spPr/>
      <dgm:t>
        <a:bodyPr/>
        <a:lstStyle/>
        <a:p>
          <a:endParaRPr lang="en-US"/>
        </a:p>
      </dgm:t>
    </dgm:pt>
    <dgm:pt modelId="{58386C3F-F2C9-4B54-A3DF-19267393EB74}" type="sibTrans" cxnId="{B5DF284F-22F3-4CDC-A9FF-26B2D7394235}">
      <dgm:prSet/>
      <dgm:spPr/>
      <dgm:t>
        <a:bodyPr/>
        <a:lstStyle/>
        <a:p>
          <a:endParaRPr lang="en-US"/>
        </a:p>
      </dgm:t>
    </dgm:pt>
    <dgm:pt modelId="{1A608694-E262-4755-B08D-56CE88C8A8B6}">
      <dgm:prSet/>
      <dgm:spPr/>
      <dgm:t>
        <a:bodyPr/>
        <a:lstStyle/>
        <a:p>
          <a:r>
            <a:rPr lang="en-US"/>
            <a:t>I (0-10), E (11-20), S (100-110), N (111-120), T(1000-1010), etc...</a:t>
          </a:r>
        </a:p>
      </dgm:t>
    </dgm:pt>
    <dgm:pt modelId="{66B48306-21D5-4BF7-891A-FA5AF4497341}" type="parTrans" cxnId="{75867886-CAC2-4CD8-9E53-008CFBF06D1D}">
      <dgm:prSet/>
      <dgm:spPr/>
      <dgm:t>
        <a:bodyPr/>
        <a:lstStyle/>
        <a:p>
          <a:endParaRPr lang="en-US"/>
        </a:p>
      </dgm:t>
    </dgm:pt>
    <dgm:pt modelId="{45611FB1-4B8C-4C02-9624-598886737456}" type="sibTrans" cxnId="{75867886-CAC2-4CD8-9E53-008CFBF06D1D}">
      <dgm:prSet/>
      <dgm:spPr/>
      <dgm:t>
        <a:bodyPr/>
        <a:lstStyle/>
        <a:p>
          <a:endParaRPr lang="en-US"/>
        </a:p>
      </dgm:t>
    </dgm:pt>
    <dgm:pt modelId="{4B0568F7-C3A2-41DF-A308-37B4702203AB}">
      <dgm:prSet/>
      <dgm:spPr/>
      <dgm:t>
        <a:bodyPr/>
        <a:lstStyle/>
        <a:p>
          <a:r>
            <a:rPr lang="en-US"/>
            <a:t>≤ 10 vs ≤ 14</a:t>
          </a:r>
        </a:p>
      </dgm:t>
    </dgm:pt>
    <dgm:pt modelId="{314F0369-8833-4682-95DC-5CE652ED4F22}" type="parTrans" cxnId="{3D68B2A7-BEF3-4FCB-955F-93AE9D8FDB1D}">
      <dgm:prSet/>
      <dgm:spPr/>
      <dgm:t>
        <a:bodyPr/>
        <a:lstStyle/>
        <a:p>
          <a:endParaRPr lang="en-US"/>
        </a:p>
      </dgm:t>
    </dgm:pt>
    <dgm:pt modelId="{F9379700-1653-4672-9C65-D83183023208}" type="sibTrans" cxnId="{3D68B2A7-BEF3-4FCB-955F-93AE9D8FDB1D}">
      <dgm:prSet/>
      <dgm:spPr/>
      <dgm:t>
        <a:bodyPr/>
        <a:lstStyle/>
        <a:p>
          <a:endParaRPr lang="en-US"/>
        </a:p>
      </dgm:t>
    </dgm:pt>
    <dgm:pt modelId="{2B64F4AB-06F5-48ED-8F38-037C96F7E921}">
      <dgm:prSet phldr="0"/>
      <dgm:spPr/>
      <dgm:t>
        <a:bodyPr/>
        <a:lstStyle/>
        <a:p>
          <a:r>
            <a:rPr lang="en-US">
              <a:latin typeface="Calibri"/>
              <a:cs typeface="Calibri"/>
            </a:rPr>
            <a:t>24</a:t>
          </a:r>
        </a:p>
      </dgm:t>
    </dgm:pt>
    <dgm:pt modelId="{59666275-FA1B-4258-A9F6-7BD190DFC23D}" type="parTrans" cxnId="{B095738D-FF80-4A31-A177-F789C01DE26A}">
      <dgm:prSet/>
      <dgm:spPr/>
    </dgm:pt>
    <dgm:pt modelId="{6FC01EF7-C62B-42C1-ABE9-80D966DA76F4}" type="sibTrans" cxnId="{B095738D-FF80-4A31-A177-F789C01DE26A}">
      <dgm:prSet/>
      <dgm:spPr/>
    </dgm:pt>
    <dgm:pt modelId="{B75BC9BA-EF83-4735-83EC-060733AC4623}">
      <dgm:prSet phldr="0"/>
      <dgm:spPr/>
      <dgm:t>
        <a:bodyPr/>
        <a:lstStyle/>
        <a:p>
          <a:pPr rtl="0"/>
          <a:r>
            <a:rPr lang="en-US">
              <a:latin typeface="Calibri"/>
              <a:cs typeface="Calibri"/>
            </a:rPr>
            <a:t>Max</a:t>
          </a:r>
        </a:p>
      </dgm:t>
    </dgm:pt>
    <dgm:pt modelId="{00C5E2FB-ED3F-4518-8967-9383FD5F57A3}" type="parTrans" cxnId="{E66E3756-73A3-46B3-9F07-5B608E656CED}">
      <dgm:prSet/>
      <dgm:spPr/>
    </dgm:pt>
    <dgm:pt modelId="{43D4B4F1-9836-4CEE-B319-FC3B54B53D95}" type="sibTrans" cxnId="{E66E3756-73A3-46B3-9F07-5B608E656CED}">
      <dgm:prSet/>
      <dgm:spPr/>
    </dgm:pt>
    <dgm:pt modelId="{036803D0-DEFE-40F8-85B8-22BF09155799}">
      <dgm:prSet phldr="0"/>
      <dgm:spPr/>
      <dgm:t>
        <a:bodyPr/>
        <a:lstStyle/>
        <a:p>
          <a:r>
            <a:rPr lang="en-US">
              <a:latin typeface="Calibri"/>
              <a:cs typeface="Calibri"/>
            </a:rPr>
            <a:t>6</a:t>
          </a:r>
        </a:p>
      </dgm:t>
    </dgm:pt>
    <dgm:pt modelId="{6B256CE7-65BC-4785-ADAE-FEB0E1533E4D}" type="parTrans" cxnId="{755D97BB-B1AA-440E-91C5-D133A7188857}">
      <dgm:prSet/>
      <dgm:spPr/>
    </dgm:pt>
    <dgm:pt modelId="{4EA37BDB-60CE-418A-A3A9-D8A2411E7E73}" type="sibTrans" cxnId="{755D97BB-B1AA-440E-91C5-D133A7188857}">
      <dgm:prSet/>
      <dgm:spPr/>
    </dgm:pt>
    <dgm:pt modelId="{2599BDDF-06F4-4B94-99E4-ACD5E60D6C7D}">
      <dgm:prSet phldr="0"/>
      <dgm:spPr/>
      <dgm:t>
        <a:bodyPr/>
        <a:lstStyle/>
        <a:p>
          <a:pPr rtl="0"/>
          <a:r>
            <a:rPr lang="en-US">
              <a:latin typeface="Calibri"/>
              <a:cs typeface="Calibri"/>
            </a:rPr>
            <a:t>Min</a:t>
          </a:r>
        </a:p>
      </dgm:t>
    </dgm:pt>
    <dgm:pt modelId="{DD35A078-C4FC-4368-B930-223976453249}" type="parTrans" cxnId="{064AAC9D-FA39-4DF0-92CE-20B8203CE34B}">
      <dgm:prSet/>
      <dgm:spPr/>
    </dgm:pt>
    <dgm:pt modelId="{BA50CB1D-628A-47AC-A656-EDE40E6A42FC}" type="sibTrans" cxnId="{064AAC9D-FA39-4DF0-92CE-20B8203CE34B}">
      <dgm:prSet/>
      <dgm:spPr/>
    </dgm:pt>
    <dgm:pt modelId="{E0849BE9-CB7D-4E02-8DE0-BCFE76B3D507}" type="pres">
      <dgm:prSet presAssocID="{4B389913-D14F-404E-9648-BAB8D88F07E5}" presName="linear" presStyleCnt="0">
        <dgm:presLayoutVars>
          <dgm:dir/>
          <dgm:animLvl val="lvl"/>
          <dgm:resizeHandles val="exact"/>
        </dgm:presLayoutVars>
      </dgm:prSet>
      <dgm:spPr/>
    </dgm:pt>
    <dgm:pt modelId="{2033CE36-4A93-46C2-A400-6C6D26BB026D}" type="pres">
      <dgm:prSet presAssocID="{835F9CE9-AD52-4BBC-9B7C-34BA7F76E50C}" presName="parentLin" presStyleCnt="0"/>
      <dgm:spPr/>
    </dgm:pt>
    <dgm:pt modelId="{76A43D8F-ACB4-4988-9F72-913EA0199897}" type="pres">
      <dgm:prSet presAssocID="{835F9CE9-AD52-4BBC-9B7C-34BA7F76E50C}" presName="parentLeftMargin" presStyleLbl="node1" presStyleIdx="0" presStyleCnt="3"/>
      <dgm:spPr/>
    </dgm:pt>
    <dgm:pt modelId="{888E6F85-8840-4D71-A99D-48B6DA941F48}" type="pres">
      <dgm:prSet presAssocID="{835F9CE9-AD52-4BBC-9B7C-34BA7F76E50C}" presName="parentText" presStyleLbl="node1" presStyleIdx="0" presStyleCnt="3">
        <dgm:presLayoutVars>
          <dgm:chMax val="0"/>
          <dgm:bulletEnabled val="1"/>
        </dgm:presLayoutVars>
      </dgm:prSet>
      <dgm:spPr/>
    </dgm:pt>
    <dgm:pt modelId="{1B815C4F-545C-45FD-8AE8-B1FBEA140133}" type="pres">
      <dgm:prSet presAssocID="{835F9CE9-AD52-4BBC-9B7C-34BA7F76E50C}" presName="negativeSpace" presStyleCnt="0"/>
      <dgm:spPr/>
    </dgm:pt>
    <dgm:pt modelId="{CD179068-9509-44CC-857C-A6BC9CC2C310}" type="pres">
      <dgm:prSet presAssocID="{835F9CE9-AD52-4BBC-9B7C-34BA7F76E50C}" presName="childText" presStyleLbl="conFgAcc1" presStyleIdx="0" presStyleCnt="3">
        <dgm:presLayoutVars>
          <dgm:bulletEnabled val="1"/>
        </dgm:presLayoutVars>
      </dgm:prSet>
      <dgm:spPr/>
    </dgm:pt>
    <dgm:pt modelId="{7676D4DE-E1A9-416D-91F5-9204D5DBD557}" type="pres">
      <dgm:prSet presAssocID="{F7CAA275-FBB2-4D12-9697-FA1E3551C37D}" presName="spaceBetweenRectangles" presStyleCnt="0"/>
      <dgm:spPr/>
    </dgm:pt>
    <dgm:pt modelId="{32D2C701-322C-4D64-B179-5D0883E1F075}" type="pres">
      <dgm:prSet presAssocID="{3183319D-A451-417E-8252-26752D97D27E}" presName="parentLin" presStyleCnt="0"/>
      <dgm:spPr/>
    </dgm:pt>
    <dgm:pt modelId="{8351B8E3-9E26-42E7-91D3-66BD6A54C787}" type="pres">
      <dgm:prSet presAssocID="{3183319D-A451-417E-8252-26752D97D27E}" presName="parentLeftMargin" presStyleLbl="node1" presStyleIdx="0" presStyleCnt="3"/>
      <dgm:spPr/>
    </dgm:pt>
    <dgm:pt modelId="{50DCEA1C-BE83-4E8E-A668-DF8108F36AE3}" type="pres">
      <dgm:prSet presAssocID="{3183319D-A451-417E-8252-26752D97D27E}" presName="parentText" presStyleLbl="node1" presStyleIdx="1" presStyleCnt="3">
        <dgm:presLayoutVars>
          <dgm:chMax val="0"/>
          <dgm:bulletEnabled val="1"/>
        </dgm:presLayoutVars>
      </dgm:prSet>
      <dgm:spPr/>
    </dgm:pt>
    <dgm:pt modelId="{16FB3EF8-5779-46DF-847D-27DB4F82D503}" type="pres">
      <dgm:prSet presAssocID="{3183319D-A451-417E-8252-26752D97D27E}" presName="negativeSpace" presStyleCnt="0"/>
      <dgm:spPr/>
    </dgm:pt>
    <dgm:pt modelId="{7C0B7A02-2048-42C9-BF23-2E021FB1FC9F}" type="pres">
      <dgm:prSet presAssocID="{3183319D-A451-417E-8252-26752D97D27E}" presName="childText" presStyleLbl="conFgAcc1" presStyleIdx="1" presStyleCnt="3">
        <dgm:presLayoutVars>
          <dgm:bulletEnabled val="1"/>
        </dgm:presLayoutVars>
      </dgm:prSet>
      <dgm:spPr/>
    </dgm:pt>
    <dgm:pt modelId="{A9AAB4E9-5931-4DF5-87AF-7D2EF1E40AF5}" type="pres">
      <dgm:prSet presAssocID="{7F6A0E32-3578-4EB5-BE06-E2D55B00D258}" presName="spaceBetweenRectangles" presStyleCnt="0"/>
      <dgm:spPr/>
    </dgm:pt>
    <dgm:pt modelId="{C534E20B-7A23-46BE-BC51-223F879D8904}" type="pres">
      <dgm:prSet presAssocID="{38998A2F-8060-46EB-9A49-5B195BC6CA5B}" presName="parentLin" presStyleCnt="0"/>
      <dgm:spPr/>
    </dgm:pt>
    <dgm:pt modelId="{C33C92ED-71A6-436B-A7CC-1D77E717E1C8}" type="pres">
      <dgm:prSet presAssocID="{38998A2F-8060-46EB-9A49-5B195BC6CA5B}" presName="parentLeftMargin" presStyleLbl="node1" presStyleIdx="1" presStyleCnt="3"/>
      <dgm:spPr/>
    </dgm:pt>
    <dgm:pt modelId="{DF7CCD63-D479-482A-83E6-0CEC7BC376BF}" type="pres">
      <dgm:prSet presAssocID="{38998A2F-8060-46EB-9A49-5B195BC6CA5B}" presName="parentText" presStyleLbl="node1" presStyleIdx="2" presStyleCnt="3">
        <dgm:presLayoutVars>
          <dgm:chMax val="0"/>
          <dgm:bulletEnabled val="1"/>
        </dgm:presLayoutVars>
      </dgm:prSet>
      <dgm:spPr/>
    </dgm:pt>
    <dgm:pt modelId="{B935119B-D0A7-41EF-9D59-6526B0CE85CA}" type="pres">
      <dgm:prSet presAssocID="{38998A2F-8060-46EB-9A49-5B195BC6CA5B}" presName="negativeSpace" presStyleCnt="0"/>
      <dgm:spPr/>
    </dgm:pt>
    <dgm:pt modelId="{72ADECF7-93B1-408C-8B34-1D74AF2CB96E}" type="pres">
      <dgm:prSet presAssocID="{38998A2F-8060-46EB-9A49-5B195BC6CA5B}" presName="childText" presStyleLbl="conFgAcc1" presStyleIdx="2" presStyleCnt="3">
        <dgm:presLayoutVars>
          <dgm:bulletEnabled val="1"/>
        </dgm:presLayoutVars>
      </dgm:prSet>
      <dgm:spPr/>
    </dgm:pt>
  </dgm:ptLst>
  <dgm:cxnLst>
    <dgm:cxn modelId="{CE6A020E-FCEC-456D-A72C-61BD31D19088}" type="presOf" srcId="{BF0F64CC-487A-4F80-B52D-ECF844DAE251}" destId="{72ADECF7-93B1-408C-8B34-1D74AF2CB96E}" srcOrd="0" destOrd="0" presId="urn:microsoft.com/office/officeart/2005/8/layout/list1"/>
    <dgm:cxn modelId="{16536713-CF26-4C3B-B6D4-DB232E5065AA}" type="presOf" srcId="{835F9CE9-AD52-4BBC-9B7C-34BA7F76E50C}" destId="{76A43D8F-ACB4-4988-9F72-913EA0199897}" srcOrd="0" destOrd="0" presId="urn:microsoft.com/office/officeart/2005/8/layout/list1"/>
    <dgm:cxn modelId="{48B32A1C-0B0F-46F5-A4BE-9F9901AAF04C}" type="presOf" srcId="{F9814FE5-A021-442E-80E8-8C1E77EB0411}" destId="{CD179068-9509-44CC-857C-A6BC9CC2C310}" srcOrd="0" destOrd="7" presId="urn:microsoft.com/office/officeart/2005/8/layout/list1"/>
    <dgm:cxn modelId="{8DDB981C-33BA-44B0-ACCA-E959ACB537AF}" type="presOf" srcId="{2599BDDF-06F4-4B94-99E4-ACD5E60D6C7D}" destId="{7C0B7A02-2048-42C9-BF23-2E021FB1FC9F}" srcOrd="0" destOrd="6" presId="urn:microsoft.com/office/officeart/2005/8/layout/list1"/>
    <dgm:cxn modelId="{6A31C828-F740-4B7D-A93A-E65B207771E6}" type="presOf" srcId="{38998A2F-8060-46EB-9A49-5B195BC6CA5B}" destId="{DF7CCD63-D479-482A-83E6-0CEC7BC376BF}" srcOrd="1" destOrd="0" presId="urn:microsoft.com/office/officeart/2005/8/layout/list1"/>
    <dgm:cxn modelId="{766C542B-BFDC-403A-8498-729FA42854CA}" srcId="{4B389913-D14F-404E-9648-BAB8D88F07E5}" destId="{38998A2F-8060-46EB-9A49-5B195BC6CA5B}" srcOrd="2" destOrd="0" parTransId="{7608DC00-4AFE-469C-9F01-CDB10EE9321F}" sibTransId="{19E0CF2E-6456-48B5-B436-2B986EF20C1B}"/>
    <dgm:cxn modelId="{2CFDFA2B-4691-4B2D-9A5F-86D9875DF5E3}" type="presOf" srcId="{8A994BB1-4ECC-4008-BD65-48326F793C92}" destId="{7C0B7A02-2048-42C9-BF23-2E021FB1FC9F}" srcOrd="0" destOrd="3" presId="urn:microsoft.com/office/officeart/2005/8/layout/list1"/>
    <dgm:cxn modelId="{ABF8C239-5724-417C-B950-3A96B19C236D}" type="presOf" srcId="{4B0568F7-C3A2-41DF-A308-37B4702203AB}" destId="{72ADECF7-93B1-408C-8B34-1D74AF2CB96E}" srcOrd="0" destOrd="2" presId="urn:microsoft.com/office/officeart/2005/8/layout/list1"/>
    <dgm:cxn modelId="{9662A73E-78D2-4C9D-8B7C-7DE7C33CF3F5}" srcId="{4B389913-D14F-404E-9648-BAB8D88F07E5}" destId="{3183319D-A451-417E-8252-26752D97D27E}" srcOrd="1" destOrd="0" parTransId="{8E8DCA5A-1C63-4649-ACCE-A58C04C8F5B4}" sibTransId="{7F6A0E32-3578-4EB5-BE06-E2D55B00D258}"/>
    <dgm:cxn modelId="{FD207B60-AB58-40B6-B48C-8C4A607D3D59}" type="presOf" srcId="{3183319D-A451-417E-8252-26752D97D27E}" destId="{50DCEA1C-BE83-4E8E-A668-DF8108F36AE3}" srcOrd="1" destOrd="0" presId="urn:microsoft.com/office/officeart/2005/8/layout/list1"/>
    <dgm:cxn modelId="{F3613B41-D29F-4E3E-8242-F1B48D32D87B}" type="presOf" srcId="{92FEB3D1-1027-467D-9442-13BBED698EED}" destId="{7C0B7A02-2048-42C9-BF23-2E021FB1FC9F}" srcOrd="0" destOrd="1" presId="urn:microsoft.com/office/officeart/2005/8/layout/list1"/>
    <dgm:cxn modelId="{F1E8CA62-5A46-4D71-980B-92B26BD23D9C}" type="presOf" srcId="{34613FEE-3676-4365-8E1D-57C350789E15}" destId="{CD179068-9509-44CC-857C-A6BC9CC2C310}" srcOrd="0" destOrd="1" presId="urn:microsoft.com/office/officeart/2005/8/layout/list1"/>
    <dgm:cxn modelId="{A6B3F543-56FD-4688-8F98-4B705E4466BB}" type="presOf" srcId="{38998A2F-8060-46EB-9A49-5B195BC6CA5B}" destId="{C33C92ED-71A6-436B-A7CC-1D77E717E1C8}" srcOrd="0" destOrd="0" presId="urn:microsoft.com/office/officeart/2005/8/layout/list1"/>
    <dgm:cxn modelId="{AAA39D64-9A76-4D91-8F0A-156414FAF9AC}" srcId="{34613FEE-3676-4365-8E1D-57C350789E15}" destId="{12F76682-2529-4C0B-8019-20D2D161162F}" srcOrd="0" destOrd="0" parTransId="{2C728F25-8916-4597-BE0A-7C37BC45609C}" sibTransId="{73F335C8-1FF8-402A-A1CB-654EA2385FF7}"/>
    <dgm:cxn modelId="{14B8DB64-8F6D-41B4-B9A0-0A5C4E57E6CC}" type="presOf" srcId="{835F9CE9-AD52-4BBC-9B7C-34BA7F76E50C}" destId="{888E6F85-8840-4D71-A99D-48B6DA941F48}" srcOrd="1" destOrd="0" presId="urn:microsoft.com/office/officeart/2005/8/layout/list1"/>
    <dgm:cxn modelId="{EA7E8767-2AD7-4FB7-9D4B-C902FCF564AC}" type="presOf" srcId="{D0B10DB3-8758-4CE4-AEBA-23EE709F0481}" destId="{7C0B7A02-2048-42C9-BF23-2E021FB1FC9F}" srcOrd="0" destOrd="0" presId="urn:microsoft.com/office/officeart/2005/8/layout/list1"/>
    <dgm:cxn modelId="{92F12068-3B13-4109-ADA5-8977E5CDFF04}" srcId="{835F9CE9-AD52-4BBC-9B7C-34BA7F76E50C}" destId="{82C15475-51D3-4E8B-83B3-AB8C21192590}" srcOrd="1" destOrd="0" parTransId="{2430F846-5D63-4B58-9118-0B1032F912CE}" sibTransId="{D210177A-71D2-490F-8F67-58CC0751B499}"/>
    <dgm:cxn modelId="{6CEF084A-87BD-4CC0-90F3-F6B6638086FB}" srcId="{45E2D446-A585-46BB-96C1-95CCFEA8D909}" destId="{412247E7-9E2F-4FD1-8AEA-44A30AFA55B7}" srcOrd="0" destOrd="0" parTransId="{8CBE9441-044E-4D56-BA15-CB33C8467AE2}" sibTransId="{05259262-B85D-4832-A6AF-DCDD2E663111}"/>
    <dgm:cxn modelId="{B5DF284F-22F3-4CDC-A9FF-26B2D7394235}" srcId="{38998A2F-8060-46EB-9A49-5B195BC6CA5B}" destId="{BF0F64CC-487A-4F80-B52D-ECF844DAE251}" srcOrd="0" destOrd="0" parTransId="{AF4FC717-85EE-4EEE-A2B6-3629FDBF46B5}" sibTransId="{58386C3F-F2C9-4B54-A3DF-19267393EB74}"/>
    <dgm:cxn modelId="{D4B4F14F-B67B-4E02-95C2-AB6910BEF23D}" type="presOf" srcId="{12F76682-2529-4C0B-8019-20D2D161162F}" destId="{CD179068-9509-44CC-857C-A6BC9CC2C310}" srcOrd="0" destOrd="2" presId="urn:microsoft.com/office/officeart/2005/8/layout/list1"/>
    <dgm:cxn modelId="{1F691E51-4614-4806-AD9A-F79E6BE7E816}" type="presOf" srcId="{B75BC9BA-EF83-4735-83EC-060733AC4623}" destId="{7C0B7A02-2048-42C9-BF23-2E021FB1FC9F}" srcOrd="0" destOrd="4" presId="urn:microsoft.com/office/officeart/2005/8/layout/list1"/>
    <dgm:cxn modelId="{33A22B73-B69A-4E08-A577-A8BCD5492D93}" srcId="{3183319D-A451-417E-8252-26752D97D27E}" destId="{261D39D2-0E42-4500-A045-21E1168A1F53}" srcOrd="1" destOrd="0" parTransId="{5E0B1F4B-526C-4CF9-95B5-E1C8D3A121ED}" sibTransId="{3DE41504-2FB2-4283-9C33-38BFE75BB654}"/>
    <dgm:cxn modelId="{DF523353-785F-4F05-A0DA-7CA7FB649829}" srcId="{241B8B0B-8548-4BA6-BD09-D9D2C980353C}" destId="{34613FEE-3676-4365-8E1D-57C350789E15}" srcOrd="0" destOrd="0" parTransId="{09C5C8CD-A2A7-4A60-8267-ABE4E29CA5B0}" sibTransId="{A94831D3-2B1C-4A3D-9B88-C0DCC7CDC429}"/>
    <dgm:cxn modelId="{E66E3756-73A3-46B3-9F07-5B608E656CED}" srcId="{3183319D-A451-417E-8252-26752D97D27E}" destId="{B75BC9BA-EF83-4735-83EC-060733AC4623}" srcOrd="2" destOrd="0" parTransId="{00C5E2FB-ED3F-4518-8967-9383FD5F57A3}" sibTransId="{43D4B4F1-9836-4CEE-B319-FC3B54B53D95}"/>
    <dgm:cxn modelId="{F59DAE57-0CD0-4705-9257-A8E851624F71}" type="presOf" srcId="{1A608694-E262-4755-B08D-56CE88C8A8B6}" destId="{72ADECF7-93B1-408C-8B34-1D74AF2CB96E}" srcOrd="0" destOrd="1" presId="urn:microsoft.com/office/officeart/2005/8/layout/list1"/>
    <dgm:cxn modelId="{5CD0D677-25BF-4D14-B905-486E0D90FDA9}" type="presOf" srcId="{82C15475-51D3-4E8B-83B3-AB8C21192590}" destId="{CD179068-9509-44CC-857C-A6BC9CC2C310}" srcOrd="0" destOrd="3" presId="urn:microsoft.com/office/officeart/2005/8/layout/list1"/>
    <dgm:cxn modelId="{4A828E84-BF49-4AC1-8201-229C72D3B7EF}" srcId="{261D39D2-0E42-4500-A045-21E1168A1F53}" destId="{8A994BB1-4ECC-4008-BD65-48326F793C92}" srcOrd="0" destOrd="0" parTransId="{48618931-2036-49AB-B179-E23D6801DBB0}" sibTransId="{43A0443F-AE14-4C39-955B-41F49EBBB018}"/>
    <dgm:cxn modelId="{75867886-CAC2-4CD8-9E53-008CFBF06D1D}" srcId="{BF0F64CC-487A-4F80-B52D-ECF844DAE251}" destId="{1A608694-E262-4755-B08D-56CE88C8A8B6}" srcOrd="0" destOrd="0" parTransId="{66B48306-21D5-4BF7-891A-FA5AF4497341}" sibTransId="{45611FB1-4B8C-4C02-9624-598886737456}"/>
    <dgm:cxn modelId="{4B7F388B-1B2E-4EE3-B6C0-A568FEFCCF7D}" srcId="{3183319D-A451-417E-8252-26752D97D27E}" destId="{D0B10DB3-8758-4CE4-AEBA-23EE709F0481}" srcOrd="0" destOrd="0" parTransId="{4EBC67F1-EEDC-4F12-9DCA-A9D401522771}" sibTransId="{9516730E-6FFD-4562-8C72-28C91ABD2686}"/>
    <dgm:cxn modelId="{ED93768C-6CC6-4976-B804-EDD459FDD15E}" type="presOf" srcId="{3183319D-A451-417E-8252-26752D97D27E}" destId="{8351B8E3-9E26-42E7-91D3-66BD6A54C787}" srcOrd="0" destOrd="0" presId="urn:microsoft.com/office/officeart/2005/8/layout/list1"/>
    <dgm:cxn modelId="{B095738D-FF80-4A31-A177-F789C01DE26A}" srcId="{B75BC9BA-EF83-4735-83EC-060733AC4623}" destId="{2B64F4AB-06F5-48ED-8F38-037C96F7E921}" srcOrd="0" destOrd="0" parTransId="{59666275-FA1B-4258-A9F6-7BD190DFC23D}" sibTransId="{6FC01EF7-C62B-42C1-ABE9-80D966DA76F4}"/>
    <dgm:cxn modelId="{064AAC9D-FA39-4DF0-92CE-20B8203CE34B}" srcId="{3183319D-A451-417E-8252-26752D97D27E}" destId="{2599BDDF-06F4-4B94-99E4-ACD5E60D6C7D}" srcOrd="3" destOrd="0" parTransId="{DD35A078-C4FC-4368-B930-223976453249}" sibTransId="{BA50CB1D-628A-47AC-A656-EDE40E6A42FC}"/>
    <dgm:cxn modelId="{B1D747A2-6DDA-490F-9DD1-59747CB3BE54}" type="presOf" srcId="{F3799719-3B1D-4764-B1F2-1EFA7EB12A8C}" destId="{CD179068-9509-44CC-857C-A6BC9CC2C310}" srcOrd="0" destOrd="4" presId="urn:microsoft.com/office/officeart/2005/8/layout/list1"/>
    <dgm:cxn modelId="{1C2697A3-3597-4EC0-892B-D9488CA61BB1}" type="presOf" srcId="{241B8B0B-8548-4BA6-BD09-D9D2C980353C}" destId="{CD179068-9509-44CC-857C-A6BC9CC2C310}" srcOrd="0" destOrd="0" presId="urn:microsoft.com/office/officeart/2005/8/layout/list1"/>
    <dgm:cxn modelId="{D99E9EA6-B45C-4A71-AD8C-42D07224111E}" type="presOf" srcId="{4B389913-D14F-404E-9648-BAB8D88F07E5}" destId="{E0849BE9-CB7D-4E02-8DE0-BCFE76B3D507}" srcOrd="0" destOrd="0" presId="urn:microsoft.com/office/officeart/2005/8/layout/list1"/>
    <dgm:cxn modelId="{3D68B2A7-BEF3-4FCB-955F-93AE9D8FDB1D}" srcId="{38998A2F-8060-46EB-9A49-5B195BC6CA5B}" destId="{4B0568F7-C3A2-41DF-A308-37B4702203AB}" srcOrd="1" destOrd="0" parTransId="{314F0369-8833-4682-95DC-5CE652ED4F22}" sibTransId="{F9379700-1653-4672-9C65-D83183023208}"/>
    <dgm:cxn modelId="{E9107CB6-643B-4989-B871-3E824E0528BC}" type="presOf" srcId="{261D39D2-0E42-4500-A045-21E1168A1F53}" destId="{7C0B7A02-2048-42C9-BF23-2E021FB1FC9F}" srcOrd="0" destOrd="2" presId="urn:microsoft.com/office/officeart/2005/8/layout/list1"/>
    <dgm:cxn modelId="{056FB5BA-8282-4529-9251-34E04F3AA9A0}" srcId="{4B389913-D14F-404E-9648-BAB8D88F07E5}" destId="{835F9CE9-AD52-4BBC-9B7C-34BA7F76E50C}" srcOrd="0" destOrd="0" parTransId="{DCF3C3A9-CC49-48FB-91C3-2F3895527829}" sibTransId="{F7CAA275-FBB2-4D12-9697-FA1E3551C37D}"/>
    <dgm:cxn modelId="{755D97BB-B1AA-440E-91C5-D133A7188857}" srcId="{2599BDDF-06F4-4B94-99E4-ACD5E60D6C7D}" destId="{036803D0-DEFE-40F8-85B8-22BF09155799}" srcOrd="0" destOrd="0" parTransId="{6B256CE7-65BC-4785-ADAE-FEB0E1533E4D}" sibTransId="{4EA37BDB-60CE-418A-A3A9-D8A2411E7E73}"/>
    <dgm:cxn modelId="{DD0110C6-11A9-4D36-A5EE-D913A46089CF}" srcId="{D0B10DB3-8758-4CE4-AEBA-23EE709F0481}" destId="{92FEB3D1-1027-467D-9442-13BBED698EED}" srcOrd="0" destOrd="0" parTransId="{AC0CC5DD-539E-46AF-9FFB-18B8B47B235F}" sibTransId="{2F4D083B-D45A-4B00-B548-CD9583AA09C9}"/>
    <dgm:cxn modelId="{9C5A1AC7-211A-4E37-9AE6-A68CB29E3B1C}" srcId="{82C15475-51D3-4E8B-83B3-AB8C21192590}" destId="{F3799719-3B1D-4764-B1F2-1EFA7EB12A8C}" srcOrd="0" destOrd="0" parTransId="{8538A99A-4C82-4E63-87F1-C2966F94447B}" sibTransId="{75F2CCF0-AFBC-4906-984C-0E7476E585C5}"/>
    <dgm:cxn modelId="{BDAF80CF-D35E-4D42-B46F-7C0D3D5B3D42}" srcId="{45E2D446-A585-46BB-96C1-95CCFEA8D909}" destId="{3004D7B4-7907-4200-B57E-8CA83411AE95}" srcOrd="1" destOrd="0" parTransId="{97BD15E2-1783-46C5-B733-4C3104DD57C1}" sibTransId="{088A4E73-D46F-4C27-94ED-A4B62335DBE0}"/>
    <dgm:cxn modelId="{743E97D4-0141-4589-B2E8-65DE8E56D8A0}" type="presOf" srcId="{45E2D446-A585-46BB-96C1-95CCFEA8D909}" destId="{CD179068-9509-44CC-857C-A6BC9CC2C310}" srcOrd="0" destOrd="5" presId="urn:microsoft.com/office/officeart/2005/8/layout/list1"/>
    <dgm:cxn modelId="{EC038BDC-8C96-4274-83F1-DB8DB49ACCB6}" type="presOf" srcId="{036803D0-DEFE-40F8-85B8-22BF09155799}" destId="{7C0B7A02-2048-42C9-BF23-2E021FB1FC9F}" srcOrd="0" destOrd="7" presId="urn:microsoft.com/office/officeart/2005/8/layout/list1"/>
    <dgm:cxn modelId="{82C5F9E8-1B1E-4373-ACFA-E4B17379FDFB}" type="presOf" srcId="{412247E7-9E2F-4FD1-8AEA-44A30AFA55B7}" destId="{CD179068-9509-44CC-857C-A6BC9CC2C310}" srcOrd="0" destOrd="6" presId="urn:microsoft.com/office/officeart/2005/8/layout/list1"/>
    <dgm:cxn modelId="{235361E9-864E-49DB-8452-5BEACA641C0E}" type="presOf" srcId="{2B64F4AB-06F5-48ED-8F38-037C96F7E921}" destId="{7C0B7A02-2048-42C9-BF23-2E021FB1FC9F}" srcOrd="0" destOrd="5" presId="urn:microsoft.com/office/officeart/2005/8/layout/list1"/>
    <dgm:cxn modelId="{075D8BEC-ADFF-4E2D-A92C-4A0E7B86BA9D}" type="presOf" srcId="{3004D7B4-7907-4200-B57E-8CA83411AE95}" destId="{CD179068-9509-44CC-857C-A6BC9CC2C310}" srcOrd="0" destOrd="8" presId="urn:microsoft.com/office/officeart/2005/8/layout/list1"/>
    <dgm:cxn modelId="{CA44B1F9-CB1D-440D-95B9-562AAF7E3DF7}" srcId="{835F9CE9-AD52-4BBC-9B7C-34BA7F76E50C}" destId="{241B8B0B-8548-4BA6-BD09-D9D2C980353C}" srcOrd="0" destOrd="0" parTransId="{155184B9-249A-4822-A8A6-EFBD13B3A55F}" sibTransId="{7F6278E3-AE99-4F4C-9BEC-A3890FA05CF8}"/>
    <dgm:cxn modelId="{403F0AFA-4315-41C7-8A06-EE86DF7B4604}" srcId="{412247E7-9E2F-4FD1-8AEA-44A30AFA55B7}" destId="{F9814FE5-A021-442E-80E8-8C1E77EB0411}" srcOrd="0" destOrd="0" parTransId="{93A76970-013D-4783-A683-52998C436648}" sibTransId="{89CD9412-D868-44FE-8FFF-39C09613E889}"/>
    <dgm:cxn modelId="{CC1C0DFE-9C10-44F1-BC30-B4569199DC2E}" srcId="{835F9CE9-AD52-4BBC-9B7C-34BA7F76E50C}" destId="{45E2D446-A585-46BB-96C1-95CCFEA8D909}" srcOrd="2" destOrd="0" parTransId="{1C9EB6CD-5976-4B55-B349-D413AC0B3965}" sibTransId="{48851808-91A4-4F40-AF65-5CFEC2981138}"/>
    <dgm:cxn modelId="{431D381C-1702-458F-9844-69BD20F94E1D}" type="presParOf" srcId="{E0849BE9-CB7D-4E02-8DE0-BCFE76B3D507}" destId="{2033CE36-4A93-46C2-A400-6C6D26BB026D}" srcOrd="0" destOrd="0" presId="urn:microsoft.com/office/officeart/2005/8/layout/list1"/>
    <dgm:cxn modelId="{63030815-E530-4A1F-A7FC-315C4BCE91C7}" type="presParOf" srcId="{2033CE36-4A93-46C2-A400-6C6D26BB026D}" destId="{76A43D8F-ACB4-4988-9F72-913EA0199897}" srcOrd="0" destOrd="0" presId="urn:microsoft.com/office/officeart/2005/8/layout/list1"/>
    <dgm:cxn modelId="{A746FA13-D97C-41D7-AE13-13084A6B2409}" type="presParOf" srcId="{2033CE36-4A93-46C2-A400-6C6D26BB026D}" destId="{888E6F85-8840-4D71-A99D-48B6DA941F48}" srcOrd="1" destOrd="0" presId="urn:microsoft.com/office/officeart/2005/8/layout/list1"/>
    <dgm:cxn modelId="{5ADF61F3-DF12-4A81-B169-24070798556E}" type="presParOf" srcId="{E0849BE9-CB7D-4E02-8DE0-BCFE76B3D507}" destId="{1B815C4F-545C-45FD-8AE8-B1FBEA140133}" srcOrd="1" destOrd="0" presId="urn:microsoft.com/office/officeart/2005/8/layout/list1"/>
    <dgm:cxn modelId="{4F0E569C-7841-49BE-9A99-13E142D07965}" type="presParOf" srcId="{E0849BE9-CB7D-4E02-8DE0-BCFE76B3D507}" destId="{CD179068-9509-44CC-857C-A6BC9CC2C310}" srcOrd="2" destOrd="0" presId="urn:microsoft.com/office/officeart/2005/8/layout/list1"/>
    <dgm:cxn modelId="{5CA41961-E723-40CE-9CDE-EEB4C505C9EC}" type="presParOf" srcId="{E0849BE9-CB7D-4E02-8DE0-BCFE76B3D507}" destId="{7676D4DE-E1A9-416D-91F5-9204D5DBD557}" srcOrd="3" destOrd="0" presId="urn:microsoft.com/office/officeart/2005/8/layout/list1"/>
    <dgm:cxn modelId="{11F3726C-10FE-446E-BB7F-35F91F3A02F2}" type="presParOf" srcId="{E0849BE9-CB7D-4E02-8DE0-BCFE76B3D507}" destId="{32D2C701-322C-4D64-B179-5D0883E1F075}" srcOrd="4" destOrd="0" presId="urn:microsoft.com/office/officeart/2005/8/layout/list1"/>
    <dgm:cxn modelId="{9D8A2A47-9EA6-43B7-9A9F-F74976FE751E}" type="presParOf" srcId="{32D2C701-322C-4D64-B179-5D0883E1F075}" destId="{8351B8E3-9E26-42E7-91D3-66BD6A54C787}" srcOrd="0" destOrd="0" presId="urn:microsoft.com/office/officeart/2005/8/layout/list1"/>
    <dgm:cxn modelId="{40226208-C093-4900-9846-D00EE7B6C2BC}" type="presParOf" srcId="{32D2C701-322C-4D64-B179-5D0883E1F075}" destId="{50DCEA1C-BE83-4E8E-A668-DF8108F36AE3}" srcOrd="1" destOrd="0" presId="urn:microsoft.com/office/officeart/2005/8/layout/list1"/>
    <dgm:cxn modelId="{6D1FF2E5-799C-4365-9B27-F2930B50B046}" type="presParOf" srcId="{E0849BE9-CB7D-4E02-8DE0-BCFE76B3D507}" destId="{16FB3EF8-5779-46DF-847D-27DB4F82D503}" srcOrd="5" destOrd="0" presId="urn:microsoft.com/office/officeart/2005/8/layout/list1"/>
    <dgm:cxn modelId="{EAEEE227-CEE4-43F7-98D4-E9B09B206777}" type="presParOf" srcId="{E0849BE9-CB7D-4E02-8DE0-BCFE76B3D507}" destId="{7C0B7A02-2048-42C9-BF23-2E021FB1FC9F}" srcOrd="6" destOrd="0" presId="urn:microsoft.com/office/officeart/2005/8/layout/list1"/>
    <dgm:cxn modelId="{C3E9990A-242C-4DDC-A421-662641A52C97}" type="presParOf" srcId="{E0849BE9-CB7D-4E02-8DE0-BCFE76B3D507}" destId="{A9AAB4E9-5931-4DF5-87AF-7D2EF1E40AF5}" srcOrd="7" destOrd="0" presId="urn:microsoft.com/office/officeart/2005/8/layout/list1"/>
    <dgm:cxn modelId="{60D2E374-B377-4E0E-9EFA-52C26C73EF6E}" type="presParOf" srcId="{E0849BE9-CB7D-4E02-8DE0-BCFE76B3D507}" destId="{C534E20B-7A23-46BE-BC51-223F879D8904}" srcOrd="8" destOrd="0" presId="urn:microsoft.com/office/officeart/2005/8/layout/list1"/>
    <dgm:cxn modelId="{2268347F-7135-4288-8016-F3064315F174}" type="presParOf" srcId="{C534E20B-7A23-46BE-BC51-223F879D8904}" destId="{C33C92ED-71A6-436B-A7CC-1D77E717E1C8}" srcOrd="0" destOrd="0" presId="urn:microsoft.com/office/officeart/2005/8/layout/list1"/>
    <dgm:cxn modelId="{D6BE3F6A-40BC-4D43-900C-C0BA21A26E9F}" type="presParOf" srcId="{C534E20B-7A23-46BE-BC51-223F879D8904}" destId="{DF7CCD63-D479-482A-83E6-0CEC7BC376BF}" srcOrd="1" destOrd="0" presId="urn:microsoft.com/office/officeart/2005/8/layout/list1"/>
    <dgm:cxn modelId="{5D7D0138-2F39-4EB9-B426-E3DFB19DED1A}" type="presParOf" srcId="{E0849BE9-CB7D-4E02-8DE0-BCFE76B3D507}" destId="{B935119B-D0A7-41EF-9D59-6526B0CE85CA}" srcOrd="9" destOrd="0" presId="urn:microsoft.com/office/officeart/2005/8/layout/list1"/>
    <dgm:cxn modelId="{0B983C88-15C5-4FAD-8304-E973AEFA2D93}" type="presParOf" srcId="{E0849BE9-CB7D-4E02-8DE0-BCFE76B3D507}" destId="{72ADECF7-93B1-408C-8B34-1D74AF2CB96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235C28-C1E1-4B67-B4C5-D433400DDDC7}"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7CEC822-DC11-4DDD-82A9-76E6455C1D69}">
      <dgm:prSet phldr="0"/>
      <dgm:spPr/>
      <dgm:t>
        <a:bodyPr/>
        <a:lstStyle/>
        <a:p>
          <a:r>
            <a:rPr lang="en-US">
              <a:latin typeface="Calibri Light" panose="020F0302020204030204"/>
            </a:rPr>
            <a:t>Restructuring</a:t>
          </a:r>
          <a:endParaRPr lang="en-US"/>
        </a:p>
      </dgm:t>
    </dgm:pt>
    <dgm:pt modelId="{DE9BEAEC-E12D-42A2-BAE0-5CB490C89EED}" type="parTrans" cxnId="{412A6105-29B3-4EE7-9158-F85DCE57C2A6}">
      <dgm:prSet/>
      <dgm:spPr/>
      <dgm:t>
        <a:bodyPr/>
        <a:lstStyle/>
        <a:p>
          <a:endParaRPr lang="en-US"/>
        </a:p>
      </dgm:t>
    </dgm:pt>
    <dgm:pt modelId="{974A35CD-5EDC-4E02-9DF1-F4768A07ACF9}" type="sibTrans" cxnId="{412A6105-29B3-4EE7-9158-F85DCE57C2A6}">
      <dgm:prSet/>
      <dgm:spPr/>
      <dgm:t>
        <a:bodyPr/>
        <a:lstStyle/>
        <a:p>
          <a:endParaRPr lang="en-US"/>
        </a:p>
      </dgm:t>
    </dgm:pt>
    <dgm:pt modelId="{6BFAC409-E1F6-4EA6-9AD1-AD4071CD3290}">
      <dgm:prSet phldr="0"/>
      <dgm:spPr/>
      <dgm:t>
        <a:bodyPr/>
        <a:lstStyle/>
        <a:p>
          <a:pPr rtl="0"/>
          <a:r>
            <a:rPr lang="en-US">
              <a:latin typeface="Calibri Light" panose="020F0302020204030204"/>
            </a:rPr>
            <a:t>Reassessing child stories  after familiarizing ourselves with WordPress.</a:t>
          </a:r>
          <a:endParaRPr lang="en-US"/>
        </a:p>
      </dgm:t>
    </dgm:pt>
    <dgm:pt modelId="{0BA4E0C4-F925-4BAC-8A78-E67165825CEE}" type="parTrans" cxnId="{19FD6DEC-0A71-45BE-86DF-2208A051AEF8}">
      <dgm:prSet/>
      <dgm:spPr/>
      <dgm:t>
        <a:bodyPr/>
        <a:lstStyle/>
        <a:p>
          <a:endParaRPr lang="en-US"/>
        </a:p>
      </dgm:t>
    </dgm:pt>
    <dgm:pt modelId="{25C039F5-5880-4486-9972-78333095C656}" type="sibTrans" cxnId="{19FD6DEC-0A71-45BE-86DF-2208A051AEF8}">
      <dgm:prSet/>
      <dgm:spPr/>
      <dgm:t>
        <a:bodyPr/>
        <a:lstStyle/>
        <a:p>
          <a:endParaRPr lang="en-US"/>
        </a:p>
      </dgm:t>
    </dgm:pt>
    <dgm:pt modelId="{77F67615-563B-4B17-8368-E222A18CF580}">
      <dgm:prSet phldr="0"/>
      <dgm:spPr/>
      <dgm:t>
        <a:bodyPr/>
        <a:lstStyle/>
        <a:p>
          <a:pPr rtl="0"/>
          <a:r>
            <a:rPr lang="en-US">
              <a:latin typeface="Calibri Light" panose="020F0302020204030204"/>
            </a:rPr>
            <a:t>Sharing results with friends.</a:t>
          </a:r>
        </a:p>
      </dgm:t>
    </dgm:pt>
    <dgm:pt modelId="{FCF65E61-823E-4BC2-B9E9-17B003CF2A4C}" type="parTrans" cxnId="{40AF8F05-309B-4738-88F5-5C42AFA6E1B0}">
      <dgm:prSet/>
      <dgm:spPr/>
    </dgm:pt>
    <dgm:pt modelId="{8216C2ED-5C41-4C23-9EC9-A8E137BAC3C4}" type="sibTrans" cxnId="{40AF8F05-309B-4738-88F5-5C42AFA6E1B0}">
      <dgm:prSet/>
      <dgm:spPr/>
    </dgm:pt>
    <dgm:pt modelId="{4EFCACA0-3363-46D0-9175-A2150AA036C0}">
      <dgm:prSet phldr="0"/>
      <dgm:spPr/>
      <dgm:t>
        <a:bodyPr/>
        <a:lstStyle/>
        <a:p>
          <a:pPr rtl="0"/>
          <a:r>
            <a:rPr lang="en-US">
              <a:latin typeface="Calibri Light" panose="020F0302020204030204"/>
            </a:rPr>
            <a:t>Providing percentages of different dimensions proved time consuming.</a:t>
          </a:r>
        </a:p>
      </dgm:t>
    </dgm:pt>
    <dgm:pt modelId="{670FBC58-AA99-476C-A3EB-C0934F40CA0E}" type="parTrans" cxnId="{6121CC93-3D0B-4099-8D85-114C93EE5536}">
      <dgm:prSet/>
      <dgm:spPr/>
    </dgm:pt>
    <dgm:pt modelId="{5540EF92-4B05-4D53-9EC5-3545A528F405}" type="sibTrans" cxnId="{6121CC93-3D0B-4099-8D85-114C93EE5536}">
      <dgm:prSet/>
      <dgm:spPr/>
    </dgm:pt>
    <dgm:pt modelId="{1A47AF57-BD0D-422F-9CA7-6836201F6530}">
      <dgm:prSet phldr="0"/>
      <dgm:spPr/>
      <dgm:t>
        <a:bodyPr/>
        <a:lstStyle/>
        <a:p>
          <a:pPr rtl="0"/>
          <a:r>
            <a:rPr lang="en-US">
              <a:latin typeface="Calibri Light" panose="020F0302020204030204"/>
            </a:rPr>
            <a:t>Real life waterfall application would have required customer permission for waiver. Not applicable for Agile development which permits you to make changes.</a:t>
          </a:r>
        </a:p>
      </dgm:t>
    </dgm:pt>
    <dgm:pt modelId="{92056621-6B4A-4913-BA5B-C5EEA41A186E}" type="parTrans" cxnId="{09C75542-7B97-4943-BA29-D90838A5BB46}">
      <dgm:prSet/>
      <dgm:spPr/>
    </dgm:pt>
    <dgm:pt modelId="{11668FDA-F232-4C34-8314-F64D4405DF58}" type="sibTrans" cxnId="{09C75542-7B97-4943-BA29-D90838A5BB46}">
      <dgm:prSet/>
      <dgm:spPr/>
    </dgm:pt>
    <dgm:pt modelId="{93159DA6-C21B-49D6-8A78-184BD4F96358}" type="pres">
      <dgm:prSet presAssocID="{EF235C28-C1E1-4B67-B4C5-D433400DDDC7}" presName="linear" presStyleCnt="0">
        <dgm:presLayoutVars>
          <dgm:animLvl val="lvl"/>
          <dgm:resizeHandles val="exact"/>
        </dgm:presLayoutVars>
      </dgm:prSet>
      <dgm:spPr/>
    </dgm:pt>
    <dgm:pt modelId="{11AB425B-7CF9-4EC3-952F-C5855DD2D4C2}" type="pres">
      <dgm:prSet presAssocID="{D7CEC822-DC11-4DDD-82A9-76E6455C1D69}" presName="parentText" presStyleLbl="node1" presStyleIdx="0" presStyleCnt="1">
        <dgm:presLayoutVars>
          <dgm:chMax val="0"/>
          <dgm:bulletEnabled val="1"/>
        </dgm:presLayoutVars>
      </dgm:prSet>
      <dgm:spPr/>
    </dgm:pt>
    <dgm:pt modelId="{ED935E1C-5694-4D4A-B778-55EE7F11299F}" type="pres">
      <dgm:prSet presAssocID="{D7CEC822-DC11-4DDD-82A9-76E6455C1D69}" presName="childText" presStyleLbl="revTx" presStyleIdx="0" presStyleCnt="1">
        <dgm:presLayoutVars>
          <dgm:bulletEnabled val="1"/>
        </dgm:presLayoutVars>
      </dgm:prSet>
      <dgm:spPr/>
    </dgm:pt>
  </dgm:ptLst>
  <dgm:cxnLst>
    <dgm:cxn modelId="{195A9203-BF4F-49AB-B86A-731D4DF64A5F}" type="presOf" srcId="{EF235C28-C1E1-4B67-B4C5-D433400DDDC7}" destId="{93159DA6-C21B-49D6-8A78-184BD4F96358}" srcOrd="0" destOrd="0" presId="urn:microsoft.com/office/officeart/2005/8/layout/vList2"/>
    <dgm:cxn modelId="{412A6105-29B3-4EE7-9158-F85DCE57C2A6}" srcId="{EF235C28-C1E1-4B67-B4C5-D433400DDDC7}" destId="{D7CEC822-DC11-4DDD-82A9-76E6455C1D69}" srcOrd="0" destOrd="0" parTransId="{DE9BEAEC-E12D-42A2-BAE0-5CB490C89EED}" sibTransId="{974A35CD-5EDC-4E02-9DF1-F4768A07ACF9}"/>
    <dgm:cxn modelId="{40AF8F05-309B-4738-88F5-5C42AFA6E1B0}" srcId="{6BFAC409-E1F6-4EA6-9AD1-AD4071CD3290}" destId="{77F67615-563B-4B17-8368-E222A18CF580}" srcOrd="0" destOrd="0" parTransId="{FCF65E61-823E-4BC2-B9E9-17B003CF2A4C}" sibTransId="{8216C2ED-5C41-4C23-9EC9-A8E137BAC3C4}"/>
    <dgm:cxn modelId="{B0051B19-D434-4BCA-BD54-0BDEF63620F5}" type="presOf" srcId="{6BFAC409-E1F6-4EA6-9AD1-AD4071CD3290}" destId="{ED935E1C-5694-4D4A-B778-55EE7F11299F}" srcOrd="0" destOrd="0" presId="urn:microsoft.com/office/officeart/2005/8/layout/vList2"/>
    <dgm:cxn modelId="{445C493D-FC76-499E-8E8C-E3FA8D1A7406}" type="presOf" srcId="{D7CEC822-DC11-4DDD-82A9-76E6455C1D69}" destId="{11AB425B-7CF9-4EC3-952F-C5855DD2D4C2}" srcOrd="0" destOrd="0" presId="urn:microsoft.com/office/officeart/2005/8/layout/vList2"/>
    <dgm:cxn modelId="{7B746D62-F007-4CCE-B706-C0B185C1AC83}" type="presOf" srcId="{1A47AF57-BD0D-422F-9CA7-6836201F6530}" destId="{ED935E1C-5694-4D4A-B778-55EE7F11299F}" srcOrd="0" destOrd="3" presId="urn:microsoft.com/office/officeart/2005/8/layout/vList2"/>
    <dgm:cxn modelId="{09C75542-7B97-4943-BA29-D90838A5BB46}" srcId="{6BFAC409-E1F6-4EA6-9AD1-AD4071CD3290}" destId="{1A47AF57-BD0D-422F-9CA7-6836201F6530}" srcOrd="2" destOrd="0" parTransId="{92056621-6B4A-4913-BA5B-C5EEA41A186E}" sibTransId="{11668FDA-F232-4C34-8314-F64D4405DF58}"/>
    <dgm:cxn modelId="{EE6F844A-E62B-4BAA-B500-45FD2C1AC9B7}" type="presOf" srcId="{4EFCACA0-3363-46D0-9175-A2150AA036C0}" destId="{ED935E1C-5694-4D4A-B778-55EE7F11299F}" srcOrd="0" destOrd="2" presId="urn:microsoft.com/office/officeart/2005/8/layout/vList2"/>
    <dgm:cxn modelId="{6121CC93-3D0B-4099-8D85-114C93EE5536}" srcId="{6BFAC409-E1F6-4EA6-9AD1-AD4071CD3290}" destId="{4EFCACA0-3363-46D0-9175-A2150AA036C0}" srcOrd="1" destOrd="0" parTransId="{670FBC58-AA99-476C-A3EB-C0934F40CA0E}" sibTransId="{5540EF92-4B05-4D53-9EC5-3545A528F405}"/>
    <dgm:cxn modelId="{19FD6DEC-0A71-45BE-86DF-2208A051AEF8}" srcId="{D7CEC822-DC11-4DDD-82A9-76E6455C1D69}" destId="{6BFAC409-E1F6-4EA6-9AD1-AD4071CD3290}" srcOrd="0" destOrd="0" parTransId="{0BA4E0C4-F925-4BAC-8A78-E67165825CEE}" sibTransId="{25C039F5-5880-4486-9972-78333095C656}"/>
    <dgm:cxn modelId="{4F5D2BED-260F-4FE2-8EC9-29F9DDF5B194}" type="presOf" srcId="{77F67615-563B-4B17-8368-E222A18CF580}" destId="{ED935E1C-5694-4D4A-B778-55EE7F11299F}" srcOrd="0" destOrd="1" presId="urn:microsoft.com/office/officeart/2005/8/layout/vList2"/>
    <dgm:cxn modelId="{4E12ACD5-EA4F-4F34-8716-F87519814B96}" type="presParOf" srcId="{93159DA6-C21B-49D6-8A78-184BD4F96358}" destId="{11AB425B-7CF9-4EC3-952F-C5855DD2D4C2}" srcOrd="0" destOrd="0" presId="urn:microsoft.com/office/officeart/2005/8/layout/vList2"/>
    <dgm:cxn modelId="{AE5DB373-3EA9-4662-8C3C-86D6B98A977B}" type="presParOf" srcId="{93159DA6-C21B-49D6-8A78-184BD4F96358}" destId="{ED935E1C-5694-4D4A-B778-55EE7F11299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67BE1-4837-40C4-999B-1D396083B060}">
      <dsp:nvSpPr>
        <dsp:cNvPr id="0" name=""/>
        <dsp:cNvSpPr/>
      </dsp:nvSpPr>
      <dsp:spPr>
        <a:xfrm>
          <a:off x="7438" y="321783"/>
          <a:ext cx="2544259" cy="76327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Create</a:t>
          </a:r>
        </a:p>
      </dsp:txBody>
      <dsp:txXfrm>
        <a:off x="7438" y="321783"/>
        <a:ext cx="2544259" cy="763277"/>
      </dsp:txXfrm>
    </dsp:sp>
    <dsp:sp modelId="{735ADD16-3472-492F-97C9-8681C63C5E12}">
      <dsp:nvSpPr>
        <dsp:cNvPr id="0" name=""/>
        <dsp:cNvSpPr/>
      </dsp:nvSpPr>
      <dsp:spPr>
        <a:xfrm>
          <a:off x="7438" y="1085061"/>
          <a:ext cx="2544259" cy="2944492"/>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Create a Marvel personality website that uses Myers-Briggs Type Indicator (MBTI) to match users with Marvel characters that share the same personality type.</a:t>
          </a:r>
        </a:p>
      </dsp:txBody>
      <dsp:txXfrm>
        <a:off x="7438" y="1085061"/>
        <a:ext cx="2544259" cy="2944492"/>
      </dsp:txXfrm>
    </dsp:sp>
    <dsp:sp modelId="{AF9E199A-B498-4840-A33C-799BF02BFB00}">
      <dsp:nvSpPr>
        <dsp:cNvPr id="0" name=""/>
        <dsp:cNvSpPr/>
      </dsp:nvSpPr>
      <dsp:spPr>
        <a:xfrm>
          <a:off x="2659592" y="321783"/>
          <a:ext cx="2544259" cy="763277"/>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Develop</a:t>
          </a:r>
        </a:p>
      </dsp:txBody>
      <dsp:txXfrm>
        <a:off x="2659592" y="321783"/>
        <a:ext cx="2544259" cy="763277"/>
      </dsp:txXfrm>
    </dsp:sp>
    <dsp:sp modelId="{443881DA-6F2C-474E-AD0D-CDB45F28675A}">
      <dsp:nvSpPr>
        <dsp:cNvPr id="0" name=""/>
        <dsp:cNvSpPr/>
      </dsp:nvSpPr>
      <dsp:spPr>
        <a:xfrm>
          <a:off x="2659592" y="1085061"/>
          <a:ext cx="2544259" cy="2944492"/>
        </a:xfrm>
        <a:prstGeom prst="rect">
          <a:avLst/>
        </a:prstGeom>
        <a:solidFill>
          <a:schemeClr val="accent5">
            <a:tint val="40000"/>
            <a:alpha val="90000"/>
            <a:hueOff val="-2246587"/>
            <a:satOff val="-7611"/>
            <a:lumOff val="-976"/>
            <a:alphaOff val="0"/>
          </a:schemeClr>
        </a:solidFill>
        <a:ln w="6350" cap="flat" cmpd="sng" algn="ctr">
          <a:solidFill>
            <a:schemeClr val="accent5">
              <a:tint val="40000"/>
              <a:alpha val="90000"/>
              <a:hueOff val="-2246587"/>
              <a:satOff val="-7611"/>
              <a:lumOff val="-97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Develop a website that engages Marvel fans and personality test enthusiasts by providing an interactive and fun experience.</a:t>
          </a:r>
        </a:p>
      </dsp:txBody>
      <dsp:txXfrm>
        <a:off x="2659592" y="1085061"/>
        <a:ext cx="2544259" cy="2944492"/>
      </dsp:txXfrm>
    </dsp:sp>
    <dsp:sp modelId="{C59DA623-D7B2-4573-A2AB-1018039EFA4A}">
      <dsp:nvSpPr>
        <dsp:cNvPr id="0" name=""/>
        <dsp:cNvSpPr/>
      </dsp:nvSpPr>
      <dsp:spPr>
        <a:xfrm>
          <a:off x="5311747" y="321783"/>
          <a:ext cx="2544259" cy="763277"/>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Utilize</a:t>
          </a:r>
        </a:p>
      </dsp:txBody>
      <dsp:txXfrm>
        <a:off x="5311747" y="321783"/>
        <a:ext cx="2544259" cy="763277"/>
      </dsp:txXfrm>
    </dsp:sp>
    <dsp:sp modelId="{210E4CDF-93A9-47D4-A665-564BF492E3E2}">
      <dsp:nvSpPr>
        <dsp:cNvPr id="0" name=""/>
        <dsp:cNvSpPr/>
      </dsp:nvSpPr>
      <dsp:spPr>
        <a:xfrm>
          <a:off x="5311747" y="1085061"/>
          <a:ext cx="2544259" cy="2944492"/>
        </a:xfrm>
        <a:prstGeom prst="rect">
          <a:avLst/>
        </a:prstGeom>
        <a:solidFill>
          <a:schemeClr val="accent5">
            <a:tint val="40000"/>
            <a:alpha val="90000"/>
            <a:hueOff val="-4493175"/>
            <a:satOff val="-15221"/>
            <a:lumOff val="-1952"/>
            <a:alphaOff val="0"/>
          </a:schemeClr>
        </a:solidFill>
        <a:ln w="6350" cap="flat" cmpd="sng" algn="ctr">
          <a:solidFill>
            <a:schemeClr val="accent5">
              <a:tint val="40000"/>
              <a:alpha val="90000"/>
              <a:hueOff val="-4493175"/>
              <a:satOff val="-15221"/>
              <a:lumOff val="-195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Utilize Agile methodology, specifically SCRUM, to manage the project in a structured way and ensure it is completed on time and within budget.</a:t>
          </a:r>
        </a:p>
      </dsp:txBody>
      <dsp:txXfrm>
        <a:off x="5311747" y="1085061"/>
        <a:ext cx="2544259" cy="2944492"/>
      </dsp:txXfrm>
    </dsp:sp>
    <dsp:sp modelId="{8398F00D-D5AF-4784-B070-126DB5A3B2F5}">
      <dsp:nvSpPr>
        <dsp:cNvPr id="0" name=""/>
        <dsp:cNvSpPr/>
      </dsp:nvSpPr>
      <dsp:spPr>
        <a:xfrm>
          <a:off x="7963901" y="321783"/>
          <a:ext cx="2544259" cy="763277"/>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11250">
            <a:lnSpc>
              <a:spcPct val="90000"/>
            </a:lnSpc>
            <a:spcBef>
              <a:spcPct val="0"/>
            </a:spcBef>
            <a:spcAft>
              <a:spcPct val="35000"/>
            </a:spcAft>
            <a:buNone/>
          </a:pPr>
          <a:r>
            <a:rPr lang="en-US" sz="2500" kern="1200"/>
            <a:t>Use</a:t>
          </a:r>
        </a:p>
      </dsp:txBody>
      <dsp:txXfrm>
        <a:off x="7963901" y="321783"/>
        <a:ext cx="2544259" cy="763277"/>
      </dsp:txXfrm>
    </dsp:sp>
    <dsp:sp modelId="{8458FEA9-545D-4C6E-89BD-E159959029FC}">
      <dsp:nvSpPr>
        <dsp:cNvPr id="0" name=""/>
        <dsp:cNvSpPr/>
      </dsp:nvSpPr>
      <dsp:spPr>
        <a:xfrm>
          <a:off x="7963901" y="1085061"/>
          <a:ext cx="2544259" cy="2944492"/>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1316" tIns="251316" rIns="251316" bIns="251316" numCol="1" spcCol="1270" anchor="t" anchorCtr="0">
          <a:noAutofit/>
        </a:bodyPr>
        <a:lstStyle/>
        <a:p>
          <a:pPr marL="0" lvl="0" indent="0" algn="l" defTabSz="844550">
            <a:lnSpc>
              <a:spcPct val="90000"/>
            </a:lnSpc>
            <a:spcBef>
              <a:spcPct val="0"/>
            </a:spcBef>
            <a:spcAft>
              <a:spcPct val="35000"/>
            </a:spcAft>
            <a:buNone/>
          </a:pPr>
          <a:r>
            <a:rPr lang="en-US" sz="1900" kern="1200"/>
            <a:t>Use sprints and burndown charts to track progress and ensure that the website is developed iteratively, with continuous feedback and improvement.</a:t>
          </a:r>
        </a:p>
      </dsp:txBody>
      <dsp:txXfrm>
        <a:off x="7963901" y="1085061"/>
        <a:ext cx="2544259" cy="29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B425B-7CF9-4EC3-952F-C5855DD2D4C2}">
      <dsp:nvSpPr>
        <dsp:cNvPr id="0" name=""/>
        <dsp:cNvSpPr/>
      </dsp:nvSpPr>
      <dsp:spPr>
        <a:xfrm>
          <a:off x="0" y="180870"/>
          <a:ext cx="7006643" cy="6715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solidFill>
                <a:srgbClr val="000000"/>
              </a:solidFill>
              <a:latin typeface="Calibri"/>
              <a:cs typeface="Calibri"/>
            </a:rPr>
            <a:t>Advantages:</a:t>
          </a:r>
          <a:endParaRPr lang="en-US" sz="2800" kern="1200">
            <a:solidFill>
              <a:srgbClr val="000000"/>
            </a:solidFill>
          </a:endParaRPr>
        </a:p>
      </dsp:txBody>
      <dsp:txXfrm>
        <a:off x="32784" y="213654"/>
        <a:ext cx="6941075" cy="606012"/>
      </dsp:txXfrm>
    </dsp:sp>
    <dsp:sp modelId="{D0EFAAFF-98BC-4517-B316-967AAE8E5F29}">
      <dsp:nvSpPr>
        <dsp:cNvPr id="0" name=""/>
        <dsp:cNvSpPr/>
      </dsp:nvSpPr>
      <dsp:spPr>
        <a:xfrm>
          <a:off x="0" y="852450"/>
          <a:ext cx="7006643" cy="176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461"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a:solidFill>
                <a:srgbClr val="000000"/>
              </a:solidFill>
              <a:latin typeface="Calibri"/>
              <a:cs typeface="Calibri"/>
            </a:rPr>
            <a:t>Clear communication tool – As due dates approach, the color of the cards change to yellow</a:t>
          </a:r>
        </a:p>
        <a:p>
          <a:pPr marL="228600" lvl="1" indent="-228600" algn="l" defTabSz="977900">
            <a:lnSpc>
              <a:spcPct val="90000"/>
            </a:lnSpc>
            <a:spcBef>
              <a:spcPct val="0"/>
            </a:spcBef>
            <a:spcAft>
              <a:spcPct val="20000"/>
            </a:spcAft>
            <a:buChar char="•"/>
          </a:pPr>
          <a:r>
            <a:rPr lang="en-US" sz="2200" kern="1200">
              <a:solidFill>
                <a:srgbClr val="000000"/>
              </a:solidFill>
              <a:latin typeface="Calibri"/>
              <a:cs typeface="Calibri"/>
            </a:rPr>
            <a:t>User Friendly / Mobile Friendly App</a:t>
          </a:r>
        </a:p>
        <a:p>
          <a:pPr marL="228600" lvl="1" indent="-228600" algn="l" defTabSz="977900" rtl="0">
            <a:lnSpc>
              <a:spcPct val="90000"/>
            </a:lnSpc>
            <a:spcBef>
              <a:spcPct val="0"/>
            </a:spcBef>
            <a:spcAft>
              <a:spcPct val="20000"/>
            </a:spcAft>
            <a:buChar char="•"/>
          </a:pPr>
          <a:r>
            <a:rPr lang="en-US" sz="2200" kern="1200">
              <a:solidFill>
                <a:srgbClr val="000000"/>
              </a:solidFill>
              <a:latin typeface="Calibri"/>
              <a:cs typeface="Calibri"/>
            </a:rPr>
            <a:t>Notifications when Kanban Cards are updated or </a:t>
          </a:r>
          <a:r>
            <a:rPr lang="en-US" sz="2200" kern="1200">
              <a:latin typeface="Calibri Light" panose="020F0302020204030204"/>
            </a:rPr>
            <a:t>moved </a:t>
          </a:r>
          <a:endParaRPr lang="en-US" sz="2200" kern="1200"/>
        </a:p>
      </dsp:txBody>
      <dsp:txXfrm>
        <a:off x="0" y="852450"/>
        <a:ext cx="7006643" cy="1767780"/>
      </dsp:txXfrm>
    </dsp:sp>
    <dsp:sp modelId="{A6BAC4AB-0A45-4B7F-A652-43D4359D3282}">
      <dsp:nvSpPr>
        <dsp:cNvPr id="0" name=""/>
        <dsp:cNvSpPr/>
      </dsp:nvSpPr>
      <dsp:spPr>
        <a:xfrm>
          <a:off x="0" y="2620230"/>
          <a:ext cx="7006643" cy="6715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solidFill>
                <a:srgbClr val="000000"/>
              </a:solidFill>
              <a:latin typeface="Calibri"/>
              <a:cs typeface="Calibri"/>
            </a:rPr>
            <a:t>Disadvantag</a:t>
          </a:r>
          <a:r>
            <a:rPr lang="en-US" sz="2800" kern="1200">
              <a:solidFill>
                <a:schemeClr val="tx1"/>
              </a:solidFill>
              <a:latin typeface="Calibri"/>
              <a:cs typeface="Calibri"/>
            </a:rPr>
            <a:t>es:</a:t>
          </a:r>
          <a:endParaRPr lang="en-US" sz="2800" kern="1200">
            <a:solidFill>
              <a:schemeClr val="tx1"/>
            </a:solidFill>
          </a:endParaRPr>
        </a:p>
      </dsp:txBody>
      <dsp:txXfrm>
        <a:off x="32784" y="2653014"/>
        <a:ext cx="6941075" cy="606012"/>
      </dsp:txXfrm>
    </dsp:sp>
    <dsp:sp modelId="{9836E089-72B5-4CF7-80FE-7C8D89E9FE69}">
      <dsp:nvSpPr>
        <dsp:cNvPr id="0" name=""/>
        <dsp:cNvSpPr/>
      </dsp:nvSpPr>
      <dsp:spPr>
        <a:xfrm>
          <a:off x="0" y="3291810"/>
          <a:ext cx="7006643"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461"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a:solidFill>
                <a:srgbClr val="000000"/>
              </a:solidFill>
              <a:latin typeface="Calibri"/>
              <a:cs typeface="Calibri"/>
            </a:rPr>
            <a:t>No history of tracking (if a card moves from 'done' back to 'in-work')</a:t>
          </a:r>
        </a:p>
        <a:p>
          <a:pPr marL="228600" lvl="1" indent="-228600" algn="l" defTabSz="977900">
            <a:lnSpc>
              <a:spcPct val="90000"/>
            </a:lnSpc>
            <a:spcBef>
              <a:spcPct val="0"/>
            </a:spcBef>
            <a:spcAft>
              <a:spcPct val="20000"/>
            </a:spcAft>
            <a:buChar char="•"/>
          </a:pPr>
          <a:r>
            <a:rPr lang="en-US" sz="2200" kern="1200">
              <a:solidFill>
                <a:srgbClr val="000000"/>
              </a:solidFill>
              <a:latin typeface="Calibri"/>
              <a:cs typeface="Calibri"/>
            </a:rPr>
            <a:t>No chat function – Used WhatsApp for messaging</a:t>
          </a:r>
        </a:p>
        <a:p>
          <a:pPr marL="228600" lvl="1" indent="-228600" algn="l" defTabSz="977900" rtl="0">
            <a:lnSpc>
              <a:spcPct val="90000"/>
            </a:lnSpc>
            <a:spcBef>
              <a:spcPct val="0"/>
            </a:spcBef>
            <a:spcAft>
              <a:spcPct val="20000"/>
            </a:spcAft>
            <a:buChar char="•"/>
          </a:pPr>
          <a:r>
            <a:rPr lang="en-US" sz="2200" kern="1200">
              <a:solidFill>
                <a:srgbClr val="000000"/>
              </a:solidFill>
              <a:latin typeface="Calibri"/>
              <a:cs typeface="Calibri"/>
            </a:rPr>
            <a:t>Lack of task dependencies (No Giver-</a:t>
          </a:r>
          <a:r>
            <a:rPr lang="en-US" sz="2200" kern="1200" err="1">
              <a:solidFill>
                <a:srgbClr val="000000"/>
              </a:solidFill>
              <a:latin typeface="Calibri"/>
              <a:cs typeface="Calibri"/>
            </a:rPr>
            <a:t>Reciever</a:t>
          </a:r>
          <a:r>
            <a:rPr lang="en-US" sz="2200" kern="1200">
              <a:solidFill>
                <a:srgbClr val="000000"/>
              </a:solidFill>
              <a:latin typeface="Calibri"/>
              <a:cs typeface="Calibri"/>
            </a:rPr>
            <a:t> handoffs)</a:t>
          </a:r>
        </a:p>
        <a:p>
          <a:pPr marL="228600" lvl="1" indent="-228600" algn="l" defTabSz="977900">
            <a:lnSpc>
              <a:spcPct val="90000"/>
            </a:lnSpc>
            <a:spcBef>
              <a:spcPct val="0"/>
            </a:spcBef>
            <a:spcAft>
              <a:spcPct val="20000"/>
            </a:spcAft>
            <a:buChar char="•"/>
          </a:pPr>
          <a:r>
            <a:rPr lang="en-US" sz="2200" kern="1200">
              <a:solidFill>
                <a:srgbClr val="000000"/>
              </a:solidFill>
              <a:latin typeface="Calibri"/>
              <a:cs typeface="Calibri"/>
            </a:rPr>
            <a:t>During our last sprint we began implementing </a:t>
          </a:r>
          <a:r>
            <a:rPr lang="en-US" sz="2200" b="1" kern="1200">
              <a:solidFill>
                <a:srgbClr val="000000"/>
              </a:solidFill>
              <a:latin typeface="Calibri"/>
              <a:cs typeface="Calibri"/>
            </a:rPr>
            <a:t>Lean</a:t>
          </a:r>
          <a:r>
            <a:rPr lang="en-US" sz="2200" kern="1200">
              <a:solidFill>
                <a:srgbClr val="000000"/>
              </a:solidFill>
              <a:latin typeface="Calibri"/>
              <a:cs typeface="Calibri"/>
            </a:rPr>
            <a:t> which encouraged more focus on the work vs. talking about the work</a:t>
          </a:r>
          <a:endParaRPr lang="en-US" sz="2200" kern="1200">
            <a:solidFill>
              <a:srgbClr val="000000"/>
            </a:solidFill>
          </a:endParaRPr>
        </a:p>
      </dsp:txBody>
      <dsp:txXfrm>
        <a:off x="0" y="3291810"/>
        <a:ext cx="7006643" cy="243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B425B-7CF9-4EC3-952F-C5855DD2D4C2}">
      <dsp:nvSpPr>
        <dsp:cNvPr id="0" name=""/>
        <dsp:cNvSpPr/>
      </dsp:nvSpPr>
      <dsp:spPr>
        <a:xfrm>
          <a:off x="0" y="213799"/>
          <a:ext cx="6666833" cy="57563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Roles:</a:t>
          </a:r>
        </a:p>
      </dsp:txBody>
      <dsp:txXfrm>
        <a:off x="28100" y="241899"/>
        <a:ext cx="6610633" cy="519439"/>
      </dsp:txXfrm>
    </dsp:sp>
    <dsp:sp modelId="{ED935E1C-5694-4D4A-B778-55EE7F11299F}">
      <dsp:nvSpPr>
        <dsp:cNvPr id="0" name=""/>
        <dsp:cNvSpPr/>
      </dsp:nvSpPr>
      <dsp:spPr>
        <a:xfrm>
          <a:off x="0" y="789439"/>
          <a:ext cx="6666833" cy="288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Product Owner</a:t>
          </a:r>
        </a:p>
        <a:p>
          <a:pPr marL="342900" lvl="2" indent="-171450" algn="l" defTabSz="844550">
            <a:lnSpc>
              <a:spcPct val="90000"/>
            </a:lnSpc>
            <a:spcBef>
              <a:spcPct val="0"/>
            </a:spcBef>
            <a:spcAft>
              <a:spcPct val="20000"/>
            </a:spcAft>
            <a:buChar char="•"/>
          </a:pPr>
          <a:r>
            <a:rPr lang="en-US" sz="1900" kern="1200"/>
            <a:t>Knows exactly what the team needs to build.</a:t>
          </a:r>
        </a:p>
        <a:p>
          <a:pPr marL="342900" lvl="2" indent="-171450" algn="l" defTabSz="844550">
            <a:lnSpc>
              <a:spcPct val="90000"/>
            </a:lnSpc>
            <a:spcBef>
              <a:spcPct val="0"/>
            </a:spcBef>
            <a:spcAft>
              <a:spcPct val="20000"/>
            </a:spcAft>
            <a:buChar char="•"/>
          </a:pPr>
          <a:r>
            <a:rPr lang="en-US" sz="1900" kern="1200"/>
            <a:t>"Role can only belong to one person."</a:t>
          </a:r>
        </a:p>
        <a:p>
          <a:pPr marL="171450" lvl="1" indent="-171450" algn="l" defTabSz="844550">
            <a:lnSpc>
              <a:spcPct val="90000"/>
            </a:lnSpc>
            <a:spcBef>
              <a:spcPct val="0"/>
            </a:spcBef>
            <a:spcAft>
              <a:spcPct val="20000"/>
            </a:spcAft>
            <a:buChar char="•"/>
          </a:pPr>
          <a:r>
            <a:rPr lang="en-US" sz="1900" kern="1200"/>
            <a:t>Scrum Master</a:t>
          </a:r>
        </a:p>
        <a:p>
          <a:pPr marL="342900" lvl="2" indent="-171450" algn="l" defTabSz="844550">
            <a:lnSpc>
              <a:spcPct val="90000"/>
            </a:lnSpc>
            <a:spcBef>
              <a:spcPct val="0"/>
            </a:spcBef>
            <a:spcAft>
              <a:spcPct val="20000"/>
            </a:spcAft>
            <a:buChar char="•"/>
          </a:pPr>
          <a:r>
            <a:rPr lang="en-US" sz="1900" kern="1200"/>
            <a:t>Development team leader; person willing to make decisions.</a:t>
          </a:r>
        </a:p>
        <a:p>
          <a:pPr marL="171450" lvl="1" indent="-171450" algn="l" defTabSz="844550">
            <a:lnSpc>
              <a:spcPct val="90000"/>
            </a:lnSpc>
            <a:spcBef>
              <a:spcPct val="0"/>
            </a:spcBef>
            <a:spcAft>
              <a:spcPct val="20000"/>
            </a:spcAft>
            <a:buChar char="•"/>
          </a:pPr>
          <a:r>
            <a:rPr lang="en-US" sz="1900" kern="1200"/>
            <a:t>Scrum Team</a:t>
          </a:r>
        </a:p>
        <a:p>
          <a:pPr marL="342900" lvl="2" indent="-171450" algn="l" defTabSz="844550">
            <a:lnSpc>
              <a:spcPct val="90000"/>
            </a:lnSpc>
            <a:spcBef>
              <a:spcPct val="0"/>
            </a:spcBef>
            <a:spcAft>
              <a:spcPct val="20000"/>
            </a:spcAft>
            <a:buChar char="•"/>
          </a:pPr>
          <a:r>
            <a:rPr lang="en-US" sz="1900" kern="1200"/>
            <a:t>People who will perform all the developments tasks necessary to deliver the project.</a:t>
          </a:r>
        </a:p>
        <a:p>
          <a:pPr marL="342900" lvl="2" indent="-171450" algn="l" defTabSz="844550">
            <a:lnSpc>
              <a:spcPct val="90000"/>
            </a:lnSpc>
            <a:spcBef>
              <a:spcPct val="0"/>
            </a:spcBef>
            <a:spcAft>
              <a:spcPct val="20000"/>
            </a:spcAft>
            <a:buChar char="•"/>
          </a:pPr>
          <a:r>
            <a:rPr lang="en-US" sz="1900" kern="1200"/>
            <a:t>"Team members can pick what they want."</a:t>
          </a:r>
        </a:p>
      </dsp:txBody>
      <dsp:txXfrm>
        <a:off x="0" y="789439"/>
        <a:ext cx="6666833" cy="2881440"/>
      </dsp:txXfrm>
    </dsp:sp>
    <dsp:sp modelId="{A6BAC4AB-0A45-4B7F-A652-43D4359D3282}">
      <dsp:nvSpPr>
        <dsp:cNvPr id="0" name=""/>
        <dsp:cNvSpPr/>
      </dsp:nvSpPr>
      <dsp:spPr>
        <a:xfrm>
          <a:off x="0" y="3670880"/>
          <a:ext cx="6666833" cy="57563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WordPress</a:t>
          </a:r>
          <a:r>
            <a:rPr lang="en-US" sz="2400" kern="1200">
              <a:latin typeface="Calibri Light" panose="020F0302020204030204"/>
            </a:rPr>
            <a:t>:</a:t>
          </a:r>
          <a:endParaRPr lang="en-US" sz="2400" kern="1200"/>
        </a:p>
      </dsp:txBody>
      <dsp:txXfrm>
        <a:off x="28100" y="3698980"/>
        <a:ext cx="6610633" cy="519439"/>
      </dsp:txXfrm>
    </dsp:sp>
    <dsp:sp modelId="{9836E089-72B5-4CF7-80FE-7C8D89E9FE69}">
      <dsp:nvSpPr>
        <dsp:cNvPr id="0" name=""/>
        <dsp:cNvSpPr/>
      </dsp:nvSpPr>
      <dsp:spPr>
        <a:xfrm>
          <a:off x="0" y="4246520"/>
          <a:ext cx="6666833"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New software for all team members.</a:t>
          </a:r>
        </a:p>
        <a:p>
          <a:pPr marL="342900" lvl="2" indent="-171450" algn="l" defTabSz="844550">
            <a:lnSpc>
              <a:spcPct val="90000"/>
            </a:lnSpc>
            <a:spcBef>
              <a:spcPct val="0"/>
            </a:spcBef>
            <a:spcAft>
              <a:spcPct val="20000"/>
            </a:spcAft>
            <a:buChar char="•"/>
          </a:pPr>
          <a:r>
            <a:rPr lang="en-US" sz="1900" kern="1200"/>
            <a:t>Not all team member are familiar with programming.</a:t>
          </a:r>
        </a:p>
        <a:p>
          <a:pPr marL="171450" lvl="1" indent="-171450" algn="l" defTabSz="844550" rtl="0">
            <a:lnSpc>
              <a:spcPct val="90000"/>
            </a:lnSpc>
            <a:spcBef>
              <a:spcPct val="0"/>
            </a:spcBef>
            <a:spcAft>
              <a:spcPct val="20000"/>
            </a:spcAft>
            <a:buChar char="•"/>
          </a:pPr>
          <a:r>
            <a:rPr lang="en-US" sz="1900" kern="1200">
              <a:latin typeface="Calibri"/>
              <a:cs typeface="Calibri"/>
            </a:rPr>
            <a:t>SCRUM doesn't feel applicable for a team of 4.</a:t>
          </a:r>
        </a:p>
      </dsp:txBody>
      <dsp:txXfrm>
        <a:off x="0" y="4246520"/>
        <a:ext cx="6666833" cy="993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79068-9509-44CC-857C-A6BC9CC2C310}">
      <dsp:nvSpPr>
        <dsp:cNvPr id="0" name=""/>
        <dsp:cNvSpPr/>
      </dsp:nvSpPr>
      <dsp:spPr>
        <a:xfrm>
          <a:off x="0" y="225700"/>
          <a:ext cx="7711054" cy="24255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98463" tIns="291592" rIns="59846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25 Questions</a:t>
          </a:r>
        </a:p>
        <a:p>
          <a:pPr marL="228600" lvl="2" indent="-114300" algn="l" defTabSz="622300">
            <a:lnSpc>
              <a:spcPct val="90000"/>
            </a:lnSpc>
            <a:spcBef>
              <a:spcPct val="0"/>
            </a:spcBef>
            <a:spcAft>
              <a:spcPct val="15000"/>
            </a:spcAft>
            <a:buChar char="•"/>
          </a:pPr>
          <a:r>
            <a:rPr lang="en-US" sz="1400" kern="1200"/>
            <a:t>Six question each dimension.</a:t>
          </a:r>
        </a:p>
        <a:p>
          <a:pPr marL="342900" lvl="3" indent="-114300" algn="l" defTabSz="622300">
            <a:lnSpc>
              <a:spcPct val="90000"/>
            </a:lnSpc>
            <a:spcBef>
              <a:spcPct val="0"/>
            </a:spcBef>
            <a:spcAft>
              <a:spcPct val="15000"/>
            </a:spcAft>
            <a:buChar char="•"/>
          </a:pPr>
          <a:r>
            <a:rPr lang="en-US" sz="1400" kern="1200"/>
            <a:t>One additional question.</a:t>
          </a:r>
        </a:p>
        <a:p>
          <a:pPr marL="114300" lvl="1" indent="-114300" algn="l" defTabSz="622300">
            <a:lnSpc>
              <a:spcPct val="90000"/>
            </a:lnSpc>
            <a:spcBef>
              <a:spcPct val="0"/>
            </a:spcBef>
            <a:spcAft>
              <a:spcPct val="15000"/>
            </a:spcAft>
            <a:buChar char="•"/>
          </a:pPr>
          <a:r>
            <a:rPr lang="en-US" sz="1400" kern="1200"/>
            <a:t>Four responses</a:t>
          </a:r>
        </a:p>
        <a:p>
          <a:pPr marL="228600" lvl="2" indent="-114300" algn="l" defTabSz="622300">
            <a:lnSpc>
              <a:spcPct val="90000"/>
            </a:lnSpc>
            <a:spcBef>
              <a:spcPct val="0"/>
            </a:spcBef>
            <a:spcAft>
              <a:spcPct val="15000"/>
            </a:spcAft>
            <a:buChar char="•"/>
          </a:pPr>
          <a:r>
            <a:rPr lang="en-US" sz="1400" kern="1200"/>
            <a:t>Strongly Agree, Agree, Disagree, and Strongly Disagree.</a:t>
          </a:r>
        </a:p>
        <a:p>
          <a:pPr marL="114300" lvl="1" indent="-114300" algn="l" defTabSz="622300">
            <a:lnSpc>
              <a:spcPct val="90000"/>
            </a:lnSpc>
            <a:spcBef>
              <a:spcPct val="0"/>
            </a:spcBef>
            <a:spcAft>
              <a:spcPct val="15000"/>
            </a:spcAft>
            <a:buChar char="•"/>
          </a:pPr>
          <a:r>
            <a:rPr lang="en-US" sz="1400" kern="1200"/>
            <a:t>Four categories</a:t>
          </a:r>
        </a:p>
        <a:p>
          <a:pPr marL="228600" lvl="2" indent="-114300" algn="l" defTabSz="622300">
            <a:lnSpc>
              <a:spcPct val="90000"/>
            </a:lnSpc>
            <a:spcBef>
              <a:spcPct val="0"/>
            </a:spcBef>
            <a:spcAft>
              <a:spcPct val="15000"/>
            </a:spcAft>
            <a:buChar char="•"/>
          </a:pPr>
          <a:r>
            <a:rPr lang="en-US" sz="1400" kern="1200"/>
            <a:t>First, Second, Third, and Fourth.</a:t>
          </a:r>
        </a:p>
        <a:p>
          <a:pPr marL="342900" lvl="3" indent="-114300" algn="l" defTabSz="622300">
            <a:lnSpc>
              <a:spcPct val="90000"/>
            </a:lnSpc>
            <a:spcBef>
              <a:spcPct val="0"/>
            </a:spcBef>
            <a:spcAft>
              <a:spcPct val="15000"/>
            </a:spcAft>
            <a:buChar char="•"/>
          </a:pPr>
          <a:r>
            <a:rPr lang="en-US" sz="1400" kern="1200"/>
            <a:t>I and E, S and N, T and F, J and P, respectively. </a:t>
          </a:r>
        </a:p>
        <a:p>
          <a:pPr marL="228600" lvl="2" indent="-114300" algn="l" defTabSz="622300">
            <a:lnSpc>
              <a:spcPct val="90000"/>
            </a:lnSpc>
            <a:spcBef>
              <a:spcPct val="0"/>
            </a:spcBef>
            <a:spcAft>
              <a:spcPct val="15000"/>
            </a:spcAft>
            <a:buChar char="•"/>
          </a:pPr>
          <a:r>
            <a:rPr lang="en-US" sz="1400" kern="1200"/>
            <a:t>Type of question would determine point distribution.</a:t>
          </a:r>
        </a:p>
      </dsp:txBody>
      <dsp:txXfrm>
        <a:off x="0" y="225700"/>
        <a:ext cx="7711054" cy="2425500"/>
      </dsp:txXfrm>
    </dsp:sp>
    <dsp:sp modelId="{888E6F85-8840-4D71-A99D-48B6DA941F48}">
      <dsp:nvSpPr>
        <dsp:cNvPr id="0" name=""/>
        <dsp:cNvSpPr/>
      </dsp:nvSpPr>
      <dsp:spPr>
        <a:xfrm>
          <a:off x="385552" y="19060"/>
          <a:ext cx="5397737" cy="413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4022" tIns="0" rIns="204022" bIns="0" numCol="1" spcCol="1270" anchor="ctr" anchorCtr="0">
          <a:noAutofit/>
        </a:bodyPr>
        <a:lstStyle/>
        <a:p>
          <a:pPr marL="0" lvl="0" indent="0" algn="l" defTabSz="622300">
            <a:lnSpc>
              <a:spcPct val="90000"/>
            </a:lnSpc>
            <a:spcBef>
              <a:spcPct val="0"/>
            </a:spcBef>
            <a:spcAft>
              <a:spcPct val="35000"/>
            </a:spcAft>
            <a:buNone/>
          </a:pPr>
          <a:r>
            <a:rPr lang="en-US" sz="1400" kern="1200"/>
            <a:t>Summary:</a:t>
          </a:r>
        </a:p>
      </dsp:txBody>
      <dsp:txXfrm>
        <a:off x="405727" y="39235"/>
        <a:ext cx="5357387" cy="372930"/>
      </dsp:txXfrm>
    </dsp:sp>
    <dsp:sp modelId="{7C0B7A02-2048-42C9-BF23-2E021FB1FC9F}">
      <dsp:nvSpPr>
        <dsp:cNvPr id="0" name=""/>
        <dsp:cNvSpPr/>
      </dsp:nvSpPr>
      <dsp:spPr>
        <a:xfrm>
          <a:off x="0" y="2933440"/>
          <a:ext cx="7711054" cy="220500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98463" tIns="291592" rIns="59846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 S, T, and J </a:t>
          </a:r>
        </a:p>
        <a:p>
          <a:pPr marL="228600" lvl="2" indent="-114300" algn="l" defTabSz="622300">
            <a:lnSpc>
              <a:spcPct val="90000"/>
            </a:lnSpc>
            <a:spcBef>
              <a:spcPct val="0"/>
            </a:spcBef>
            <a:spcAft>
              <a:spcPct val="15000"/>
            </a:spcAft>
            <a:buChar char="•"/>
          </a:pPr>
          <a:r>
            <a:rPr lang="en-US" sz="1400" kern="1200"/>
            <a:t>≤ 14</a:t>
          </a:r>
        </a:p>
        <a:p>
          <a:pPr marL="114300" lvl="1" indent="-114300" algn="l" defTabSz="622300">
            <a:lnSpc>
              <a:spcPct val="90000"/>
            </a:lnSpc>
            <a:spcBef>
              <a:spcPct val="0"/>
            </a:spcBef>
            <a:spcAft>
              <a:spcPct val="15000"/>
            </a:spcAft>
            <a:buChar char="•"/>
          </a:pPr>
          <a:r>
            <a:rPr lang="en-US" sz="1400" kern="1200"/>
            <a:t>E, N, F, and P </a:t>
          </a:r>
        </a:p>
        <a:p>
          <a:pPr marL="228600" lvl="2" indent="-114300" algn="l" defTabSz="622300">
            <a:lnSpc>
              <a:spcPct val="90000"/>
            </a:lnSpc>
            <a:spcBef>
              <a:spcPct val="0"/>
            </a:spcBef>
            <a:spcAft>
              <a:spcPct val="15000"/>
            </a:spcAft>
            <a:buChar char="•"/>
          </a:pPr>
          <a:r>
            <a:rPr lang="en-US" sz="1400" kern="1200"/>
            <a:t>&gt; 14</a:t>
          </a:r>
        </a:p>
        <a:p>
          <a:pPr marL="114300" lvl="1" indent="-114300" algn="l" defTabSz="622300" rtl="0">
            <a:lnSpc>
              <a:spcPct val="90000"/>
            </a:lnSpc>
            <a:spcBef>
              <a:spcPct val="0"/>
            </a:spcBef>
            <a:spcAft>
              <a:spcPct val="15000"/>
            </a:spcAft>
            <a:buChar char="•"/>
          </a:pPr>
          <a:r>
            <a:rPr lang="en-US" sz="1400" kern="1200">
              <a:latin typeface="Calibri"/>
              <a:cs typeface="Calibri"/>
            </a:rPr>
            <a:t>Max</a:t>
          </a:r>
        </a:p>
        <a:p>
          <a:pPr marL="228600" lvl="2" indent="-114300" algn="l" defTabSz="622300">
            <a:lnSpc>
              <a:spcPct val="90000"/>
            </a:lnSpc>
            <a:spcBef>
              <a:spcPct val="0"/>
            </a:spcBef>
            <a:spcAft>
              <a:spcPct val="15000"/>
            </a:spcAft>
            <a:buChar char="•"/>
          </a:pPr>
          <a:r>
            <a:rPr lang="en-US" sz="1400" kern="1200">
              <a:latin typeface="Calibri"/>
              <a:cs typeface="Calibri"/>
            </a:rPr>
            <a:t>24</a:t>
          </a:r>
        </a:p>
        <a:p>
          <a:pPr marL="114300" lvl="1" indent="-114300" algn="l" defTabSz="622300" rtl="0">
            <a:lnSpc>
              <a:spcPct val="90000"/>
            </a:lnSpc>
            <a:spcBef>
              <a:spcPct val="0"/>
            </a:spcBef>
            <a:spcAft>
              <a:spcPct val="15000"/>
            </a:spcAft>
            <a:buChar char="•"/>
          </a:pPr>
          <a:r>
            <a:rPr lang="en-US" sz="1400" kern="1200">
              <a:latin typeface="Calibri"/>
              <a:cs typeface="Calibri"/>
            </a:rPr>
            <a:t>Min</a:t>
          </a:r>
        </a:p>
        <a:p>
          <a:pPr marL="228600" lvl="2" indent="-114300" algn="l" defTabSz="622300">
            <a:lnSpc>
              <a:spcPct val="90000"/>
            </a:lnSpc>
            <a:spcBef>
              <a:spcPct val="0"/>
            </a:spcBef>
            <a:spcAft>
              <a:spcPct val="15000"/>
            </a:spcAft>
            <a:buChar char="•"/>
          </a:pPr>
          <a:r>
            <a:rPr lang="en-US" sz="1400" kern="1200">
              <a:latin typeface="Calibri"/>
              <a:cs typeface="Calibri"/>
            </a:rPr>
            <a:t>6</a:t>
          </a:r>
        </a:p>
      </dsp:txBody>
      <dsp:txXfrm>
        <a:off x="0" y="2933440"/>
        <a:ext cx="7711054" cy="2205000"/>
      </dsp:txXfrm>
    </dsp:sp>
    <dsp:sp modelId="{50DCEA1C-BE83-4E8E-A668-DF8108F36AE3}">
      <dsp:nvSpPr>
        <dsp:cNvPr id="0" name=""/>
        <dsp:cNvSpPr/>
      </dsp:nvSpPr>
      <dsp:spPr>
        <a:xfrm>
          <a:off x="385552" y="2726800"/>
          <a:ext cx="5397737" cy="4132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4022" tIns="0" rIns="204022" bIns="0" numCol="1" spcCol="1270" anchor="ctr" anchorCtr="0">
          <a:noAutofit/>
        </a:bodyPr>
        <a:lstStyle/>
        <a:p>
          <a:pPr marL="0" lvl="0" indent="0" algn="l" defTabSz="622300">
            <a:lnSpc>
              <a:spcPct val="90000"/>
            </a:lnSpc>
            <a:spcBef>
              <a:spcPct val="0"/>
            </a:spcBef>
            <a:spcAft>
              <a:spcPct val="35000"/>
            </a:spcAft>
            <a:buNone/>
          </a:pPr>
          <a:r>
            <a:rPr lang="en-US" sz="1400" kern="1200"/>
            <a:t>Point logic:</a:t>
          </a:r>
        </a:p>
      </dsp:txBody>
      <dsp:txXfrm>
        <a:off x="405727" y="2746975"/>
        <a:ext cx="5357387" cy="372930"/>
      </dsp:txXfrm>
    </dsp:sp>
    <dsp:sp modelId="{72ADECF7-93B1-408C-8B34-1D74AF2CB96E}">
      <dsp:nvSpPr>
        <dsp:cNvPr id="0" name=""/>
        <dsp:cNvSpPr/>
      </dsp:nvSpPr>
      <dsp:spPr>
        <a:xfrm>
          <a:off x="0" y="5420680"/>
          <a:ext cx="7711054" cy="1058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98463" tIns="291592" rIns="59846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Separating each dimension to its own tenth scoring chart.</a:t>
          </a:r>
        </a:p>
        <a:p>
          <a:pPr marL="228600" lvl="2" indent="-114300" algn="l" defTabSz="622300">
            <a:lnSpc>
              <a:spcPct val="90000"/>
            </a:lnSpc>
            <a:spcBef>
              <a:spcPct val="0"/>
            </a:spcBef>
            <a:spcAft>
              <a:spcPct val="15000"/>
            </a:spcAft>
            <a:buChar char="•"/>
          </a:pPr>
          <a:r>
            <a:rPr lang="en-US" sz="1400" kern="1200"/>
            <a:t>I (0-10), E (11-20), S (100-110), N (111-120), T(1000-1010), etc...</a:t>
          </a:r>
        </a:p>
        <a:p>
          <a:pPr marL="114300" lvl="1" indent="-114300" algn="l" defTabSz="622300">
            <a:lnSpc>
              <a:spcPct val="90000"/>
            </a:lnSpc>
            <a:spcBef>
              <a:spcPct val="0"/>
            </a:spcBef>
            <a:spcAft>
              <a:spcPct val="15000"/>
            </a:spcAft>
            <a:buChar char="•"/>
          </a:pPr>
          <a:r>
            <a:rPr lang="en-US" sz="1400" kern="1200"/>
            <a:t>≤ 10 vs ≤ 14</a:t>
          </a:r>
        </a:p>
      </dsp:txBody>
      <dsp:txXfrm>
        <a:off x="0" y="5420680"/>
        <a:ext cx="7711054" cy="1058400"/>
      </dsp:txXfrm>
    </dsp:sp>
    <dsp:sp modelId="{DF7CCD63-D479-482A-83E6-0CEC7BC376BF}">
      <dsp:nvSpPr>
        <dsp:cNvPr id="0" name=""/>
        <dsp:cNvSpPr/>
      </dsp:nvSpPr>
      <dsp:spPr>
        <a:xfrm>
          <a:off x="385552" y="5214040"/>
          <a:ext cx="5397737" cy="4132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4022" tIns="0" rIns="204022" bIns="0" numCol="1" spcCol="1270" anchor="ctr" anchorCtr="0">
          <a:noAutofit/>
        </a:bodyPr>
        <a:lstStyle/>
        <a:p>
          <a:pPr marL="0" lvl="0" indent="0" algn="l" defTabSz="622300">
            <a:lnSpc>
              <a:spcPct val="90000"/>
            </a:lnSpc>
            <a:spcBef>
              <a:spcPct val="0"/>
            </a:spcBef>
            <a:spcAft>
              <a:spcPct val="35000"/>
            </a:spcAft>
            <a:buNone/>
          </a:pPr>
          <a:r>
            <a:rPr lang="en-US" sz="1400" kern="1200"/>
            <a:t>Previous Methods:</a:t>
          </a:r>
        </a:p>
      </dsp:txBody>
      <dsp:txXfrm>
        <a:off x="405727" y="5234215"/>
        <a:ext cx="5357387"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B425B-7CF9-4EC3-952F-C5855DD2D4C2}">
      <dsp:nvSpPr>
        <dsp:cNvPr id="0" name=""/>
        <dsp:cNvSpPr/>
      </dsp:nvSpPr>
      <dsp:spPr>
        <a:xfrm>
          <a:off x="0" y="62127"/>
          <a:ext cx="6666833" cy="88744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latin typeface="Calibri Light" panose="020F0302020204030204"/>
            </a:rPr>
            <a:t>Restructuring</a:t>
          </a:r>
          <a:endParaRPr lang="en-US" sz="3700" kern="1200"/>
        </a:p>
      </dsp:txBody>
      <dsp:txXfrm>
        <a:off x="43321" y="105448"/>
        <a:ext cx="6580191" cy="800803"/>
      </dsp:txXfrm>
    </dsp:sp>
    <dsp:sp modelId="{ED935E1C-5694-4D4A-B778-55EE7F11299F}">
      <dsp:nvSpPr>
        <dsp:cNvPr id="0" name=""/>
        <dsp:cNvSpPr/>
      </dsp:nvSpPr>
      <dsp:spPr>
        <a:xfrm>
          <a:off x="0" y="949572"/>
          <a:ext cx="6666833" cy="444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46990" rIns="263144" bIns="46990" numCol="1" spcCol="1270" anchor="t" anchorCtr="0">
          <a:noAutofit/>
        </a:bodyPr>
        <a:lstStyle/>
        <a:p>
          <a:pPr marL="285750" lvl="1" indent="-285750" algn="l" defTabSz="1289050" rtl="0">
            <a:lnSpc>
              <a:spcPct val="90000"/>
            </a:lnSpc>
            <a:spcBef>
              <a:spcPct val="0"/>
            </a:spcBef>
            <a:spcAft>
              <a:spcPct val="20000"/>
            </a:spcAft>
            <a:buChar char="•"/>
          </a:pPr>
          <a:r>
            <a:rPr lang="en-US" sz="2900" kern="1200">
              <a:latin typeface="Calibri Light" panose="020F0302020204030204"/>
            </a:rPr>
            <a:t>Reassessing child stories  after familiarizing ourselves with WordPress.</a:t>
          </a:r>
          <a:endParaRPr lang="en-US" sz="2900" kern="1200"/>
        </a:p>
        <a:p>
          <a:pPr marL="571500" lvl="2" indent="-285750" algn="l" defTabSz="1289050" rtl="0">
            <a:lnSpc>
              <a:spcPct val="90000"/>
            </a:lnSpc>
            <a:spcBef>
              <a:spcPct val="0"/>
            </a:spcBef>
            <a:spcAft>
              <a:spcPct val="20000"/>
            </a:spcAft>
            <a:buChar char="•"/>
          </a:pPr>
          <a:r>
            <a:rPr lang="en-US" sz="2900" kern="1200">
              <a:latin typeface="Calibri Light" panose="020F0302020204030204"/>
            </a:rPr>
            <a:t>Sharing results with friends.</a:t>
          </a:r>
        </a:p>
        <a:p>
          <a:pPr marL="571500" lvl="2" indent="-285750" algn="l" defTabSz="1289050" rtl="0">
            <a:lnSpc>
              <a:spcPct val="90000"/>
            </a:lnSpc>
            <a:spcBef>
              <a:spcPct val="0"/>
            </a:spcBef>
            <a:spcAft>
              <a:spcPct val="20000"/>
            </a:spcAft>
            <a:buChar char="•"/>
          </a:pPr>
          <a:r>
            <a:rPr lang="en-US" sz="2900" kern="1200">
              <a:latin typeface="Calibri Light" panose="020F0302020204030204"/>
            </a:rPr>
            <a:t>Providing percentages of different dimensions proved time consuming.</a:t>
          </a:r>
        </a:p>
        <a:p>
          <a:pPr marL="571500" lvl="2" indent="-285750" algn="l" defTabSz="1289050" rtl="0">
            <a:lnSpc>
              <a:spcPct val="90000"/>
            </a:lnSpc>
            <a:spcBef>
              <a:spcPct val="0"/>
            </a:spcBef>
            <a:spcAft>
              <a:spcPct val="20000"/>
            </a:spcAft>
            <a:buChar char="•"/>
          </a:pPr>
          <a:r>
            <a:rPr lang="en-US" sz="2900" kern="1200">
              <a:latin typeface="Calibri Light" panose="020F0302020204030204"/>
            </a:rPr>
            <a:t>Real life waterfall application would have required customer permission for waiver. Not applicable for Agile development which permits you to make changes.</a:t>
          </a:r>
        </a:p>
      </dsp:txBody>
      <dsp:txXfrm>
        <a:off x="0" y="949572"/>
        <a:ext cx="6666833" cy="4442220"/>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52887-2278-41A8-99AC-E60384D2CBB0}" type="datetimeFigureOut">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00931-3FCA-4AFA-BA1B-AE067D170E0D}" type="slidenum">
              <a:t>‹#›</a:t>
            </a:fld>
            <a:endParaRPr lang="en-US"/>
          </a:p>
        </p:txBody>
      </p:sp>
    </p:spTree>
    <p:extLst>
      <p:ext uri="{BB962C8B-B14F-4D97-AF65-F5344CB8AC3E}">
        <p14:creationId xmlns:p14="http://schemas.microsoft.com/office/powerpoint/2010/main" val="3668926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This project was a good fit for Agile because it involved multiple stakeholders, including our team as the developers, Marvel fans who would be using the website, and the Marvel universe itself, which provided the source material for the website's content</a:t>
            </a:r>
          </a:p>
          <a:p>
            <a:pPr marL="285750" indent="-285750">
              <a:buFont typeface="Arial"/>
              <a:buChar char="•"/>
            </a:pPr>
            <a:r>
              <a:rPr lang="en-US"/>
              <a:t>The iterative nature of Agile allowed us to continuously refine and improve the website based on feedback from stakeholders, rather than trying to deliver a fully polished product all at once</a:t>
            </a:r>
          </a:p>
          <a:p>
            <a:pPr marL="285750" indent="-285750">
              <a:buFont typeface="Arial"/>
              <a:buChar char="•"/>
            </a:pPr>
            <a:r>
              <a:rPr lang="en-US"/>
              <a:t>The use of Agile allowed us to prioritize features and functionality based on their importance to stakeholders, rather than trying to deliver everything at once and potentially missing the mark on what was most important</a:t>
            </a:r>
            <a:endParaRPr lang="en-US">
              <a:cs typeface="Calibri"/>
            </a:endParaRPr>
          </a:p>
          <a:p>
            <a:endParaRPr lang="en-US">
              <a:cs typeface="+mn-lt"/>
            </a:endParaRPr>
          </a:p>
          <a:p>
            <a:r>
              <a:rPr lang="en-US">
                <a:cs typeface="+mn-lt"/>
              </a:rPr>
              <a:t>Interest talking points</a:t>
            </a:r>
          </a:p>
          <a:p>
            <a:pPr marL="171450" indent="-171450">
              <a:buFont typeface="Arial"/>
              <a:buChar char="•"/>
            </a:pPr>
            <a:r>
              <a:rPr lang="en-US"/>
              <a:t>Fans of personality tests and find them to be a valuable tool for self-reflection and personal growth</a:t>
            </a:r>
            <a:endParaRPr lang="en-US">
              <a:cs typeface="Calibri"/>
            </a:endParaRPr>
          </a:p>
          <a:p>
            <a:pPr marL="171450" indent="-171450">
              <a:buFont typeface="Arial"/>
              <a:buChar char="•"/>
            </a:pPr>
            <a:r>
              <a:rPr lang="en-US"/>
              <a:t>Similarly, we are fans of the Marvel universe and find it to be a rich source of inspiration for storytelling and character development</a:t>
            </a:r>
            <a:endParaRPr lang="en-US">
              <a:cs typeface="Calibri"/>
            </a:endParaRPr>
          </a:p>
          <a:p>
            <a:pPr marL="171450" indent="-171450">
              <a:buFont typeface="Arial"/>
              <a:buChar char="•"/>
            </a:pPr>
            <a:r>
              <a:rPr lang="en-US"/>
              <a:t>This project combined both of these interests in a unique and exciting way, making it particularly appealing to us</a:t>
            </a:r>
            <a:endParaRPr lang="en-US">
              <a:cs typeface="Calibri"/>
            </a:endParaRPr>
          </a:p>
          <a:p>
            <a:pPr marL="171450" indent="-171450">
              <a:buFont typeface="Arial"/>
              <a:buChar char="•"/>
            </a:pPr>
            <a:r>
              <a:rPr lang="en-US"/>
              <a:t>We were excited to explore how different Marvel characters might fit into different Myers-Briggs personality types, and to create a website that would allow others to do the same</a:t>
            </a:r>
            <a:endParaRPr lang="en-US">
              <a:cs typeface="Calibri"/>
            </a:endParaRPr>
          </a:p>
          <a:p>
            <a:endParaRPr lang="en-US">
              <a:cs typeface="+mn-lt"/>
            </a:endParaRPr>
          </a:p>
          <a:p>
            <a:endParaRPr lang="en-US">
              <a:cs typeface="+mn-lt"/>
            </a:endParaRPr>
          </a:p>
        </p:txBody>
      </p:sp>
      <p:sp>
        <p:nvSpPr>
          <p:cNvPr id="4" name="Slide Number Placeholder 3"/>
          <p:cNvSpPr>
            <a:spLocks noGrp="1"/>
          </p:cNvSpPr>
          <p:nvPr>
            <p:ph type="sldNum" sz="quarter" idx="5"/>
          </p:nvPr>
        </p:nvSpPr>
        <p:spPr/>
        <p:txBody>
          <a:bodyPr/>
          <a:lstStyle/>
          <a:p>
            <a:fld id="{19B00931-3FCA-4AFA-BA1B-AE067D170E0D}" type="slidenum">
              <a:t>2</a:t>
            </a:fld>
            <a:endParaRPr lang="en-US"/>
          </a:p>
        </p:txBody>
      </p:sp>
    </p:spTree>
    <p:extLst>
      <p:ext uri="{BB962C8B-B14F-4D97-AF65-F5344CB8AC3E}">
        <p14:creationId xmlns:p14="http://schemas.microsoft.com/office/powerpoint/2010/main" val="405062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website will feature a homepage with 25 personality-based questions that will determine the user's MBTI type. Once the user has answered all questions, they will be taken to another webpage that will show their MBTI type and a Marvel character that shares the same type. The website will also showcase non-Marvel characters with the same MBTI type.</a:t>
            </a:r>
          </a:p>
          <a:p>
            <a:endParaRPr lang="en-US">
              <a:cs typeface="Calibri"/>
            </a:endParaRPr>
          </a:p>
          <a:p>
            <a:r>
              <a:rPr lang="en-US"/>
              <a:t>The website aims to provide a fun and engaging experience for both Marvel fans and personality test enthusiasts. The user will be able to learn more about their MBTI type and how it relates to the Marvel universe. The website will provide a unique way for users to engage with Marvel characters and potentially discover new characters that share their personality type.</a:t>
            </a:r>
            <a:endParaRPr lang="en-US">
              <a:cs typeface="Calibri"/>
            </a:endParaRPr>
          </a:p>
          <a:p>
            <a:endParaRPr lang="en-US">
              <a:cs typeface="Calibri"/>
            </a:endParaRPr>
          </a:p>
          <a:p>
            <a:r>
              <a:rPr lang="en-US"/>
              <a:t>SCRUM will be used to manage the project in a structured way and ensure it is completed within the given timeline and budget. Using SCRUM will allow the team to break down the project into sprints, each consisting of specific tasks that will be completed within the given time frame. SCRUM will enable continuous feedback and improvement throughout the development process.</a:t>
            </a:r>
            <a:endParaRPr lang="en-US">
              <a:cs typeface="Calibri"/>
            </a:endParaRPr>
          </a:p>
          <a:p>
            <a:endParaRPr lang="en-US">
              <a:cs typeface="Calibri"/>
            </a:endParaRPr>
          </a:p>
          <a:p>
            <a:r>
              <a:rPr lang="en-US"/>
              <a:t>The development of the website will be done in sprints, with each sprint having a specific goal and set of tasks to complete. Burndown charts will be used to track progress and ensure that the team is on track to meet the project's timeline and budget. The iterative nature of Agile methodology will allow for continuous feedback and improvement, ensuring that the website meets the needs and expectations of the users.</a:t>
            </a:r>
            <a:endParaRPr lang="en-US">
              <a:cs typeface="Calibri"/>
            </a:endParaRPr>
          </a:p>
        </p:txBody>
      </p:sp>
      <p:sp>
        <p:nvSpPr>
          <p:cNvPr id="4" name="Slide Number Placeholder 3"/>
          <p:cNvSpPr>
            <a:spLocks noGrp="1"/>
          </p:cNvSpPr>
          <p:nvPr>
            <p:ph type="sldNum" sz="quarter" idx="5"/>
          </p:nvPr>
        </p:nvSpPr>
        <p:spPr/>
        <p:txBody>
          <a:bodyPr/>
          <a:lstStyle/>
          <a:p>
            <a:fld id="{19B00931-3FCA-4AFA-BA1B-AE067D170E0D}" type="slidenum">
              <a:rPr lang="en-US"/>
              <a:t>3</a:t>
            </a:fld>
            <a:endParaRPr lang="en-US"/>
          </a:p>
        </p:txBody>
      </p:sp>
    </p:spTree>
    <p:extLst>
      <p:ext uri="{BB962C8B-B14F-4D97-AF65-F5344CB8AC3E}">
        <p14:creationId xmlns:p14="http://schemas.microsoft.com/office/powerpoint/2010/main" val="226770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a:cs typeface="Calibri"/>
            </a:endParaRPr>
          </a:p>
          <a:p>
            <a:endParaRPr lang="en-US">
              <a:cs typeface="+mn-lt"/>
            </a:endParaRPr>
          </a:p>
          <a:p>
            <a:endParaRPr lang="en-US">
              <a:cs typeface="+mn-lt"/>
            </a:endParaRPr>
          </a:p>
        </p:txBody>
      </p:sp>
      <p:sp>
        <p:nvSpPr>
          <p:cNvPr id="4" name="Slide Number Placeholder 3"/>
          <p:cNvSpPr>
            <a:spLocks noGrp="1"/>
          </p:cNvSpPr>
          <p:nvPr>
            <p:ph type="sldNum" sz="quarter" idx="5"/>
          </p:nvPr>
        </p:nvSpPr>
        <p:spPr/>
        <p:txBody>
          <a:bodyPr/>
          <a:lstStyle/>
          <a:p>
            <a:fld id="{19B00931-3FCA-4AFA-BA1B-AE067D170E0D}" type="slidenum">
              <a:t>4</a:t>
            </a:fld>
            <a:endParaRPr lang="en-US"/>
          </a:p>
        </p:txBody>
      </p:sp>
    </p:spTree>
    <p:extLst>
      <p:ext uri="{BB962C8B-B14F-4D97-AF65-F5344CB8AC3E}">
        <p14:creationId xmlns:p14="http://schemas.microsoft.com/office/powerpoint/2010/main" val="67254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a:cs typeface="Calibri"/>
            </a:endParaRPr>
          </a:p>
          <a:p>
            <a:endParaRPr lang="en-US">
              <a:cs typeface="+mn-lt"/>
            </a:endParaRPr>
          </a:p>
          <a:p>
            <a:endParaRPr lang="en-US">
              <a:cs typeface="+mn-lt"/>
            </a:endParaRPr>
          </a:p>
        </p:txBody>
      </p:sp>
      <p:sp>
        <p:nvSpPr>
          <p:cNvPr id="4" name="Slide Number Placeholder 3"/>
          <p:cNvSpPr>
            <a:spLocks noGrp="1"/>
          </p:cNvSpPr>
          <p:nvPr>
            <p:ph type="sldNum" sz="quarter" idx="5"/>
          </p:nvPr>
        </p:nvSpPr>
        <p:spPr/>
        <p:txBody>
          <a:bodyPr/>
          <a:lstStyle/>
          <a:p>
            <a:fld id="{19B00931-3FCA-4AFA-BA1B-AE067D170E0D}" type="slidenum">
              <a:t>5</a:t>
            </a:fld>
            <a:endParaRPr lang="en-US"/>
          </a:p>
        </p:txBody>
      </p:sp>
    </p:spTree>
    <p:extLst>
      <p:ext uri="{BB962C8B-B14F-4D97-AF65-F5344CB8AC3E}">
        <p14:creationId xmlns:p14="http://schemas.microsoft.com/office/powerpoint/2010/main" val="3862736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film-rezensionen.de/2015/04/marvels-the-avengers/"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marvel.lmu.build/"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9009" y="502400"/>
            <a:ext cx="3367171" cy="1818064"/>
          </a:xfrm>
        </p:spPr>
        <p:txBody>
          <a:bodyPr vert="horz" lIns="91440" tIns="45720" rIns="91440" bIns="45720" rtlCol="0" anchor="ctr">
            <a:normAutofit/>
          </a:bodyPr>
          <a:lstStyle/>
          <a:p>
            <a:r>
              <a:rPr lang="en-US" sz="3600" b="1" kern="1200">
                <a:latin typeface="+mj-lt"/>
                <a:ea typeface="+mj-ea"/>
                <a:cs typeface="+mj-cs"/>
              </a:rPr>
              <a:t>Marvel Personality Test</a:t>
            </a:r>
          </a:p>
        </p:txBody>
      </p:sp>
      <p:pic>
        <p:nvPicPr>
          <p:cNvPr id="6" name="Picture 6">
            <a:extLst>
              <a:ext uri="{FF2B5EF4-FFF2-40B4-BE49-F238E27FC236}">
                <a16:creationId xmlns:a16="http://schemas.microsoft.com/office/drawing/2014/main" id="{3B8D9E7F-ECB6-EA80-6FEC-A5223BEB43B2}"/>
              </a:ext>
            </a:extLst>
          </p:cNvPr>
          <p:cNvPicPr>
            <a:picLocks noChangeAspect="1"/>
          </p:cNvPicPr>
          <p:nvPr/>
        </p:nvPicPr>
        <p:blipFill rotWithShape="1">
          <a:blip r:embed="rId2"/>
          <a:srcRect t="23387" b="12299"/>
          <a:stretch/>
        </p:blipFill>
        <p:spPr>
          <a:xfrm>
            <a:off x="4623730" y="6"/>
            <a:ext cx="7636763" cy="2762724"/>
          </a:xfrm>
          <a:prstGeom prst="rect">
            <a:avLst/>
          </a:prstGeom>
        </p:spPr>
      </p:pic>
      <p:sp>
        <p:nvSpPr>
          <p:cNvPr id="10"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7" name="Picture 7" descr="A picture containing icon&#10;&#10;Description automatically generated">
            <a:extLst>
              <a:ext uri="{FF2B5EF4-FFF2-40B4-BE49-F238E27FC236}">
                <a16:creationId xmlns:a16="http://schemas.microsoft.com/office/drawing/2014/main" id="{DC5DCD37-264F-6C52-772A-110C672B1197}"/>
              </a:ext>
            </a:extLst>
          </p:cNvPr>
          <p:cNvPicPr>
            <a:picLocks noChangeAspect="1"/>
          </p:cNvPicPr>
          <p:nvPr/>
        </p:nvPicPr>
        <p:blipFill rotWithShape="1">
          <a:blip r:embed="rId3"/>
          <a:srcRect t="687" r="-4" b="11017"/>
          <a:stretch/>
        </p:blipFill>
        <p:spPr>
          <a:xfrm>
            <a:off x="-1" y="2826737"/>
            <a:ext cx="4565779" cy="4031263"/>
          </a:xfrm>
          <a:prstGeom prst="rect">
            <a:avLst/>
          </a:prstGeom>
        </p:spPr>
      </p:pic>
      <p:sp>
        <p:nvSpPr>
          <p:cNvPr id="3" name="Subtitle 2"/>
          <p:cNvSpPr>
            <a:spLocks noGrp="1"/>
          </p:cNvSpPr>
          <p:nvPr>
            <p:ph type="subTitle" idx="1"/>
          </p:nvPr>
        </p:nvSpPr>
        <p:spPr>
          <a:xfrm>
            <a:off x="6578522" y="4452393"/>
            <a:ext cx="5742432" cy="2344708"/>
          </a:xfrm>
        </p:spPr>
        <p:txBody>
          <a:bodyPr vert="horz" lIns="91440" tIns="45720" rIns="91440" bIns="45720" rtlCol="0" anchor="ctr">
            <a:normAutofit/>
          </a:bodyPr>
          <a:lstStyle/>
          <a:p>
            <a:pPr indent="-228600" algn="l">
              <a:buFont typeface="Arial" panose="020B0604020202020204" pitchFamily="34" charset="0"/>
              <a:buChar char="•"/>
            </a:pPr>
            <a:r>
              <a:rPr lang="en-US" sz="2000"/>
              <a:t>Team Members:</a:t>
            </a:r>
          </a:p>
          <a:p>
            <a:pPr lvl="1" indent="-228600" algn="l">
              <a:buFont typeface="Arial" panose="020B0604020202020204" pitchFamily="34" charset="0"/>
              <a:buChar char="•"/>
            </a:pPr>
            <a:r>
              <a:rPr lang="en-US" sz="1600"/>
              <a:t>Mark Powers</a:t>
            </a:r>
            <a:endParaRPr lang="en-US" sz="1600">
              <a:cs typeface="Calibri"/>
            </a:endParaRPr>
          </a:p>
          <a:p>
            <a:pPr lvl="1" indent="-228600" algn="l">
              <a:buFont typeface="Arial" panose="020B0604020202020204" pitchFamily="34" charset="0"/>
              <a:buChar char="•"/>
            </a:pPr>
            <a:r>
              <a:rPr lang="en-US" sz="1600"/>
              <a:t>Brendan Noall</a:t>
            </a:r>
            <a:endParaRPr lang="en-US" sz="1600">
              <a:cs typeface="Calibri"/>
            </a:endParaRPr>
          </a:p>
          <a:p>
            <a:pPr lvl="1" indent="-228600" algn="l">
              <a:buFont typeface="Arial" panose="020B0604020202020204" pitchFamily="34" charset="0"/>
              <a:buChar char="•"/>
            </a:pPr>
            <a:r>
              <a:rPr lang="en-US" sz="1600"/>
              <a:t>Brandon Briggs</a:t>
            </a:r>
            <a:endParaRPr lang="en-US" sz="1600">
              <a:cs typeface="Calibri"/>
            </a:endParaRPr>
          </a:p>
          <a:p>
            <a:pPr lvl="1" indent="-228600" algn="l">
              <a:buFont typeface="Arial" panose="020B0604020202020204" pitchFamily="34" charset="0"/>
              <a:buChar char="•"/>
            </a:pPr>
            <a:r>
              <a:rPr lang="en-US" sz="1600"/>
              <a:t>Alejandro </a:t>
            </a:r>
            <a:r>
              <a:rPr lang="en-US" sz="1600" err="1"/>
              <a:t>Marcovich</a:t>
            </a:r>
            <a:endParaRPr lang="en-US" sz="1600" err="1">
              <a:cs typeface="Calibri"/>
            </a:endParaRPr>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Subtitle 2">
            <a:extLst>
              <a:ext uri="{FF2B5EF4-FFF2-40B4-BE49-F238E27FC236}">
                <a16:creationId xmlns:a16="http://schemas.microsoft.com/office/drawing/2014/main" id="{A6DA4675-0EFE-F32F-18AF-393D4E6ECCC3}"/>
              </a:ext>
            </a:extLst>
          </p:cNvPr>
          <p:cNvSpPr txBox="1">
            <a:spLocks/>
          </p:cNvSpPr>
          <p:nvPr/>
        </p:nvSpPr>
        <p:spPr>
          <a:xfrm>
            <a:off x="9152627" y="6270475"/>
            <a:ext cx="3220528" cy="59183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cs typeface="Calibri"/>
              </a:rPr>
              <a:t>Date: 05/03/2023</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9D25F-DA93-25CF-B0D0-4DC7C1BDD88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Challenge 2: Scoring Logic</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AEE65AED-7957-5474-EA9D-A0A1B13B9552}"/>
              </a:ext>
            </a:extLst>
          </p:cNvPr>
          <p:cNvGraphicFramePr>
            <a:graphicFrameLocks noGrp="1"/>
          </p:cNvGraphicFramePr>
          <p:nvPr>
            <p:ph idx="1"/>
            <p:extLst>
              <p:ext uri="{D42A27DB-BD31-4B8C-83A1-F6EECF244321}">
                <p14:modId xmlns:p14="http://schemas.microsoft.com/office/powerpoint/2010/main" val="871306986"/>
              </p:ext>
            </p:extLst>
          </p:nvPr>
        </p:nvGraphicFramePr>
        <p:xfrm>
          <a:off x="4293571" y="110737"/>
          <a:ext cx="7711054" cy="6498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288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FEA32-854E-6348-5230-D4BD2DC8D16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Changes</a:t>
            </a:r>
            <a:br>
              <a:rPr lang="en-US" sz="4000">
                <a:solidFill>
                  <a:srgbClr val="FFFFFF"/>
                </a:solidFill>
                <a:cs typeface="Calibri Light"/>
              </a:rPr>
            </a:br>
            <a:r>
              <a:rPr lang="en-US" sz="4000">
                <a:solidFill>
                  <a:srgbClr val="FFFFFF"/>
                </a:solidFill>
                <a:cs typeface="Calibri Light"/>
              </a:rPr>
              <a:t>Performed During Development</a:t>
            </a:r>
            <a:endParaRPr lang="en-US"/>
          </a:p>
        </p:txBody>
      </p:sp>
      <p:graphicFrame>
        <p:nvGraphicFramePr>
          <p:cNvPr id="5" name="Content Placeholder 2">
            <a:extLst>
              <a:ext uri="{FF2B5EF4-FFF2-40B4-BE49-F238E27FC236}">
                <a16:creationId xmlns:a16="http://schemas.microsoft.com/office/drawing/2014/main" id="{528F2CC6-9B93-BB5E-498F-A6F3B7B88F30}"/>
              </a:ext>
            </a:extLst>
          </p:cNvPr>
          <p:cNvGraphicFramePr>
            <a:graphicFrameLocks noGrp="1"/>
          </p:cNvGraphicFramePr>
          <p:nvPr>
            <p:ph idx="1"/>
            <p:extLst>
              <p:ext uri="{D42A27DB-BD31-4B8C-83A1-F6EECF244321}">
                <p14:modId xmlns:p14="http://schemas.microsoft.com/office/powerpoint/2010/main" val="304523746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195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3D9BF-94F5-255A-DAE3-8337D3B08407}"/>
              </a:ext>
            </a:extLst>
          </p:cNvPr>
          <p:cNvSpPr>
            <a:spLocks noGrp="1"/>
          </p:cNvSpPr>
          <p:nvPr>
            <p:ph type="title"/>
          </p:nvPr>
        </p:nvSpPr>
        <p:spPr>
          <a:xfrm>
            <a:off x="890338" y="640080"/>
            <a:ext cx="4496013" cy="3566160"/>
          </a:xfrm>
        </p:spPr>
        <p:txBody>
          <a:bodyPr vert="horz" lIns="91440" tIns="45720" rIns="91440" bIns="45720" rtlCol="0" anchor="b">
            <a:normAutofit/>
          </a:bodyPr>
          <a:lstStyle/>
          <a:p>
            <a:r>
              <a:rPr lang="en-US" sz="5400"/>
              <a:t>Thank You! </a:t>
            </a:r>
            <a:br>
              <a:rPr lang="en-US" sz="5400"/>
            </a:br>
            <a:r>
              <a:rPr lang="en-US" sz="5400"/>
              <a:t>Any Questions?</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200E710-8624-A40E-7F56-0B50B4CB1614}"/>
              </a:ext>
            </a:extLst>
          </p:cNvPr>
          <p:cNvPicPr>
            <a:picLocks noGrp="1" noChangeAspect="1"/>
          </p:cNvPicPr>
          <p:nvPr>
            <p:ph idx="1"/>
          </p:nvPr>
        </p:nvPicPr>
        <p:blipFill rotWithShape="1">
          <a:blip r:embed="rId2"/>
          <a:srcRect t="11921" r="1" b="1878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4" descr="A picture containing indoor, close&#10;&#10;Description automatically generated">
            <a:extLst>
              <a:ext uri="{FF2B5EF4-FFF2-40B4-BE49-F238E27FC236}">
                <a16:creationId xmlns:a16="http://schemas.microsoft.com/office/drawing/2014/main" id="{0CF1C640-6DCA-7738-FAD1-F19858131306}"/>
              </a:ext>
            </a:extLst>
          </p:cNvPr>
          <p:cNvPicPr>
            <a:picLocks noChangeAspect="1"/>
          </p:cNvPicPr>
          <p:nvPr/>
        </p:nvPicPr>
        <p:blipFill rotWithShape="1">
          <a:blip r:embed="rId3"/>
          <a:srcRect b="12346"/>
          <a:stretch/>
        </p:blipFill>
        <p:spPr>
          <a:xfrm>
            <a:off x="695691" y="4466896"/>
            <a:ext cx="4637902" cy="2289737"/>
          </a:xfrm>
          <a:prstGeom prst="rect">
            <a:avLst/>
          </a:prstGeom>
        </p:spPr>
      </p:pic>
    </p:spTree>
    <p:extLst>
      <p:ext uri="{BB962C8B-B14F-4D97-AF65-F5344CB8AC3E}">
        <p14:creationId xmlns:p14="http://schemas.microsoft.com/office/powerpoint/2010/main" val="81992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9AA53-C479-9936-C86D-2BD43F5DD627}"/>
              </a:ext>
            </a:extLst>
          </p:cNvPr>
          <p:cNvSpPr>
            <a:spLocks noGrp="1"/>
          </p:cNvSpPr>
          <p:nvPr>
            <p:ph type="title"/>
          </p:nvPr>
        </p:nvSpPr>
        <p:spPr>
          <a:xfrm>
            <a:off x="466722" y="586855"/>
            <a:ext cx="3201366" cy="3387497"/>
          </a:xfrm>
        </p:spPr>
        <p:txBody>
          <a:bodyPr anchor="b">
            <a:normAutofit/>
          </a:bodyPr>
          <a:lstStyle/>
          <a:p>
            <a:pPr algn="r"/>
            <a:r>
              <a:rPr lang="en-US" sz="3100" b="1">
                <a:solidFill>
                  <a:srgbClr val="FFFFFF"/>
                </a:solidFill>
                <a:cs typeface="Calibri Light"/>
              </a:rPr>
              <a:t>Purpose of Project</a:t>
            </a:r>
            <a:br>
              <a:rPr lang="en-US" sz="3100">
                <a:solidFill>
                  <a:srgbClr val="FFFFFF"/>
                </a:solidFill>
                <a:cs typeface="Calibri Light"/>
              </a:rPr>
            </a:br>
            <a:br>
              <a:rPr lang="en-US" sz="3100">
                <a:solidFill>
                  <a:srgbClr val="FFFFFF"/>
                </a:solidFill>
                <a:cs typeface="Calibri Light"/>
              </a:rPr>
            </a:br>
            <a:r>
              <a:rPr lang="en-US" sz="3100" i="1">
                <a:solidFill>
                  <a:srgbClr val="FFFFFF"/>
                </a:solidFill>
                <a:latin typeface="Calibri"/>
                <a:cs typeface="Calibri"/>
              </a:rPr>
              <a:t>Create a Myers-Briggs personality website tailored around Marvel Characters</a:t>
            </a:r>
            <a:endParaRPr lang="en-US" sz="3100" i="1">
              <a:solidFill>
                <a:srgbClr val="FFFFFF"/>
              </a:solidFill>
              <a:cs typeface="Calibri Light"/>
            </a:endParaRPr>
          </a:p>
        </p:txBody>
      </p:sp>
      <p:sp>
        <p:nvSpPr>
          <p:cNvPr id="3" name="Content Placeholder 2">
            <a:extLst>
              <a:ext uri="{FF2B5EF4-FFF2-40B4-BE49-F238E27FC236}">
                <a16:creationId xmlns:a16="http://schemas.microsoft.com/office/drawing/2014/main" id="{5E0AF2F7-2CB8-A69B-B26C-C47A271F4D8D}"/>
              </a:ext>
            </a:extLst>
          </p:cNvPr>
          <p:cNvSpPr>
            <a:spLocks noGrp="1"/>
          </p:cNvSpPr>
          <p:nvPr>
            <p:ph idx="1"/>
          </p:nvPr>
        </p:nvSpPr>
        <p:spPr>
          <a:xfrm>
            <a:off x="4581727" y="649480"/>
            <a:ext cx="3025303" cy="5546047"/>
          </a:xfrm>
        </p:spPr>
        <p:txBody>
          <a:bodyPr vert="horz" lIns="91440" tIns="45720" rIns="91440" bIns="45720" rtlCol="0" anchor="ctr">
            <a:normAutofit/>
          </a:bodyPr>
          <a:lstStyle/>
          <a:p>
            <a:pPr>
              <a:buFont typeface="Wingdings" panose="020B0604020202020204" pitchFamily="34" charset="0"/>
              <a:buChar char="Ø"/>
            </a:pPr>
            <a:endParaRPr lang="en-US" sz="2000">
              <a:cs typeface="Calibri" panose="020F0502020204030204"/>
            </a:endParaRPr>
          </a:p>
          <a:p>
            <a:pPr>
              <a:buFont typeface="Wingdings" panose="020B0604020202020204" pitchFamily="34" charset="0"/>
              <a:buChar char="Ø"/>
            </a:pPr>
            <a:endParaRPr lang="en-US" sz="2000">
              <a:cs typeface="Calibri" panose="020F0502020204030204"/>
            </a:endParaRPr>
          </a:p>
        </p:txBody>
      </p:sp>
      <p:pic>
        <p:nvPicPr>
          <p:cNvPr id="22" name="Picture 21">
            <a:extLst>
              <a:ext uri="{FF2B5EF4-FFF2-40B4-BE49-F238E27FC236}">
                <a16:creationId xmlns:a16="http://schemas.microsoft.com/office/drawing/2014/main" id="{04DC0CD9-2BB6-1991-E831-37DDCF81B19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44423" r="22092"/>
          <a:stretch/>
        </p:blipFill>
        <p:spPr>
          <a:xfrm>
            <a:off x="8076372" y="-55207"/>
            <a:ext cx="4082498" cy="6857990"/>
          </a:xfrm>
          <a:prstGeom prst="rect">
            <a:avLst/>
          </a:prstGeom>
        </p:spPr>
      </p:pic>
      <p:sp>
        <p:nvSpPr>
          <p:cNvPr id="13" name="TextBox 12">
            <a:extLst>
              <a:ext uri="{FF2B5EF4-FFF2-40B4-BE49-F238E27FC236}">
                <a16:creationId xmlns:a16="http://schemas.microsoft.com/office/drawing/2014/main" id="{89E8D655-8CB8-6C0C-53EE-664BAB50D7BD}"/>
              </a:ext>
            </a:extLst>
          </p:cNvPr>
          <p:cNvSpPr txBox="1"/>
          <p:nvPr/>
        </p:nvSpPr>
        <p:spPr>
          <a:xfrm>
            <a:off x="4086087" y="507999"/>
            <a:ext cx="388730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285750" indent="-285750">
              <a:buFont typeface="Arial"/>
              <a:buChar char="•"/>
            </a:pPr>
            <a:r>
              <a:rPr lang="en-US">
                <a:solidFill>
                  <a:srgbClr val="000000"/>
                </a:solidFill>
                <a:ea typeface="+mn-lt"/>
                <a:cs typeface="+mn-lt"/>
              </a:rPr>
              <a:t>Agile methodology emphasizes collaboration, customer feedback, and the ability to respond to changing requirements</a:t>
            </a:r>
          </a:p>
          <a:p>
            <a:pPr marL="285750" indent="-285750">
              <a:buFont typeface="Arial"/>
              <a:buChar char="•"/>
            </a:pPr>
            <a:r>
              <a:rPr lang="en-US">
                <a:cs typeface="Calibri"/>
              </a:rPr>
              <a:t>Iterative nature allowed for continuous refinement and improvement</a:t>
            </a:r>
          </a:p>
          <a:p>
            <a:pPr marL="285750" indent="-285750">
              <a:buFont typeface="Arial"/>
              <a:buChar char="•"/>
            </a:pPr>
            <a:r>
              <a:rPr lang="en-US">
                <a:cs typeface="Calibri"/>
              </a:rPr>
              <a:t>Involved multiple stakeholders</a:t>
            </a:r>
          </a:p>
          <a:p>
            <a:pPr marL="285750" indent="-285750">
              <a:buFont typeface="Arial"/>
              <a:buChar char="•"/>
            </a:pPr>
            <a:r>
              <a:rPr lang="en-US">
                <a:cs typeface="Calibri"/>
              </a:rPr>
              <a:t>Prioritization of features and functionality</a:t>
            </a:r>
          </a:p>
          <a:p>
            <a:pPr marL="285750" indent="-285750">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a:p>
            <a:pPr marL="285750" indent="-285750">
              <a:buFont typeface="Arial"/>
              <a:buChar char="•"/>
            </a:pPr>
            <a:r>
              <a:rPr lang="en-US">
                <a:cs typeface="Calibri"/>
              </a:rPr>
              <a:t>Marvel Fandom/Experience with personality test</a:t>
            </a:r>
          </a:p>
          <a:p>
            <a:pPr marL="285750" indent="-285750">
              <a:buFont typeface="Arial"/>
              <a:buChar char="•"/>
            </a:pPr>
            <a:r>
              <a:rPr lang="en-US">
                <a:cs typeface="Calibri"/>
              </a:rPr>
              <a:t>Combined interest in a unique way</a:t>
            </a:r>
          </a:p>
          <a:p>
            <a:pPr marL="285750" indent="-285750">
              <a:buFont typeface="Arial"/>
              <a:buChar char="•"/>
            </a:pPr>
            <a:r>
              <a:rPr lang="en-US">
                <a:cs typeface="Calibri"/>
              </a:rPr>
              <a:t>Valuable and engaging resource for Marvel fans</a:t>
            </a:r>
          </a:p>
        </p:txBody>
      </p:sp>
      <p:sp>
        <p:nvSpPr>
          <p:cNvPr id="15" name="Rectangle: Rounded Corners 14">
            <a:extLst>
              <a:ext uri="{FF2B5EF4-FFF2-40B4-BE49-F238E27FC236}">
                <a16:creationId xmlns:a16="http://schemas.microsoft.com/office/drawing/2014/main" id="{8736FA58-DBB9-BF80-8964-A56F2A68942E}"/>
              </a:ext>
            </a:extLst>
          </p:cNvPr>
          <p:cNvSpPr/>
          <p:nvPr/>
        </p:nvSpPr>
        <p:spPr>
          <a:xfrm>
            <a:off x="4351130" y="287129"/>
            <a:ext cx="3346173" cy="4417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Why was this a good fit?</a:t>
            </a:r>
            <a:endParaRPr lang="en-US"/>
          </a:p>
        </p:txBody>
      </p:sp>
      <p:sp>
        <p:nvSpPr>
          <p:cNvPr id="17" name="Rectangle: Rounded Corners 16">
            <a:extLst>
              <a:ext uri="{FF2B5EF4-FFF2-40B4-BE49-F238E27FC236}">
                <a16:creationId xmlns:a16="http://schemas.microsoft.com/office/drawing/2014/main" id="{0FC69271-8F3A-842B-1AE7-2A4E3772BDAB}"/>
              </a:ext>
            </a:extLst>
          </p:cNvPr>
          <p:cNvSpPr/>
          <p:nvPr/>
        </p:nvSpPr>
        <p:spPr>
          <a:xfrm>
            <a:off x="4351130" y="3798955"/>
            <a:ext cx="3346173" cy="4417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Why were we interested?</a:t>
            </a:r>
            <a:endParaRPr lang="en-US"/>
          </a:p>
        </p:txBody>
      </p:sp>
    </p:spTree>
    <p:extLst>
      <p:ext uri="{BB962C8B-B14F-4D97-AF65-F5344CB8AC3E}">
        <p14:creationId xmlns:p14="http://schemas.microsoft.com/office/powerpoint/2010/main" val="257406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Rolls of blueprints">
            <a:extLst>
              <a:ext uri="{FF2B5EF4-FFF2-40B4-BE49-F238E27FC236}">
                <a16:creationId xmlns:a16="http://schemas.microsoft.com/office/drawing/2014/main" id="{79C2C099-722A-818E-3649-5C80FAD35CE8}"/>
              </a:ext>
            </a:extLst>
          </p:cNvPr>
          <p:cNvPicPr>
            <a:picLocks noChangeAspect="1"/>
          </p:cNvPicPr>
          <p:nvPr/>
        </p:nvPicPr>
        <p:blipFill rotWithShape="1">
          <a:blip r:embed="rId3">
            <a:duotone>
              <a:prstClr val="black"/>
              <a:schemeClr val="tx2">
                <a:tint val="45000"/>
                <a:satMod val="400000"/>
              </a:schemeClr>
            </a:duotone>
            <a:alphaModFix amt="25000"/>
          </a:blip>
          <a:srcRect t="7865" b="7865"/>
          <a:stretch/>
        </p:blipFill>
        <p:spPr>
          <a:xfrm>
            <a:off x="20" y="10"/>
            <a:ext cx="12191980" cy="6857990"/>
          </a:xfrm>
          <a:prstGeom prst="rect">
            <a:avLst/>
          </a:prstGeom>
        </p:spPr>
      </p:pic>
      <p:sp>
        <p:nvSpPr>
          <p:cNvPr id="2" name="Title 1">
            <a:extLst>
              <a:ext uri="{FF2B5EF4-FFF2-40B4-BE49-F238E27FC236}">
                <a16:creationId xmlns:a16="http://schemas.microsoft.com/office/drawing/2014/main" id="{9D4CDCF0-8785-BE35-AB81-66F1B7BC86CC}"/>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t>Project Goals</a:t>
            </a:r>
          </a:p>
        </p:txBody>
      </p:sp>
      <p:graphicFrame>
        <p:nvGraphicFramePr>
          <p:cNvPr id="62" name="TextBox 3">
            <a:extLst>
              <a:ext uri="{FF2B5EF4-FFF2-40B4-BE49-F238E27FC236}">
                <a16:creationId xmlns:a16="http://schemas.microsoft.com/office/drawing/2014/main" id="{70AB5EBF-4DE2-4175-5F2C-38B4C77E2E04}"/>
              </a:ext>
            </a:extLst>
          </p:cNvPr>
          <p:cNvGraphicFramePr/>
          <p:nvPr>
            <p:extLst>
              <p:ext uri="{D42A27DB-BD31-4B8C-83A1-F6EECF244321}">
                <p14:modId xmlns:p14="http://schemas.microsoft.com/office/powerpoint/2010/main" val="33067183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35381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9AA53-C479-9936-C86D-2BD43F5DD627}"/>
              </a:ext>
            </a:extLst>
          </p:cNvPr>
          <p:cNvSpPr>
            <a:spLocks noGrp="1"/>
          </p:cNvSpPr>
          <p:nvPr>
            <p:ph type="title"/>
          </p:nvPr>
        </p:nvSpPr>
        <p:spPr>
          <a:xfrm>
            <a:off x="107493" y="-425516"/>
            <a:ext cx="3201366" cy="3387497"/>
          </a:xfrm>
        </p:spPr>
        <p:txBody>
          <a:bodyPr anchor="b">
            <a:normAutofit/>
          </a:bodyPr>
          <a:lstStyle/>
          <a:p>
            <a:pPr algn="r"/>
            <a:r>
              <a:rPr lang="en-US" sz="3100" b="1">
                <a:solidFill>
                  <a:schemeClr val="bg1"/>
                </a:solidFill>
                <a:cs typeface="Calibri Light"/>
              </a:rPr>
              <a:t>Project Function</a:t>
            </a:r>
            <a:br>
              <a:rPr lang="en-US" sz="3100" b="1">
                <a:cs typeface="Calibri Light"/>
              </a:rPr>
            </a:br>
            <a:br>
              <a:rPr lang="en-US" sz="3100" b="1" i="1">
                <a:cs typeface="Calibri Light"/>
              </a:rPr>
            </a:br>
            <a:br>
              <a:rPr lang="en-US" sz="3100">
                <a:cs typeface="Calibri Light"/>
              </a:rPr>
            </a:br>
            <a:endParaRPr lang="en-US" sz="3100" i="1">
              <a:solidFill>
                <a:srgbClr val="FFFFFF"/>
              </a:solidFill>
              <a:latin typeface="Calibri"/>
              <a:cs typeface="Calibri"/>
            </a:endParaRPr>
          </a:p>
        </p:txBody>
      </p:sp>
      <p:sp>
        <p:nvSpPr>
          <p:cNvPr id="3" name="Content Placeholder 2">
            <a:extLst>
              <a:ext uri="{FF2B5EF4-FFF2-40B4-BE49-F238E27FC236}">
                <a16:creationId xmlns:a16="http://schemas.microsoft.com/office/drawing/2014/main" id="{5E0AF2F7-2CB8-A69B-B26C-C47A271F4D8D}"/>
              </a:ext>
            </a:extLst>
          </p:cNvPr>
          <p:cNvSpPr>
            <a:spLocks noGrp="1"/>
          </p:cNvSpPr>
          <p:nvPr>
            <p:ph idx="1"/>
          </p:nvPr>
        </p:nvSpPr>
        <p:spPr>
          <a:xfrm>
            <a:off x="4581727" y="649480"/>
            <a:ext cx="3025303" cy="5546047"/>
          </a:xfrm>
        </p:spPr>
        <p:txBody>
          <a:bodyPr vert="horz" lIns="91440" tIns="45720" rIns="91440" bIns="45720" rtlCol="0" anchor="ctr">
            <a:normAutofit/>
          </a:bodyPr>
          <a:lstStyle/>
          <a:p>
            <a:pPr>
              <a:buFont typeface="Wingdings" panose="020B0604020202020204" pitchFamily="34" charset="0"/>
              <a:buChar char="Ø"/>
            </a:pPr>
            <a:endParaRPr lang="en-US" sz="2000">
              <a:cs typeface="Calibri" panose="020F0502020204030204"/>
            </a:endParaRPr>
          </a:p>
          <a:p>
            <a:pPr>
              <a:buFont typeface="Wingdings" panose="020B0604020202020204" pitchFamily="34" charset="0"/>
              <a:buChar char="Ø"/>
            </a:pPr>
            <a:endParaRPr lang="en-US" sz="2000">
              <a:cs typeface="Calibri" panose="020F0502020204030204"/>
            </a:endParaRPr>
          </a:p>
        </p:txBody>
      </p:sp>
      <p:sp>
        <p:nvSpPr>
          <p:cNvPr id="13" name="TextBox 12">
            <a:extLst>
              <a:ext uri="{FF2B5EF4-FFF2-40B4-BE49-F238E27FC236}">
                <a16:creationId xmlns:a16="http://schemas.microsoft.com/office/drawing/2014/main" id="{89E8D655-8CB8-6C0C-53EE-664BAB50D7BD}"/>
              </a:ext>
            </a:extLst>
          </p:cNvPr>
          <p:cNvSpPr txBox="1"/>
          <p:nvPr/>
        </p:nvSpPr>
        <p:spPr>
          <a:xfrm>
            <a:off x="4151401" y="845456"/>
            <a:ext cx="764287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285750" indent="-285750">
              <a:buFont typeface="Arial"/>
              <a:buChar char="•"/>
            </a:pPr>
            <a:r>
              <a:rPr lang="en-US">
                <a:cs typeface="Calibri"/>
              </a:rPr>
              <a:t>The user would first log onto </a:t>
            </a:r>
            <a:r>
              <a:rPr lang="en-US" err="1">
                <a:cs typeface="Calibri"/>
              </a:rPr>
              <a:t>Marvel.lmu.build</a:t>
            </a:r>
            <a:endParaRPr lang="en-US">
              <a:cs typeface="Calibri"/>
            </a:endParaRPr>
          </a:p>
          <a:p>
            <a:pPr marL="285750" indent="-285750">
              <a:buFont typeface="Arial"/>
              <a:buChar char="•"/>
            </a:pPr>
            <a:r>
              <a:rPr lang="en-US">
                <a:cs typeface="Calibri"/>
              </a:rPr>
              <a:t>The user would than answer 25 MBTI questions. </a:t>
            </a:r>
          </a:p>
          <a:p>
            <a:pPr marL="285750" indent="-285750">
              <a:buFont typeface="Arial"/>
              <a:buChar char="•"/>
            </a:pPr>
            <a:r>
              <a:rPr lang="en-US">
                <a:cs typeface="Calibri"/>
              </a:rPr>
              <a:t>The site redirects the user to the correlating personality page and Marvel character based off the where the user landed in each category.</a:t>
            </a:r>
          </a:p>
          <a:p>
            <a:pPr marL="285750" indent="-285750">
              <a:buFont typeface="Arial"/>
              <a:buChar char="•"/>
            </a:pPr>
            <a:r>
              <a:rPr lang="en-US">
                <a:cs typeface="Calibri"/>
              </a:rPr>
              <a:t>User has option to retake the exam. </a:t>
            </a:r>
            <a:endParaRPr lang="en-US"/>
          </a:p>
          <a:p>
            <a:pPr marL="285750" indent="-285750">
              <a:buFont typeface="Arial"/>
              <a:buChar char="•"/>
            </a:pPr>
            <a:endParaRPr lang="en-US">
              <a:cs typeface="Calibri"/>
            </a:endParaRPr>
          </a:p>
          <a:p>
            <a:endParaRPr lang="en-US">
              <a:cs typeface="Calibri"/>
            </a:endParaRPr>
          </a:p>
          <a:p>
            <a:pPr marL="285750" indent="-285750">
              <a:buFont typeface="Arial"/>
              <a:buChar char="•"/>
            </a:pPr>
            <a:endParaRPr lang="en-US">
              <a:cs typeface="Calibri"/>
            </a:endParaRPr>
          </a:p>
        </p:txBody>
      </p:sp>
      <p:sp>
        <p:nvSpPr>
          <p:cNvPr id="15" name="Rectangle: Rounded Corners 14">
            <a:extLst>
              <a:ext uri="{FF2B5EF4-FFF2-40B4-BE49-F238E27FC236}">
                <a16:creationId xmlns:a16="http://schemas.microsoft.com/office/drawing/2014/main" id="{8736FA58-DBB9-BF80-8964-A56F2A68942E}"/>
              </a:ext>
            </a:extLst>
          </p:cNvPr>
          <p:cNvSpPr/>
          <p:nvPr/>
        </p:nvSpPr>
        <p:spPr>
          <a:xfrm>
            <a:off x="4351130" y="287129"/>
            <a:ext cx="3346173" cy="4417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Concept of Operations</a:t>
            </a:r>
            <a:endParaRPr lang="en-US"/>
          </a:p>
        </p:txBody>
      </p:sp>
      <p:sp>
        <p:nvSpPr>
          <p:cNvPr id="17" name="Rectangle: Rounded Corners 16">
            <a:extLst>
              <a:ext uri="{FF2B5EF4-FFF2-40B4-BE49-F238E27FC236}">
                <a16:creationId xmlns:a16="http://schemas.microsoft.com/office/drawing/2014/main" id="{0FC69271-8F3A-842B-1AE7-2A4E3772BDAB}"/>
              </a:ext>
            </a:extLst>
          </p:cNvPr>
          <p:cNvSpPr/>
          <p:nvPr/>
        </p:nvSpPr>
        <p:spPr>
          <a:xfrm>
            <a:off x="4351130" y="3200241"/>
            <a:ext cx="3346173" cy="4417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Planned System Data Flow</a:t>
            </a:r>
            <a:endParaRPr lang="en-US"/>
          </a:p>
        </p:txBody>
      </p:sp>
      <p:sp>
        <p:nvSpPr>
          <p:cNvPr id="5" name="TextBox 4">
            <a:extLst>
              <a:ext uri="{FF2B5EF4-FFF2-40B4-BE49-F238E27FC236}">
                <a16:creationId xmlns:a16="http://schemas.microsoft.com/office/drawing/2014/main" id="{16EEAC9B-0C7B-4134-FFB6-7A03E2AE36DF}"/>
              </a:ext>
            </a:extLst>
          </p:cNvPr>
          <p:cNvSpPr txBox="1"/>
          <p:nvPr/>
        </p:nvSpPr>
        <p:spPr>
          <a:xfrm>
            <a:off x="4221717" y="3618960"/>
            <a:ext cx="805653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285750" indent="-285750">
              <a:buFont typeface="Arial"/>
              <a:buChar char="•"/>
            </a:pPr>
            <a:r>
              <a:rPr lang="en-US">
                <a:cs typeface="Calibri"/>
              </a:rPr>
              <a:t>User inputs into a question, the user's input is divided into for different categories.</a:t>
            </a:r>
          </a:p>
          <a:p>
            <a:pPr marL="285750" indent="-285750">
              <a:buFont typeface="Arial"/>
              <a:buChar char="•"/>
            </a:pPr>
            <a:r>
              <a:rPr lang="en-US">
                <a:cs typeface="Calibri"/>
              </a:rPr>
              <a:t>Each category similar to an integer variable.</a:t>
            </a:r>
          </a:p>
          <a:p>
            <a:pPr marL="285750" indent="-285750">
              <a:buFont typeface="Arial"/>
              <a:buChar char="•"/>
            </a:pPr>
            <a:r>
              <a:rPr lang="en-US">
                <a:cs typeface="Calibri"/>
              </a:rPr>
              <a:t>After each response from the user, the inter variables that represent each category would increase.</a:t>
            </a:r>
            <a:endParaRPr lang="en-US"/>
          </a:p>
          <a:p>
            <a:pPr marL="285750" indent="-285750">
              <a:buFont typeface="Arial"/>
              <a:buChar char="•"/>
            </a:pPr>
            <a:r>
              <a:rPr lang="en-US">
                <a:cs typeface="Calibri"/>
              </a:rPr>
              <a:t>After user hits submit, the integer variables would be compared to the 16 different result pages which have 4 conditions each.</a:t>
            </a:r>
          </a:p>
          <a:p>
            <a:pPr marL="285750" indent="-285750">
              <a:buFont typeface="Arial"/>
              <a:buChar char="•"/>
            </a:pPr>
            <a:r>
              <a:rPr lang="en-US">
                <a:cs typeface="Calibri"/>
              </a:rPr>
              <a:t>Once results match a results page conditions, the users is redirected, and user submission counter is increased. </a:t>
            </a:r>
          </a:p>
          <a:p>
            <a:pPr marL="285750" indent="-285750">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330661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9AE793-E99D-A456-BA02-AC88FEDCA9C9}"/>
              </a:ext>
            </a:extLst>
          </p:cNvPr>
          <p:cNvSpPr/>
          <p:nvPr/>
        </p:nvSpPr>
        <p:spPr>
          <a:xfrm>
            <a:off x="28222" y="-9407"/>
            <a:ext cx="12163777" cy="1279407"/>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0AF2F7-2CB8-A69B-B26C-C47A271F4D8D}"/>
              </a:ext>
            </a:extLst>
          </p:cNvPr>
          <p:cNvSpPr>
            <a:spLocks noGrp="1"/>
          </p:cNvSpPr>
          <p:nvPr>
            <p:ph idx="1"/>
          </p:nvPr>
        </p:nvSpPr>
        <p:spPr>
          <a:xfrm>
            <a:off x="4581727" y="649480"/>
            <a:ext cx="3025303" cy="5546047"/>
          </a:xfrm>
        </p:spPr>
        <p:txBody>
          <a:bodyPr vert="horz" lIns="91440" tIns="45720" rIns="91440" bIns="45720" rtlCol="0" anchor="ctr">
            <a:normAutofit/>
          </a:bodyPr>
          <a:lstStyle/>
          <a:p>
            <a:pPr>
              <a:buFont typeface="Wingdings" panose="020B0604020202020204" pitchFamily="34" charset="0"/>
              <a:buChar char="Ø"/>
            </a:pPr>
            <a:endParaRPr lang="en-US" sz="2000">
              <a:cs typeface="Calibri" panose="020F0502020204030204"/>
            </a:endParaRPr>
          </a:p>
          <a:p>
            <a:pPr>
              <a:buFont typeface="Wingdings" panose="020B0604020202020204" pitchFamily="34" charset="0"/>
              <a:buChar char="Ø"/>
            </a:pPr>
            <a:endParaRPr lang="en-US" sz="2000">
              <a:cs typeface="Calibri" panose="020F0502020204030204"/>
            </a:endParaRPr>
          </a:p>
        </p:txBody>
      </p:sp>
      <p:sp>
        <p:nvSpPr>
          <p:cNvPr id="13" name="TextBox 12">
            <a:extLst>
              <a:ext uri="{FF2B5EF4-FFF2-40B4-BE49-F238E27FC236}">
                <a16:creationId xmlns:a16="http://schemas.microsoft.com/office/drawing/2014/main" id="{89E8D655-8CB8-6C0C-53EE-664BAB50D7BD}"/>
              </a:ext>
            </a:extLst>
          </p:cNvPr>
          <p:cNvSpPr txBox="1"/>
          <p:nvPr/>
        </p:nvSpPr>
        <p:spPr>
          <a:xfrm>
            <a:off x="8770977" y="1798976"/>
            <a:ext cx="3887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a:rPr>
              <a:t>Microsoft excel</a:t>
            </a:r>
            <a:endParaRPr lang="en-US"/>
          </a:p>
        </p:txBody>
      </p:sp>
      <p:sp>
        <p:nvSpPr>
          <p:cNvPr id="15" name="Rectangle: Rounded Corners 14">
            <a:extLst>
              <a:ext uri="{FF2B5EF4-FFF2-40B4-BE49-F238E27FC236}">
                <a16:creationId xmlns:a16="http://schemas.microsoft.com/office/drawing/2014/main" id="{8736FA58-DBB9-BF80-8964-A56F2A68942E}"/>
              </a:ext>
            </a:extLst>
          </p:cNvPr>
          <p:cNvSpPr/>
          <p:nvPr/>
        </p:nvSpPr>
        <p:spPr>
          <a:xfrm>
            <a:off x="8575056" y="1368980"/>
            <a:ext cx="3346173" cy="4417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Project Management Tools Used</a:t>
            </a:r>
            <a:endParaRPr lang="en-US"/>
          </a:p>
        </p:txBody>
      </p:sp>
      <p:pic>
        <p:nvPicPr>
          <p:cNvPr id="5" name="Picture 5" descr="Table&#10;&#10;Description automatically generated">
            <a:extLst>
              <a:ext uri="{FF2B5EF4-FFF2-40B4-BE49-F238E27FC236}">
                <a16:creationId xmlns:a16="http://schemas.microsoft.com/office/drawing/2014/main" id="{7A4BA78E-534E-CD62-59B5-D2D56C12AB8E}"/>
              </a:ext>
            </a:extLst>
          </p:cNvPr>
          <p:cNvPicPr>
            <a:picLocks noChangeAspect="1"/>
          </p:cNvPicPr>
          <p:nvPr/>
        </p:nvPicPr>
        <p:blipFill>
          <a:blip r:embed="rId3"/>
          <a:stretch>
            <a:fillRect/>
          </a:stretch>
        </p:blipFill>
        <p:spPr>
          <a:xfrm>
            <a:off x="6379802" y="2163717"/>
            <a:ext cx="5809822" cy="4659216"/>
          </a:xfrm>
          <a:prstGeom prst="rect">
            <a:avLst/>
          </a:prstGeom>
        </p:spPr>
      </p:pic>
      <p:pic>
        <p:nvPicPr>
          <p:cNvPr id="4" name="Picture 5" descr="Chart, line chart&#10;&#10;Description automatically generated">
            <a:extLst>
              <a:ext uri="{FF2B5EF4-FFF2-40B4-BE49-F238E27FC236}">
                <a16:creationId xmlns:a16="http://schemas.microsoft.com/office/drawing/2014/main" id="{59C679DB-F2FF-D89B-9807-253D413227D3}"/>
              </a:ext>
            </a:extLst>
          </p:cNvPr>
          <p:cNvPicPr>
            <a:picLocks noChangeAspect="1"/>
          </p:cNvPicPr>
          <p:nvPr/>
        </p:nvPicPr>
        <p:blipFill>
          <a:blip r:embed="rId4"/>
          <a:stretch>
            <a:fillRect/>
          </a:stretch>
        </p:blipFill>
        <p:spPr>
          <a:xfrm>
            <a:off x="1" y="-11982"/>
            <a:ext cx="4039959" cy="2082852"/>
          </a:xfrm>
          <a:prstGeom prst="rect">
            <a:avLst/>
          </a:prstGeom>
        </p:spPr>
      </p:pic>
      <p:pic>
        <p:nvPicPr>
          <p:cNvPr id="6" name="Picture 6" descr="Chart, line chart&#10;&#10;Description automatically generated">
            <a:extLst>
              <a:ext uri="{FF2B5EF4-FFF2-40B4-BE49-F238E27FC236}">
                <a16:creationId xmlns:a16="http://schemas.microsoft.com/office/drawing/2014/main" id="{D94DEF3F-BF57-8FF8-60D8-D1B78ADFEE4C}"/>
              </a:ext>
            </a:extLst>
          </p:cNvPr>
          <p:cNvPicPr>
            <a:picLocks noChangeAspect="1"/>
          </p:cNvPicPr>
          <p:nvPr/>
        </p:nvPicPr>
        <p:blipFill>
          <a:blip r:embed="rId5"/>
          <a:stretch>
            <a:fillRect/>
          </a:stretch>
        </p:blipFill>
        <p:spPr>
          <a:xfrm>
            <a:off x="-3897" y="2201333"/>
            <a:ext cx="4035241" cy="2292181"/>
          </a:xfrm>
          <a:prstGeom prst="rect">
            <a:avLst/>
          </a:prstGeom>
        </p:spPr>
      </p:pic>
      <p:sp>
        <p:nvSpPr>
          <p:cNvPr id="14" name="TextBox 13">
            <a:extLst>
              <a:ext uri="{FF2B5EF4-FFF2-40B4-BE49-F238E27FC236}">
                <a16:creationId xmlns:a16="http://schemas.microsoft.com/office/drawing/2014/main" id="{7E5DB4CE-DC81-1478-2537-688DE672798D}"/>
              </a:ext>
            </a:extLst>
          </p:cNvPr>
          <p:cNvSpPr txBox="1"/>
          <p:nvPr/>
        </p:nvSpPr>
        <p:spPr>
          <a:xfrm>
            <a:off x="9247481" y="131703"/>
            <a:ext cx="291629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100">
                <a:solidFill>
                  <a:schemeClr val="bg1"/>
                </a:solidFill>
                <a:latin typeface="Calibri Light"/>
                <a:cs typeface="Calibri"/>
              </a:rPr>
              <a:t>Project Planning</a:t>
            </a:r>
          </a:p>
        </p:txBody>
      </p:sp>
      <p:sp>
        <p:nvSpPr>
          <p:cNvPr id="2" name="TextBox 1">
            <a:extLst>
              <a:ext uri="{FF2B5EF4-FFF2-40B4-BE49-F238E27FC236}">
                <a16:creationId xmlns:a16="http://schemas.microsoft.com/office/drawing/2014/main" id="{91C8EE82-16B9-0A8E-576F-B0337D9AB288}"/>
              </a:ext>
            </a:extLst>
          </p:cNvPr>
          <p:cNvSpPr txBox="1"/>
          <p:nvPr/>
        </p:nvSpPr>
        <p:spPr>
          <a:xfrm>
            <a:off x="3432672" y="2254785"/>
            <a:ext cx="93918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Week 2</a:t>
            </a:r>
            <a:endParaRPr lang="en-US" sz="1050"/>
          </a:p>
        </p:txBody>
      </p:sp>
      <p:sp>
        <p:nvSpPr>
          <p:cNvPr id="7" name="TextBox 6">
            <a:extLst>
              <a:ext uri="{FF2B5EF4-FFF2-40B4-BE49-F238E27FC236}">
                <a16:creationId xmlns:a16="http://schemas.microsoft.com/office/drawing/2014/main" id="{53043363-E66F-32BF-F68B-DEF65FB64244}"/>
              </a:ext>
            </a:extLst>
          </p:cNvPr>
          <p:cNvSpPr txBox="1"/>
          <p:nvPr/>
        </p:nvSpPr>
        <p:spPr>
          <a:xfrm>
            <a:off x="3433589" y="98627"/>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Week 1</a:t>
            </a:r>
            <a:endParaRPr lang="en-US" sz="1100"/>
          </a:p>
        </p:txBody>
      </p:sp>
      <p:pic>
        <p:nvPicPr>
          <p:cNvPr id="9" name="Picture 9" descr="Chart, line chart&#10;&#10;Description automatically generated">
            <a:extLst>
              <a:ext uri="{FF2B5EF4-FFF2-40B4-BE49-F238E27FC236}">
                <a16:creationId xmlns:a16="http://schemas.microsoft.com/office/drawing/2014/main" id="{A5822582-A654-3E1B-80C6-AF0562B98175}"/>
              </a:ext>
            </a:extLst>
          </p:cNvPr>
          <p:cNvPicPr>
            <a:picLocks noChangeAspect="1"/>
          </p:cNvPicPr>
          <p:nvPr/>
        </p:nvPicPr>
        <p:blipFill>
          <a:blip r:embed="rId6"/>
          <a:stretch>
            <a:fillRect/>
          </a:stretch>
        </p:blipFill>
        <p:spPr>
          <a:xfrm>
            <a:off x="0" y="4700922"/>
            <a:ext cx="4038599" cy="2158785"/>
          </a:xfrm>
          <a:prstGeom prst="rect">
            <a:avLst/>
          </a:prstGeom>
        </p:spPr>
      </p:pic>
    </p:spTree>
    <p:extLst>
      <p:ext uri="{BB962C8B-B14F-4D97-AF65-F5344CB8AC3E}">
        <p14:creationId xmlns:p14="http://schemas.microsoft.com/office/powerpoint/2010/main" val="34644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10E7-87B4-EA6D-2EB6-2471E2B24371}"/>
              </a:ext>
            </a:extLst>
          </p:cNvPr>
          <p:cNvSpPr>
            <a:spLocks noGrp="1"/>
          </p:cNvSpPr>
          <p:nvPr>
            <p:ph type="title"/>
          </p:nvPr>
        </p:nvSpPr>
        <p:spPr/>
        <p:txBody>
          <a:bodyPr/>
          <a:lstStyle/>
          <a:p>
            <a:r>
              <a:rPr lang="en-US" sz="4000">
                <a:cs typeface="Calibri Light"/>
              </a:rPr>
              <a:t>Agile Method - Kanban</a:t>
            </a:r>
            <a:endParaRPr lang="en-US">
              <a:cs typeface="Calibri Light" panose="020F0302020204030204"/>
            </a:endParaRPr>
          </a:p>
        </p:txBody>
      </p:sp>
      <p:sp>
        <p:nvSpPr>
          <p:cNvPr id="3" name="Content Placeholder 2">
            <a:extLst>
              <a:ext uri="{FF2B5EF4-FFF2-40B4-BE49-F238E27FC236}">
                <a16:creationId xmlns:a16="http://schemas.microsoft.com/office/drawing/2014/main" id="{D0EE95F6-70F8-2005-C008-43FE79A7C7BA}"/>
              </a:ext>
            </a:extLst>
          </p:cNvPr>
          <p:cNvSpPr>
            <a:spLocks noGrp="1"/>
          </p:cNvSpPr>
          <p:nvPr>
            <p:ph idx="1"/>
          </p:nvPr>
        </p:nvSpPr>
        <p:spPr/>
        <p:txBody>
          <a:bodyPr vert="horz" lIns="91440" tIns="45720" rIns="91440" bIns="45720" rtlCol="0" anchor="t">
            <a:normAutofit/>
          </a:bodyPr>
          <a:lstStyle/>
          <a:p>
            <a:r>
              <a:rPr lang="en-US" sz="2400">
                <a:cs typeface="Calibri"/>
              </a:rPr>
              <a:t>Our team practiced the Kanban method of Agile by utilizing Trello</a:t>
            </a:r>
            <a:endParaRPr lang="en-US" sz="2400"/>
          </a:p>
          <a:p>
            <a:pPr lvl="2"/>
            <a:endParaRPr lang="en-US">
              <a:cs typeface="Calibri"/>
            </a:endParaRPr>
          </a:p>
        </p:txBody>
      </p:sp>
      <p:pic>
        <p:nvPicPr>
          <p:cNvPr id="7" name="Picture 5">
            <a:extLst>
              <a:ext uri="{FF2B5EF4-FFF2-40B4-BE49-F238E27FC236}">
                <a16:creationId xmlns:a16="http://schemas.microsoft.com/office/drawing/2014/main" id="{1E8EFCC2-6CFA-518C-570C-93D053195CCB}"/>
              </a:ext>
            </a:extLst>
          </p:cNvPr>
          <p:cNvPicPr>
            <a:picLocks noChangeAspect="1"/>
          </p:cNvPicPr>
          <p:nvPr/>
        </p:nvPicPr>
        <p:blipFill rotWithShape="1">
          <a:blip r:embed="rId2"/>
          <a:srcRect r="-1" b="5599"/>
          <a:stretch/>
        </p:blipFill>
        <p:spPr>
          <a:xfrm>
            <a:off x="2215362" y="2347238"/>
            <a:ext cx="7237554" cy="4273919"/>
          </a:xfrm>
          <a:prstGeom prst="rect">
            <a:avLst/>
          </a:prstGeom>
        </p:spPr>
      </p:pic>
      <p:pic>
        <p:nvPicPr>
          <p:cNvPr id="9" name="Picture 4" descr="Logo, company name&#10;&#10;Description automatically generated">
            <a:extLst>
              <a:ext uri="{FF2B5EF4-FFF2-40B4-BE49-F238E27FC236}">
                <a16:creationId xmlns:a16="http://schemas.microsoft.com/office/drawing/2014/main" id="{1605745C-F051-D616-2D67-A80B8ACCB4B4}"/>
              </a:ext>
            </a:extLst>
          </p:cNvPr>
          <p:cNvPicPr>
            <a:picLocks noChangeAspect="1"/>
          </p:cNvPicPr>
          <p:nvPr/>
        </p:nvPicPr>
        <p:blipFill rotWithShape="1">
          <a:blip r:embed="rId3"/>
          <a:srcRect l="840" r="-420" b="746"/>
          <a:stretch/>
        </p:blipFill>
        <p:spPr>
          <a:xfrm>
            <a:off x="9382282" y="204201"/>
            <a:ext cx="2445436" cy="1365871"/>
          </a:xfrm>
          <a:prstGeom prst="rect">
            <a:avLst/>
          </a:prstGeom>
        </p:spPr>
      </p:pic>
    </p:spTree>
    <p:extLst>
      <p:ext uri="{BB962C8B-B14F-4D97-AF65-F5344CB8AC3E}">
        <p14:creationId xmlns:p14="http://schemas.microsoft.com/office/powerpoint/2010/main" val="211065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28F2CC6-9B93-BB5E-498F-A6F3B7B88F30}"/>
              </a:ext>
            </a:extLst>
          </p:cNvPr>
          <p:cNvGraphicFramePr>
            <a:graphicFrameLocks noGrp="1"/>
          </p:cNvGraphicFramePr>
          <p:nvPr>
            <p:ph idx="1"/>
            <p:extLst>
              <p:ext uri="{D42A27DB-BD31-4B8C-83A1-F6EECF244321}">
                <p14:modId xmlns:p14="http://schemas.microsoft.com/office/powerpoint/2010/main" val="2001127738"/>
              </p:ext>
            </p:extLst>
          </p:nvPr>
        </p:nvGraphicFramePr>
        <p:xfrm>
          <a:off x="4575538" y="565089"/>
          <a:ext cx="7006643" cy="5907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6" name="TextBox 185">
            <a:extLst>
              <a:ext uri="{FF2B5EF4-FFF2-40B4-BE49-F238E27FC236}">
                <a16:creationId xmlns:a16="http://schemas.microsoft.com/office/drawing/2014/main" id="{3A3792A3-0CEC-7B2A-C8E4-09DA1B48A25A}"/>
              </a:ext>
            </a:extLst>
          </p:cNvPr>
          <p:cNvSpPr txBox="1"/>
          <p:nvPr/>
        </p:nvSpPr>
        <p:spPr>
          <a:xfrm>
            <a:off x="158578" y="2854410"/>
            <a:ext cx="389649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4400">
                <a:solidFill>
                  <a:schemeClr val="bg1"/>
                </a:solidFill>
                <a:latin typeface="Calibri Light"/>
                <a:cs typeface="Calibri"/>
              </a:rPr>
              <a:t>Agile Method </a:t>
            </a:r>
            <a:endParaRPr lang="en-US">
              <a:solidFill>
                <a:schemeClr val="bg1"/>
              </a:solidFill>
            </a:endParaRPr>
          </a:p>
          <a:p>
            <a:pPr algn="r"/>
            <a:r>
              <a:rPr lang="en-US" sz="4400">
                <a:solidFill>
                  <a:schemeClr val="bg1"/>
                </a:solidFill>
                <a:latin typeface="Calibri Light"/>
                <a:cs typeface="Calibri"/>
              </a:rPr>
              <a:t>Kanban &lt; Lean</a:t>
            </a:r>
          </a:p>
        </p:txBody>
      </p:sp>
    </p:spTree>
    <p:extLst>
      <p:ext uri="{BB962C8B-B14F-4D97-AF65-F5344CB8AC3E}">
        <p14:creationId xmlns:p14="http://schemas.microsoft.com/office/powerpoint/2010/main" val="96968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BF799D4-F705-E0B3-7AD2-56FF4F1CDD87}"/>
              </a:ext>
            </a:extLst>
          </p:cNvPr>
          <p:cNvPicPr>
            <a:picLocks noChangeAspect="1"/>
          </p:cNvPicPr>
          <p:nvPr/>
        </p:nvPicPr>
        <p:blipFill>
          <a:blip r:embed="rId2"/>
          <a:stretch>
            <a:fillRect/>
          </a:stretch>
        </p:blipFill>
        <p:spPr>
          <a:xfrm>
            <a:off x="-3763" y="-941"/>
            <a:ext cx="12199525" cy="6859881"/>
          </a:xfrm>
          <a:prstGeom prst="rect">
            <a:avLst/>
          </a:prstGeom>
        </p:spPr>
      </p:pic>
      <p:sp>
        <p:nvSpPr>
          <p:cNvPr id="2" name="Title 1">
            <a:extLst>
              <a:ext uri="{FF2B5EF4-FFF2-40B4-BE49-F238E27FC236}">
                <a16:creationId xmlns:a16="http://schemas.microsoft.com/office/drawing/2014/main" id="{1B475C1B-CA23-DAF7-B7B7-A9CB34675961}"/>
              </a:ext>
            </a:extLst>
          </p:cNvPr>
          <p:cNvSpPr>
            <a:spLocks noGrp="1"/>
          </p:cNvSpPr>
          <p:nvPr>
            <p:ph type="title"/>
          </p:nvPr>
        </p:nvSpPr>
        <p:spPr>
          <a:xfrm>
            <a:off x="4921015" y="2161940"/>
            <a:ext cx="2773304" cy="1504302"/>
          </a:xfrm>
        </p:spPr>
        <p:txBody>
          <a:bodyPr>
            <a:normAutofit/>
          </a:bodyPr>
          <a:lstStyle/>
          <a:p>
            <a:r>
              <a:rPr lang="en-US" sz="6600" b="1">
                <a:solidFill>
                  <a:schemeClr val="bg1"/>
                </a:solidFill>
                <a:cs typeface="Calibri Light"/>
                <a:hlinkClick r:id="rId3">
                  <a:extLst>
                    <a:ext uri="{A12FA001-AC4F-418D-AE19-62706E023703}">
                      <ahyp:hlinkClr xmlns:ahyp="http://schemas.microsoft.com/office/drawing/2018/hyperlinkcolor" val="tx"/>
                    </a:ext>
                  </a:extLst>
                </a:hlinkClick>
              </a:rPr>
              <a:t>ENTER</a:t>
            </a:r>
          </a:p>
        </p:txBody>
      </p:sp>
    </p:spTree>
    <p:extLst>
      <p:ext uri="{BB962C8B-B14F-4D97-AF65-F5344CB8AC3E}">
        <p14:creationId xmlns:p14="http://schemas.microsoft.com/office/powerpoint/2010/main" val="419557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FEA32-854E-6348-5230-D4BD2DC8D16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cs typeface="Calibri Light"/>
              </a:rPr>
              <a:t>Challenge 1: Application of WordPress into Scrum</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28F2CC6-9B93-BB5E-498F-A6F3B7B88F30}"/>
              </a:ext>
            </a:extLst>
          </p:cNvPr>
          <p:cNvGraphicFramePr>
            <a:graphicFrameLocks noGrp="1"/>
          </p:cNvGraphicFramePr>
          <p:nvPr>
            <p:ph idx="1"/>
            <p:extLst>
              <p:ext uri="{D42A27DB-BD31-4B8C-83A1-F6EECF244321}">
                <p14:modId xmlns:p14="http://schemas.microsoft.com/office/powerpoint/2010/main" val="169425441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04911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4</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Marvel Personality Test</vt:lpstr>
      <vt:lpstr>Purpose of Project  Create a Myers-Briggs personality website tailored around Marvel Characters</vt:lpstr>
      <vt:lpstr>Project Goals</vt:lpstr>
      <vt:lpstr>Project Function   </vt:lpstr>
      <vt:lpstr>PowerPoint Presentation</vt:lpstr>
      <vt:lpstr>Agile Method - Kanban</vt:lpstr>
      <vt:lpstr>PowerPoint Presentation</vt:lpstr>
      <vt:lpstr>ENTER</vt:lpstr>
      <vt:lpstr>Challenge 1: Application of WordPress into Scrum</vt:lpstr>
      <vt:lpstr>Challenge 2: Scoring Logic</vt:lpstr>
      <vt:lpstr>Changes Performed During Development</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2023-04-27T01:48:21Z</dcterms:created>
  <dcterms:modified xsi:type="dcterms:W3CDTF">2023-05-03T04:26:30Z</dcterms:modified>
</cp:coreProperties>
</file>