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AC7B37F-0FBC-4806-8C27-D26675C3107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A875B0B-25CA-4926-9CDC-5B89A4204856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CCC869C-351E-4727-8491-7E175AE5CC5F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85DCEE9-13EE-4CF9-A7F1-6299AFF5997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056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Encapsulation - revisited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0560" cy="41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As a general rule: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 are declared private 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Methods are declared public 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so that other classes may use methods belonging to another class but may not see their attributes. 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‘data hiding’ or encapsulation. 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56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 - revisited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0560" cy="41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 by generalisation is a grouping by common characteristics. 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Once we start thinking  about classes in this way, we can start to consider hierarchical relationships of the ‘is a kind of’ type.</a:t>
            </a:r>
            <a:endParaRPr b="0" lang="en-GB" sz="3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 descr=""/>
          <p:cNvPicPr/>
          <p:nvPr/>
        </p:nvPicPr>
        <p:blipFill>
          <a:blip r:embed="rId1"/>
          <a:srcRect l="10302" t="0" r="9409" b="0"/>
          <a:stretch/>
        </p:blipFill>
        <p:spPr>
          <a:xfrm>
            <a:off x="1458360" y="302400"/>
            <a:ext cx="6666480" cy="518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56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Inheritance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41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Sub-classes of a parent (super) class can have their own attributes and methods but also use those of the parent. </a:t>
            </a:r>
            <a:endParaRPr b="0" lang="en-GB" sz="35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latin typeface="Calibri"/>
                <a:ea typeface="DejaVu Sans"/>
              </a:rPr>
              <a:t>Sub-classes are also known as derived classes.</a:t>
            </a:r>
            <a:endParaRPr b="0" lang="en-GB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81560" y="477360"/>
            <a:ext cx="2232360" cy="1726920"/>
          </a:xfrm>
          <a:custGeom>
            <a:avLst/>
            <a:gdLst/>
            <a:ahLst/>
            <a:rect l="l" t="t" r="r" b="b"/>
            <a:pathLst>
              <a:path w="6205" h="4801">
                <a:moveTo>
                  <a:pt x="800" y="0"/>
                </a:moveTo>
                <a:lnTo>
                  <a:pt x="800" y="0"/>
                </a:lnTo>
                <a:lnTo>
                  <a:pt x="758" y="1"/>
                </a:lnTo>
                <a:lnTo>
                  <a:pt x="716" y="4"/>
                </a:lnTo>
                <a:lnTo>
                  <a:pt x="675" y="10"/>
                </a:lnTo>
                <a:lnTo>
                  <a:pt x="634" y="17"/>
                </a:lnTo>
                <a:lnTo>
                  <a:pt x="593" y="27"/>
                </a:lnTo>
                <a:lnTo>
                  <a:pt x="553" y="39"/>
                </a:lnTo>
                <a:lnTo>
                  <a:pt x="514" y="53"/>
                </a:lnTo>
                <a:lnTo>
                  <a:pt x="475" y="69"/>
                </a:lnTo>
                <a:lnTo>
                  <a:pt x="437" y="87"/>
                </a:lnTo>
                <a:lnTo>
                  <a:pt x="401" y="107"/>
                </a:lnTo>
                <a:lnTo>
                  <a:pt x="365" y="129"/>
                </a:lnTo>
                <a:lnTo>
                  <a:pt x="330" y="153"/>
                </a:lnTo>
                <a:lnTo>
                  <a:pt x="297" y="178"/>
                </a:lnTo>
                <a:lnTo>
                  <a:pt x="265" y="205"/>
                </a:lnTo>
                <a:lnTo>
                  <a:pt x="235" y="234"/>
                </a:lnTo>
                <a:lnTo>
                  <a:pt x="206" y="265"/>
                </a:lnTo>
                <a:lnTo>
                  <a:pt x="179" y="297"/>
                </a:lnTo>
                <a:lnTo>
                  <a:pt x="154" y="330"/>
                </a:lnTo>
                <a:lnTo>
                  <a:pt x="130" y="364"/>
                </a:lnTo>
                <a:lnTo>
                  <a:pt x="108" y="400"/>
                </a:lnTo>
                <a:lnTo>
                  <a:pt x="88" y="437"/>
                </a:lnTo>
                <a:lnTo>
                  <a:pt x="70" y="475"/>
                </a:lnTo>
                <a:lnTo>
                  <a:pt x="54" y="513"/>
                </a:lnTo>
                <a:lnTo>
                  <a:pt x="40" y="553"/>
                </a:lnTo>
                <a:lnTo>
                  <a:pt x="28" y="593"/>
                </a:lnTo>
                <a:lnTo>
                  <a:pt x="18" y="634"/>
                </a:lnTo>
                <a:lnTo>
                  <a:pt x="11" y="675"/>
                </a:lnTo>
                <a:lnTo>
                  <a:pt x="5" y="716"/>
                </a:lnTo>
                <a:lnTo>
                  <a:pt x="2" y="758"/>
                </a:lnTo>
                <a:lnTo>
                  <a:pt x="1" y="800"/>
                </a:lnTo>
                <a:lnTo>
                  <a:pt x="0" y="4000"/>
                </a:lnTo>
                <a:lnTo>
                  <a:pt x="0" y="4000"/>
                </a:lnTo>
                <a:lnTo>
                  <a:pt x="1" y="4042"/>
                </a:lnTo>
                <a:lnTo>
                  <a:pt x="4" y="4083"/>
                </a:lnTo>
                <a:lnTo>
                  <a:pt x="10" y="4125"/>
                </a:lnTo>
                <a:lnTo>
                  <a:pt x="18" y="4166"/>
                </a:lnTo>
                <a:lnTo>
                  <a:pt x="27" y="4207"/>
                </a:lnTo>
                <a:lnTo>
                  <a:pt x="39" y="4247"/>
                </a:lnTo>
                <a:lnTo>
                  <a:pt x="53" y="4286"/>
                </a:lnTo>
                <a:lnTo>
                  <a:pt x="69" y="4325"/>
                </a:lnTo>
                <a:lnTo>
                  <a:pt x="88" y="4362"/>
                </a:lnTo>
                <a:lnTo>
                  <a:pt x="108" y="4399"/>
                </a:lnTo>
                <a:lnTo>
                  <a:pt x="129" y="4435"/>
                </a:lnTo>
                <a:lnTo>
                  <a:pt x="153" y="4469"/>
                </a:lnTo>
                <a:lnTo>
                  <a:pt x="179" y="4502"/>
                </a:lnTo>
                <a:lnTo>
                  <a:pt x="206" y="4534"/>
                </a:lnTo>
                <a:lnTo>
                  <a:pt x="235" y="4564"/>
                </a:lnTo>
                <a:lnTo>
                  <a:pt x="265" y="4593"/>
                </a:lnTo>
                <a:lnTo>
                  <a:pt x="297" y="4620"/>
                </a:lnTo>
                <a:lnTo>
                  <a:pt x="330" y="4646"/>
                </a:lnTo>
                <a:lnTo>
                  <a:pt x="365" y="4669"/>
                </a:lnTo>
                <a:lnTo>
                  <a:pt x="400" y="4691"/>
                </a:lnTo>
                <a:lnTo>
                  <a:pt x="437" y="4711"/>
                </a:lnTo>
                <a:lnTo>
                  <a:pt x="475" y="4729"/>
                </a:lnTo>
                <a:lnTo>
                  <a:pt x="514" y="4745"/>
                </a:lnTo>
                <a:lnTo>
                  <a:pt x="553" y="4759"/>
                </a:lnTo>
                <a:lnTo>
                  <a:pt x="593" y="4771"/>
                </a:lnTo>
                <a:lnTo>
                  <a:pt x="634" y="4781"/>
                </a:lnTo>
                <a:lnTo>
                  <a:pt x="675" y="4788"/>
                </a:lnTo>
                <a:lnTo>
                  <a:pt x="716" y="4794"/>
                </a:lnTo>
                <a:lnTo>
                  <a:pt x="758" y="4797"/>
                </a:lnTo>
                <a:lnTo>
                  <a:pt x="800" y="4798"/>
                </a:lnTo>
                <a:lnTo>
                  <a:pt x="5404" y="4800"/>
                </a:lnTo>
                <a:lnTo>
                  <a:pt x="5404" y="4800"/>
                </a:lnTo>
                <a:lnTo>
                  <a:pt x="5446" y="4799"/>
                </a:lnTo>
                <a:lnTo>
                  <a:pt x="5488" y="4796"/>
                </a:lnTo>
                <a:lnTo>
                  <a:pt x="5529" y="4790"/>
                </a:lnTo>
                <a:lnTo>
                  <a:pt x="5570" y="4783"/>
                </a:lnTo>
                <a:lnTo>
                  <a:pt x="5611" y="4773"/>
                </a:lnTo>
                <a:lnTo>
                  <a:pt x="5651" y="4761"/>
                </a:lnTo>
                <a:lnTo>
                  <a:pt x="5691" y="4747"/>
                </a:lnTo>
                <a:lnTo>
                  <a:pt x="5729" y="4731"/>
                </a:lnTo>
                <a:lnTo>
                  <a:pt x="5767" y="4713"/>
                </a:lnTo>
                <a:lnTo>
                  <a:pt x="5804" y="4693"/>
                </a:lnTo>
                <a:lnTo>
                  <a:pt x="5840" y="4671"/>
                </a:lnTo>
                <a:lnTo>
                  <a:pt x="5874" y="4647"/>
                </a:lnTo>
                <a:lnTo>
                  <a:pt x="5907" y="4622"/>
                </a:lnTo>
                <a:lnTo>
                  <a:pt x="5939" y="4595"/>
                </a:lnTo>
                <a:lnTo>
                  <a:pt x="5970" y="4566"/>
                </a:lnTo>
                <a:lnTo>
                  <a:pt x="5999" y="4535"/>
                </a:lnTo>
                <a:lnTo>
                  <a:pt x="6026" y="4503"/>
                </a:lnTo>
                <a:lnTo>
                  <a:pt x="6051" y="4470"/>
                </a:lnTo>
                <a:lnTo>
                  <a:pt x="6075" y="4436"/>
                </a:lnTo>
                <a:lnTo>
                  <a:pt x="6097" y="4400"/>
                </a:lnTo>
                <a:lnTo>
                  <a:pt x="6117" y="4363"/>
                </a:lnTo>
                <a:lnTo>
                  <a:pt x="6135" y="4325"/>
                </a:lnTo>
                <a:lnTo>
                  <a:pt x="6151" y="4287"/>
                </a:lnTo>
                <a:lnTo>
                  <a:pt x="6165" y="4247"/>
                </a:lnTo>
                <a:lnTo>
                  <a:pt x="6177" y="4207"/>
                </a:lnTo>
                <a:lnTo>
                  <a:pt x="6187" y="4166"/>
                </a:lnTo>
                <a:lnTo>
                  <a:pt x="6194" y="4125"/>
                </a:lnTo>
                <a:lnTo>
                  <a:pt x="6200" y="4084"/>
                </a:lnTo>
                <a:lnTo>
                  <a:pt x="6203" y="4042"/>
                </a:lnTo>
                <a:lnTo>
                  <a:pt x="6204" y="4000"/>
                </a:lnTo>
                <a:lnTo>
                  <a:pt x="6204" y="800"/>
                </a:lnTo>
                <a:lnTo>
                  <a:pt x="6204" y="800"/>
                </a:lnTo>
                <a:lnTo>
                  <a:pt x="6203" y="758"/>
                </a:lnTo>
                <a:lnTo>
                  <a:pt x="6200" y="716"/>
                </a:lnTo>
                <a:lnTo>
                  <a:pt x="6194" y="675"/>
                </a:lnTo>
                <a:lnTo>
                  <a:pt x="6187" y="634"/>
                </a:lnTo>
                <a:lnTo>
                  <a:pt x="6177" y="593"/>
                </a:lnTo>
                <a:lnTo>
                  <a:pt x="6165" y="553"/>
                </a:lnTo>
                <a:lnTo>
                  <a:pt x="6151" y="514"/>
                </a:lnTo>
                <a:lnTo>
                  <a:pt x="6135" y="475"/>
                </a:lnTo>
                <a:lnTo>
                  <a:pt x="6117" y="437"/>
                </a:lnTo>
                <a:lnTo>
                  <a:pt x="6097" y="400"/>
                </a:lnTo>
                <a:lnTo>
                  <a:pt x="6075" y="365"/>
                </a:lnTo>
                <a:lnTo>
                  <a:pt x="6051" y="330"/>
                </a:lnTo>
                <a:lnTo>
                  <a:pt x="6026" y="297"/>
                </a:lnTo>
                <a:lnTo>
                  <a:pt x="5999" y="265"/>
                </a:lnTo>
                <a:lnTo>
                  <a:pt x="5970" y="235"/>
                </a:lnTo>
                <a:lnTo>
                  <a:pt x="5940" y="206"/>
                </a:lnTo>
                <a:lnTo>
                  <a:pt x="5908" y="179"/>
                </a:lnTo>
                <a:lnTo>
                  <a:pt x="5875" y="153"/>
                </a:lnTo>
                <a:lnTo>
                  <a:pt x="5840" y="129"/>
                </a:lnTo>
                <a:lnTo>
                  <a:pt x="5805" y="108"/>
                </a:lnTo>
                <a:lnTo>
                  <a:pt x="5768" y="88"/>
                </a:lnTo>
                <a:lnTo>
                  <a:pt x="5730" y="69"/>
                </a:lnTo>
                <a:lnTo>
                  <a:pt x="5691" y="53"/>
                </a:lnTo>
                <a:lnTo>
                  <a:pt x="5652" y="39"/>
                </a:lnTo>
                <a:lnTo>
                  <a:pt x="5612" y="27"/>
                </a:lnTo>
                <a:lnTo>
                  <a:pt x="5571" y="18"/>
                </a:lnTo>
                <a:lnTo>
                  <a:pt x="5530" y="10"/>
                </a:lnTo>
                <a:lnTo>
                  <a:pt x="5489" y="4"/>
                </a:lnTo>
                <a:lnTo>
                  <a:pt x="5447" y="1"/>
                </a:lnTo>
                <a:lnTo>
                  <a:pt x="5405" y="0"/>
                </a:lnTo>
                <a:lnTo>
                  <a:pt x="800" y="0"/>
                </a:lnTo>
              </a:path>
            </a:pathLst>
          </a:custGeom>
          <a:solidFill>
            <a:schemeClr val="bg2">
              <a:lumMod val="9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2"/>
          <p:cNvSpPr/>
          <p:nvPr/>
        </p:nvSpPr>
        <p:spPr>
          <a:xfrm flipV="1">
            <a:off x="3481560" y="975240"/>
            <a:ext cx="2233440" cy="5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4089240" y="569880"/>
            <a:ext cx="97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Animal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>
            <a:off x="3481560" y="1629000"/>
            <a:ext cx="2233440" cy="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3465360" y="1713960"/>
            <a:ext cx="19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Communicate()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566160" y="975240"/>
            <a:ext cx="197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Age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Gender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499080" y="3464280"/>
            <a:ext cx="2232360" cy="1726920"/>
          </a:xfrm>
          <a:custGeom>
            <a:avLst/>
            <a:gdLst/>
            <a:ahLst/>
            <a:rect l="l" t="t" r="r" b="b"/>
            <a:pathLst>
              <a:path w="6205" h="4801">
                <a:moveTo>
                  <a:pt x="703" y="0"/>
                </a:moveTo>
                <a:lnTo>
                  <a:pt x="703" y="0"/>
                </a:lnTo>
                <a:lnTo>
                  <a:pt x="666" y="1"/>
                </a:lnTo>
                <a:lnTo>
                  <a:pt x="630" y="4"/>
                </a:lnTo>
                <a:lnTo>
                  <a:pt x="593" y="9"/>
                </a:lnTo>
                <a:lnTo>
                  <a:pt x="557" y="15"/>
                </a:lnTo>
                <a:lnTo>
                  <a:pt x="521" y="24"/>
                </a:lnTo>
                <a:lnTo>
                  <a:pt x="486" y="34"/>
                </a:lnTo>
                <a:lnTo>
                  <a:pt x="451" y="47"/>
                </a:lnTo>
                <a:lnTo>
                  <a:pt x="417" y="61"/>
                </a:lnTo>
                <a:lnTo>
                  <a:pt x="384" y="77"/>
                </a:lnTo>
                <a:lnTo>
                  <a:pt x="352" y="94"/>
                </a:lnTo>
                <a:lnTo>
                  <a:pt x="320" y="113"/>
                </a:lnTo>
                <a:lnTo>
                  <a:pt x="290" y="134"/>
                </a:lnTo>
                <a:lnTo>
                  <a:pt x="261" y="157"/>
                </a:lnTo>
                <a:lnTo>
                  <a:pt x="233" y="181"/>
                </a:lnTo>
                <a:lnTo>
                  <a:pt x="206" y="206"/>
                </a:lnTo>
                <a:lnTo>
                  <a:pt x="181" y="233"/>
                </a:lnTo>
                <a:lnTo>
                  <a:pt x="157" y="261"/>
                </a:lnTo>
                <a:lnTo>
                  <a:pt x="134" y="290"/>
                </a:lnTo>
                <a:lnTo>
                  <a:pt x="113" y="320"/>
                </a:lnTo>
                <a:lnTo>
                  <a:pt x="94" y="351"/>
                </a:lnTo>
                <a:lnTo>
                  <a:pt x="77" y="384"/>
                </a:lnTo>
                <a:lnTo>
                  <a:pt x="61" y="417"/>
                </a:lnTo>
                <a:lnTo>
                  <a:pt x="47" y="451"/>
                </a:lnTo>
                <a:lnTo>
                  <a:pt x="34" y="486"/>
                </a:lnTo>
                <a:lnTo>
                  <a:pt x="24" y="521"/>
                </a:lnTo>
                <a:lnTo>
                  <a:pt x="15" y="557"/>
                </a:lnTo>
                <a:lnTo>
                  <a:pt x="9" y="593"/>
                </a:lnTo>
                <a:lnTo>
                  <a:pt x="4" y="630"/>
                </a:lnTo>
                <a:lnTo>
                  <a:pt x="1" y="666"/>
                </a:lnTo>
                <a:lnTo>
                  <a:pt x="0" y="703"/>
                </a:lnTo>
                <a:lnTo>
                  <a:pt x="0" y="4096"/>
                </a:lnTo>
                <a:lnTo>
                  <a:pt x="0" y="4096"/>
                </a:lnTo>
                <a:lnTo>
                  <a:pt x="1" y="4133"/>
                </a:lnTo>
                <a:lnTo>
                  <a:pt x="4" y="4169"/>
                </a:lnTo>
                <a:lnTo>
                  <a:pt x="9" y="4206"/>
                </a:lnTo>
                <a:lnTo>
                  <a:pt x="15" y="4242"/>
                </a:lnTo>
                <a:lnTo>
                  <a:pt x="24" y="4278"/>
                </a:lnTo>
                <a:lnTo>
                  <a:pt x="34" y="4313"/>
                </a:lnTo>
                <a:lnTo>
                  <a:pt x="47" y="4348"/>
                </a:lnTo>
                <a:lnTo>
                  <a:pt x="61" y="4382"/>
                </a:lnTo>
                <a:lnTo>
                  <a:pt x="77" y="4415"/>
                </a:lnTo>
                <a:lnTo>
                  <a:pt x="94" y="4448"/>
                </a:lnTo>
                <a:lnTo>
                  <a:pt x="113" y="4479"/>
                </a:lnTo>
                <a:lnTo>
                  <a:pt x="134" y="4509"/>
                </a:lnTo>
                <a:lnTo>
                  <a:pt x="157" y="4538"/>
                </a:lnTo>
                <a:lnTo>
                  <a:pt x="181" y="4566"/>
                </a:lnTo>
                <a:lnTo>
                  <a:pt x="206" y="4593"/>
                </a:lnTo>
                <a:lnTo>
                  <a:pt x="233" y="4618"/>
                </a:lnTo>
                <a:lnTo>
                  <a:pt x="261" y="4642"/>
                </a:lnTo>
                <a:lnTo>
                  <a:pt x="290" y="4665"/>
                </a:lnTo>
                <a:lnTo>
                  <a:pt x="320" y="4686"/>
                </a:lnTo>
                <a:lnTo>
                  <a:pt x="352" y="4705"/>
                </a:lnTo>
                <a:lnTo>
                  <a:pt x="384" y="4722"/>
                </a:lnTo>
                <a:lnTo>
                  <a:pt x="417" y="4738"/>
                </a:lnTo>
                <a:lnTo>
                  <a:pt x="451" y="4752"/>
                </a:lnTo>
                <a:lnTo>
                  <a:pt x="486" y="4765"/>
                </a:lnTo>
                <a:lnTo>
                  <a:pt x="521" y="4775"/>
                </a:lnTo>
                <a:lnTo>
                  <a:pt x="557" y="4784"/>
                </a:lnTo>
                <a:lnTo>
                  <a:pt x="593" y="4790"/>
                </a:lnTo>
                <a:lnTo>
                  <a:pt x="630" y="4795"/>
                </a:lnTo>
                <a:lnTo>
                  <a:pt x="666" y="4798"/>
                </a:lnTo>
                <a:lnTo>
                  <a:pt x="703" y="4799"/>
                </a:lnTo>
                <a:lnTo>
                  <a:pt x="5500" y="4800"/>
                </a:lnTo>
                <a:lnTo>
                  <a:pt x="5500" y="4800"/>
                </a:lnTo>
                <a:lnTo>
                  <a:pt x="5537" y="4799"/>
                </a:lnTo>
                <a:lnTo>
                  <a:pt x="5573" y="4796"/>
                </a:lnTo>
                <a:lnTo>
                  <a:pt x="5610" y="4791"/>
                </a:lnTo>
                <a:lnTo>
                  <a:pt x="5646" y="4785"/>
                </a:lnTo>
                <a:lnTo>
                  <a:pt x="5682" y="4776"/>
                </a:lnTo>
                <a:lnTo>
                  <a:pt x="5717" y="4766"/>
                </a:lnTo>
                <a:lnTo>
                  <a:pt x="5752" y="4753"/>
                </a:lnTo>
                <a:lnTo>
                  <a:pt x="5786" y="4739"/>
                </a:lnTo>
                <a:lnTo>
                  <a:pt x="5819" y="4723"/>
                </a:lnTo>
                <a:lnTo>
                  <a:pt x="5852" y="4706"/>
                </a:lnTo>
                <a:lnTo>
                  <a:pt x="5883" y="4687"/>
                </a:lnTo>
                <a:lnTo>
                  <a:pt x="5913" y="4666"/>
                </a:lnTo>
                <a:lnTo>
                  <a:pt x="5942" y="4643"/>
                </a:lnTo>
                <a:lnTo>
                  <a:pt x="5970" y="4619"/>
                </a:lnTo>
                <a:lnTo>
                  <a:pt x="5997" y="4594"/>
                </a:lnTo>
                <a:lnTo>
                  <a:pt x="6022" y="4567"/>
                </a:lnTo>
                <a:lnTo>
                  <a:pt x="6046" y="4539"/>
                </a:lnTo>
                <a:lnTo>
                  <a:pt x="6069" y="4510"/>
                </a:lnTo>
                <a:lnTo>
                  <a:pt x="6090" y="4480"/>
                </a:lnTo>
                <a:lnTo>
                  <a:pt x="6109" y="4448"/>
                </a:lnTo>
                <a:lnTo>
                  <a:pt x="6126" y="4416"/>
                </a:lnTo>
                <a:lnTo>
                  <a:pt x="6142" y="4383"/>
                </a:lnTo>
                <a:lnTo>
                  <a:pt x="6156" y="4349"/>
                </a:lnTo>
                <a:lnTo>
                  <a:pt x="6169" y="4314"/>
                </a:lnTo>
                <a:lnTo>
                  <a:pt x="6179" y="4279"/>
                </a:lnTo>
                <a:lnTo>
                  <a:pt x="6188" y="4243"/>
                </a:lnTo>
                <a:lnTo>
                  <a:pt x="6194" y="4207"/>
                </a:lnTo>
                <a:lnTo>
                  <a:pt x="6199" y="4170"/>
                </a:lnTo>
                <a:lnTo>
                  <a:pt x="6202" y="4134"/>
                </a:lnTo>
                <a:lnTo>
                  <a:pt x="6203" y="4097"/>
                </a:lnTo>
                <a:lnTo>
                  <a:pt x="6204" y="703"/>
                </a:lnTo>
                <a:lnTo>
                  <a:pt x="6204" y="703"/>
                </a:lnTo>
                <a:lnTo>
                  <a:pt x="6203" y="666"/>
                </a:lnTo>
                <a:lnTo>
                  <a:pt x="6200" y="630"/>
                </a:lnTo>
                <a:lnTo>
                  <a:pt x="6195" y="593"/>
                </a:lnTo>
                <a:lnTo>
                  <a:pt x="6189" y="557"/>
                </a:lnTo>
                <a:lnTo>
                  <a:pt x="6180" y="521"/>
                </a:lnTo>
                <a:lnTo>
                  <a:pt x="6170" y="486"/>
                </a:lnTo>
                <a:lnTo>
                  <a:pt x="6157" y="451"/>
                </a:lnTo>
                <a:lnTo>
                  <a:pt x="6143" y="417"/>
                </a:lnTo>
                <a:lnTo>
                  <a:pt x="6127" y="384"/>
                </a:lnTo>
                <a:lnTo>
                  <a:pt x="6110" y="352"/>
                </a:lnTo>
                <a:lnTo>
                  <a:pt x="6091" y="320"/>
                </a:lnTo>
                <a:lnTo>
                  <a:pt x="6070" y="290"/>
                </a:lnTo>
                <a:lnTo>
                  <a:pt x="6047" y="261"/>
                </a:lnTo>
                <a:lnTo>
                  <a:pt x="6023" y="233"/>
                </a:lnTo>
                <a:lnTo>
                  <a:pt x="5998" y="206"/>
                </a:lnTo>
                <a:lnTo>
                  <a:pt x="5971" y="181"/>
                </a:lnTo>
                <a:lnTo>
                  <a:pt x="5943" y="157"/>
                </a:lnTo>
                <a:lnTo>
                  <a:pt x="5914" y="134"/>
                </a:lnTo>
                <a:lnTo>
                  <a:pt x="5884" y="113"/>
                </a:lnTo>
                <a:lnTo>
                  <a:pt x="5853" y="94"/>
                </a:lnTo>
                <a:lnTo>
                  <a:pt x="5820" y="77"/>
                </a:lnTo>
                <a:lnTo>
                  <a:pt x="5787" y="61"/>
                </a:lnTo>
                <a:lnTo>
                  <a:pt x="5753" y="47"/>
                </a:lnTo>
                <a:lnTo>
                  <a:pt x="5718" y="34"/>
                </a:lnTo>
                <a:lnTo>
                  <a:pt x="5683" y="24"/>
                </a:lnTo>
                <a:lnTo>
                  <a:pt x="5647" y="15"/>
                </a:lnTo>
                <a:lnTo>
                  <a:pt x="5611" y="9"/>
                </a:lnTo>
                <a:lnTo>
                  <a:pt x="5574" y="4"/>
                </a:lnTo>
                <a:lnTo>
                  <a:pt x="5538" y="1"/>
                </a:lnTo>
                <a:lnTo>
                  <a:pt x="5501" y="0"/>
                </a:lnTo>
                <a:lnTo>
                  <a:pt x="703" y="0"/>
                </a:lnTo>
              </a:path>
            </a:pathLst>
          </a:custGeom>
          <a:solidFill>
            <a:schemeClr val="bg2">
              <a:lumMod val="9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8"/>
          <p:cNvSpPr/>
          <p:nvPr/>
        </p:nvSpPr>
        <p:spPr>
          <a:xfrm flipV="1">
            <a:off x="6499080" y="3977640"/>
            <a:ext cx="2233440" cy="5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7297560" y="3572280"/>
            <a:ext cx="64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Dog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Line 10"/>
          <p:cNvSpPr/>
          <p:nvPr/>
        </p:nvSpPr>
        <p:spPr>
          <a:xfrm>
            <a:off x="6499080" y="4631400"/>
            <a:ext cx="2233440" cy="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6482880" y="4716360"/>
            <a:ext cx="19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Communicate()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6583680" y="3977640"/>
            <a:ext cx="918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Breed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3481560" y="3464280"/>
            <a:ext cx="2232360" cy="1726920"/>
          </a:xfrm>
          <a:custGeom>
            <a:avLst/>
            <a:gdLst/>
            <a:ahLst/>
            <a:rect l="l" t="t" r="r" b="b"/>
            <a:pathLst>
              <a:path w="6205" h="4801">
                <a:moveTo>
                  <a:pt x="800" y="0"/>
                </a:moveTo>
                <a:lnTo>
                  <a:pt x="800" y="0"/>
                </a:lnTo>
                <a:lnTo>
                  <a:pt x="758" y="1"/>
                </a:lnTo>
                <a:lnTo>
                  <a:pt x="716" y="4"/>
                </a:lnTo>
                <a:lnTo>
                  <a:pt x="675" y="10"/>
                </a:lnTo>
                <a:lnTo>
                  <a:pt x="634" y="17"/>
                </a:lnTo>
                <a:lnTo>
                  <a:pt x="593" y="27"/>
                </a:lnTo>
                <a:lnTo>
                  <a:pt x="553" y="39"/>
                </a:lnTo>
                <a:lnTo>
                  <a:pt x="514" y="53"/>
                </a:lnTo>
                <a:lnTo>
                  <a:pt x="475" y="69"/>
                </a:lnTo>
                <a:lnTo>
                  <a:pt x="437" y="87"/>
                </a:lnTo>
                <a:lnTo>
                  <a:pt x="401" y="107"/>
                </a:lnTo>
                <a:lnTo>
                  <a:pt x="365" y="129"/>
                </a:lnTo>
                <a:lnTo>
                  <a:pt x="330" y="153"/>
                </a:lnTo>
                <a:lnTo>
                  <a:pt x="297" y="178"/>
                </a:lnTo>
                <a:lnTo>
                  <a:pt x="265" y="205"/>
                </a:lnTo>
                <a:lnTo>
                  <a:pt x="235" y="234"/>
                </a:lnTo>
                <a:lnTo>
                  <a:pt x="206" y="265"/>
                </a:lnTo>
                <a:lnTo>
                  <a:pt x="179" y="297"/>
                </a:lnTo>
                <a:lnTo>
                  <a:pt x="154" y="330"/>
                </a:lnTo>
                <a:lnTo>
                  <a:pt x="130" y="364"/>
                </a:lnTo>
                <a:lnTo>
                  <a:pt x="108" y="400"/>
                </a:lnTo>
                <a:lnTo>
                  <a:pt x="88" y="437"/>
                </a:lnTo>
                <a:lnTo>
                  <a:pt x="70" y="475"/>
                </a:lnTo>
                <a:lnTo>
                  <a:pt x="54" y="513"/>
                </a:lnTo>
                <a:lnTo>
                  <a:pt x="40" y="553"/>
                </a:lnTo>
                <a:lnTo>
                  <a:pt x="28" y="593"/>
                </a:lnTo>
                <a:lnTo>
                  <a:pt x="18" y="634"/>
                </a:lnTo>
                <a:lnTo>
                  <a:pt x="11" y="675"/>
                </a:lnTo>
                <a:lnTo>
                  <a:pt x="5" y="716"/>
                </a:lnTo>
                <a:lnTo>
                  <a:pt x="2" y="758"/>
                </a:lnTo>
                <a:lnTo>
                  <a:pt x="1" y="800"/>
                </a:lnTo>
                <a:lnTo>
                  <a:pt x="0" y="4000"/>
                </a:lnTo>
                <a:lnTo>
                  <a:pt x="0" y="4000"/>
                </a:lnTo>
                <a:lnTo>
                  <a:pt x="1" y="4042"/>
                </a:lnTo>
                <a:lnTo>
                  <a:pt x="4" y="4083"/>
                </a:lnTo>
                <a:lnTo>
                  <a:pt x="10" y="4125"/>
                </a:lnTo>
                <a:lnTo>
                  <a:pt x="18" y="4166"/>
                </a:lnTo>
                <a:lnTo>
                  <a:pt x="27" y="4207"/>
                </a:lnTo>
                <a:lnTo>
                  <a:pt x="39" y="4247"/>
                </a:lnTo>
                <a:lnTo>
                  <a:pt x="53" y="4286"/>
                </a:lnTo>
                <a:lnTo>
                  <a:pt x="69" y="4325"/>
                </a:lnTo>
                <a:lnTo>
                  <a:pt x="88" y="4362"/>
                </a:lnTo>
                <a:lnTo>
                  <a:pt x="108" y="4399"/>
                </a:lnTo>
                <a:lnTo>
                  <a:pt x="129" y="4435"/>
                </a:lnTo>
                <a:lnTo>
                  <a:pt x="153" y="4469"/>
                </a:lnTo>
                <a:lnTo>
                  <a:pt x="179" y="4502"/>
                </a:lnTo>
                <a:lnTo>
                  <a:pt x="206" y="4534"/>
                </a:lnTo>
                <a:lnTo>
                  <a:pt x="235" y="4564"/>
                </a:lnTo>
                <a:lnTo>
                  <a:pt x="265" y="4593"/>
                </a:lnTo>
                <a:lnTo>
                  <a:pt x="297" y="4620"/>
                </a:lnTo>
                <a:lnTo>
                  <a:pt x="330" y="4646"/>
                </a:lnTo>
                <a:lnTo>
                  <a:pt x="365" y="4669"/>
                </a:lnTo>
                <a:lnTo>
                  <a:pt x="400" y="4691"/>
                </a:lnTo>
                <a:lnTo>
                  <a:pt x="437" y="4711"/>
                </a:lnTo>
                <a:lnTo>
                  <a:pt x="475" y="4729"/>
                </a:lnTo>
                <a:lnTo>
                  <a:pt x="514" y="4745"/>
                </a:lnTo>
                <a:lnTo>
                  <a:pt x="553" y="4759"/>
                </a:lnTo>
                <a:lnTo>
                  <a:pt x="593" y="4771"/>
                </a:lnTo>
                <a:lnTo>
                  <a:pt x="634" y="4781"/>
                </a:lnTo>
                <a:lnTo>
                  <a:pt x="675" y="4788"/>
                </a:lnTo>
                <a:lnTo>
                  <a:pt x="716" y="4794"/>
                </a:lnTo>
                <a:lnTo>
                  <a:pt x="758" y="4797"/>
                </a:lnTo>
                <a:lnTo>
                  <a:pt x="800" y="4798"/>
                </a:lnTo>
                <a:lnTo>
                  <a:pt x="5404" y="4800"/>
                </a:lnTo>
                <a:lnTo>
                  <a:pt x="5404" y="4800"/>
                </a:lnTo>
                <a:lnTo>
                  <a:pt x="5446" y="4799"/>
                </a:lnTo>
                <a:lnTo>
                  <a:pt x="5488" y="4796"/>
                </a:lnTo>
                <a:lnTo>
                  <a:pt x="5529" y="4790"/>
                </a:lnTo>
                <a:lnTo>
                  <a:pt x="5570" y="4783"/>
                </a:lnTo>
                <a:lnTo>
                  <a:pt x="5611" y="4773"/>
                </a:lnTo>
                <a:lnTo>
                  <a:pt x="5651" y="4761"/>
                </a:lnTo>
                <a:lnTo>
                  <a:pt x="5691" y="4747"/>
                </a:lnTo>
                <a:lnTo>
                  <a:pt x="5729" y="4731"/>
                </a:lnTo>
                <a:lnTo>
                  <a:pt x="5767" y="4713"/>
                </a:lnTo>
                <a:lnTo>
                  <a:pt x="5804" y="4693"/>
                </a:lnTo>
                <a:lnTo>
                  <a:pt x="5840" y="4671"/>
                </a:lnTo>
                <a:lnTo>
                  <a:pt x="5874" y="4647"/>
                </a:lnTo>
                <a:lnTo>
                  <a:pt x="5907" y="4622"/>
                </a:lnTo>
                <a:lnTo>
                  <a:pt x="5939" y="4595"/>
                </a:lnTo>
                <a:lnTo>
                  <a:pt x="5970" y="4566"/>
                </a:lnTo>
                <a:lnTo>
                  <a:pt x="5999" y="4535"/>
                </a:lnTo>
                <a:lnTo>
                  <a:pt x="6026" y="4503"/>
                </a:lnTo>
                <a:lnTo>
                  <a:pt x="6051" y="4470"/>
                </a:lnTo>
                <a:lnTo>
                  <a:pt x="6075" y="4436"/>
                </a:lnTo>
                <a:lnTo>
                  <a:pt x="6097" y="4400"/>
                </a:lnTo>
                <a:lnTo>
                  <a:pt x="6117" y="4363"/>
                </a:lnTo>
                <a:lnTo>
                  <a:pt x="6135" y="4325"/>
                </a:lnTo>
                <a:lnTo>
                  <a:pt x="6151" y="4287"/>
                </a:lnTo>
                <a:lnTo>
                  <a:pt x="6165" y="4247"/>
                </a:lnTo>
                <a:lnTo>
                  <a:pt x="6177" y="4207"/>
                </a:lnTo>
                <a:lnTo>
                  <a:pt x="6187" y="4166"/>
                </a:lnTo>
                <a:lnTo>
                  <a:pt x="6194" y="4125"/>
                </a:lnTo>
                <a:lnTo>
                  <a:pt x="6200" y="4084"/>
                </a:lnTo>
                <a:lnTo>
                  <a:pt x="6203" y="4042"/>
                </a:lnTo>
                <a:lnTo>
                  <a:pt x="6204" y="4000"/>
                </a:lnTo>
                <a:lnTo>
                  <a:pt x="6204" y="800"/>
                </a:lnTo>
                <a:lnTo>
                  <a:pt x="6204" y="800"/>
                </a:lnTo>
                <a:lnTo>
                  <a:pt x="6203" y="758"/>
                </a:lnTo>
                <a:lnTo>
                  <a:pt x="6200" y="716"/>
                </a:lnTo>
                <a:lnTo>
                  <a:pt x="6194" y="675"/>
                </a:lnTo>
                <a:lnTo>
                  <a:pt x="6187" y="634"/>
                </a:lnTo>
                <a:lnTo>
                  <a:pt x="6177" y="593"/>
                </a:lnTo>
                <a:lnTo>
                  <a:pt x="6165" y="553"/>
                </a:lnTo>
                <a:lnTo>
                  <a:pt x="6151" y="514"/>
                </a:lnTo>
                <a:lnTo>
                  <a:pt x="6135" y="475"/>
                </a:lnTo>
                <a:lnTo>
                  <a:pt x="6117" y="437"/>
                </a:lnTo>
                <a:lnTo>
                  <a:pt x="6097" y="400"/>
                </a:lnTo>
                <a:lnTo>
                  <a:pt x="6075" y="365"/>
                </a:lnTo>
                <a:lnTo>
                  <a:pt x="6051" y="330"/>
                </a:lnTo>
                <a:lnTo>
                  <a:pt x="6026" y="297"/>
                </a:lnTo>
                <a:lnTo>
                  <a:pt x="5999" y="265"/>
                </a:lnTo>
                <a:lnTo>
                  <a:pt x="5970" y="235"/>
                </a:lnTo>
                <a:lnTo>
                  <a:pt x="5940" y="206"/>
                </a:lnTo>
                <a:lnTo>
                  <a:pt x="5908" y="179"/>
                </a:lnTo>
                <a:lnTo>
                  <a:pt x="5875" y="153"/>
                </a:lnTo>
                <a:lnTo>
                  <a:pt x="5840" y="129"/>
                </a:lnTo>
                <a:lnTo>
                  <a:pt x="5805" y="108"/>
                </a:lnTo>
                <a:lnTo>
                  <a:pt x="5768" y="88"/>
                </a:lnTo>
                <a:lnTo>
                  <a:pt x="5730" y="69"/>
                </a:lnTo>
                <a:lnTo>
                  <a:pt x="5691" y="53"/>
                </a:lnTo>
                <a:lnTo>
                  <a:pt x="5652" y="39"/>
                </a:lnTo>
                <a:lnTo>
                  <a:pt x="5612" y="27"/>
                </a:lnTo>
                <a:lnTo>
                  <a:pt x="5571" y="18"/>
                </a:lnTo>
                <a:lnTo>
                  <a:pt x="5530" y="10"/>
                </a:lnTo>
                <a:lnTo>
                  <a:pt x="5489" y="4"/>
                </a:lnTo>
                <a:lnTo>
                  <a:pt x="5447" y="1"/>
                </a:lnTo>
                <a:lnTo>
                  <a:pt x="5405" y="0"/>
                </a:lnTo>
                <a:lnTo>
                  <a:pt x="800" y="0"/>
                </a:lnTo>
              </a:path>
            </a:pathLst>
          </a:custGeom>
          <a:solidFill>
            <a:schemeClr val="bg2">
              <a:lumMod val="9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4"/>
          <p:cNvSpPr/>
          <p:nvPr/>
        </p:nvSpPr>
        <p:spPr>
          <a:xfrm flipV="1">
            <a:off x="3481560" y="3962160"/>
            <a:ext cx="2233440" cy="6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5"/>
          <p:cNvSpPr/>
          <p:nvPr/>
        </p:nvSpPr>
        <p:spPr>
          <a:xfrm>
            <a:off x="4284360" y="3557160"/>
            <a:ext cx="569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Line 16"/>
          <p:cNvSpPr/>
          <p:nvPr/>
        </p:nvSpPr>
        <p:spPr>
          <a:xfrm>
            <a:off x="3481560" y="4615920"/>
            <a:ext cx="2233440" cy="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3465360" y="4701240"/>
            <a:ext cx="19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Communicate()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18"/>
          <p:cNvSpPr/>
          <p:nvPr/>
        </p:nvSpPr>
        <p:spPr>
          <a:xfrm>
            <a:off x="3566160" y="3962520"/>
            <a:ext cx="135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Colouring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19"/>
          <p:cNvSpPr/>
          <p:nvPr/>
        </p:nvSpPr>
        <p:spPr>
          <a:xfrm>
            <a:off x="432360" y="3464280"/>
            <a:ext cx="2232360" cy="1726920"/>
          </a:xfrm>
          <a:custGeom>
            <a:avLst/>
            <a:gdLst/>
            <a:ahLst/>
            <a:rect l="l" t="t" r="r" b="b"/>
            <a:pathLst>
              <a:path w="6205" h="4801">
                <a:moveTo>
                  <a:pt x="800" y="0"/>
                </a:moveTo>
                <a:lnTo>
                  <a:pt x="800" y="0"/>
                </a:lnTo>
                <a:lnTo>
                  <a:pt x="758" y="1"/>
                </a:lnTo>
                <a:lnTo>
                  <a:pt x="716" y="4"/>
                </a:lnTo>
                <a:lnTo>
                  <a:pt x="675" y="10"/>
                </a:lnTo>
                <a:lnTo>
                  <a:pt x="634" y="17"/>
                </a:lnTo>
                <a:lnTo>
                  <a:pt x="593" y="27"/>
                </a:lnTo>
                <a:lnTo>
                  <a:pt x="553" y="39"/>
                </a:lnTo>
                <a:lnTo>
                  <a:pt x="514" y="53"/>
                </a:lnTo>
                <a:lnTo>
                  <a:pt x="475" y="69"/>
                </a:lnTo>
                <a:lnTo>
                  <a:pt x="437" y="87"/>
                </a:lnTo>
                <a:lnTo>
                  <a:pt x="401" y="107"/>
                </a:lnTo>
                <a:lnTo>
                  <a:pt x="365" y="129"/>
                </a:lnTo>
                <a:lnTo>
                  <a:pt x="330" y="153"/>
                </a:lnTo>
                <a:lnTo>
                  <a:pt x="297" y="178"/>
                </a:lnTo>
                <a:lnTo>
                  <a:pt x="265" y="205"/>
                </a:lnTo>
                <a:lnTo>
                  <a:pt x="235" y="234"/>
                </a:lnTo>
                <a:lnTo>
                  <a:pt x="206" y="265"/>
                </a:lnTo>
                <a:lnTo>
                  <a:pt x="179" y="297"/>
                </a:lnTo>
                <a:lnTo>
                  <a:pt x="154" y="330"/>
                </a:lnTo>
                <a:lnTo>
                  <a:pt x="130" y="364"/>
                </a:lnTo>
                <a:lnTo>
                  <a:pt x="108" y="400"/>
                </a:lnTo>
                <a:lnTo>
                  <a:pt x="88" y="437"/>
                </a:lnTo>
                <a:lnTo>
                  <a:pt x="70" y="475"/>
                </a:lnTo>
                <a:lnTo>
                  <a:pt x="54" y="513"/>
                </a:lnTo>
                <a:lnTo>
                  <a:pt x="40" y="553"/>
                </a:lnTo>
                <a:lnTo>
                  <a:pt x="28" y="593"/>
                </a:lnTo>
                <a:lnTo>
                  <a:pt x="18" y="634"/>
                </a:lnTo>
                <a:lnTo>
                  <a:pt x="11" y="675"/>
                </a:lnTo>
                <a:lnTo>
                  <a:pt x="5" y="716"/>
                </a:lnTo>
                <a:lnTo>
                  <a:pt x="2" y="758"/>
                </a:lnTo>
                <a:lnTo>
                  <a:pt x="1" y="800"/>
                </a:lnTo>
                <a:lnTo>
                  <a:pt x="0" y="4000"/>
                </a:lnTo>
                <a:lnTo>
                  <a:pt x="0" y="4000"/>
                </a:lnTo>
                <a:lnTo>
                  <a:pt x="1" y="4042"/>
                </a:lnTo>
                <a:lnTo>
                  <a:pt x="4" y="4083"/>
                </a:lnTo>
                <a:lnTo>
                  <a:pt x="10" y="4125"/>
                </a:lnTo>
                <a:lnTo>
                  <a:pt x="18" y="4166"/>
                </a:lnTo>
                <a:lnTo>
                  <a:pt x="27" y="4207"/>
                </a:lnTo>
                <a:lnTo>
                  <a:pt x="39" y="4247"/>
                </a:lnTo>
                <a:lnTo>
                  <a:pt x="53" y="4286"/>
                </a:lnTo>
                <a:lnTo>
                  <a:pt x="69" y="4325"/>
                </a:lnTo>
                <a:lnTo>
                  <a:pt x="88" y="4362"/>
                </a:lnTo>
                <a:lnTo>
                  <a:pt x="108" y="4399"/>
                </a:lnTo>
                <a:lnTo>
                  <a:pt x="129" y="4435"/>
                </a:lnTo>
                <a:lnTo>
                  <a:pt x="153" y="4469"/>
                </a:lnTo>
                <a:lnTo>
                  <a:pt x="179" y="4502"/>
                </a:lnTo>
                <a:lnTo>
                  <a:pt x="206" y="4534"/>
                </a:lnTo>
                <a:lnTo>
                  <a:pt x="235" y="4564"/>
                </a:lnTo>
                <a:lnTo>
                  <a:pt x="265" y="4593"/>
                </a:lnTo>
                <a:lnTo>
                  <a:pt x="297" y="4620"/>
                </a:lnTo>
                <a:lnTo>
                  <a:pt x="330" y="4646"/>
                </a:lnTo>
                <a:lnTo>
                  <a:pt x="365" y="4669"/>
                </a:lnTo>
                <a:lnTo>
                  <a:pt x="400" y="4691"/>
                </a:lnTo>
                <a:lnTo>
                  <a:pt x="437" y="4711"/>
                </a:lnTo>
                <a:lnTo>
                  <a:pt x="475" y="4729"/>
                </a:lnTo>
                <a:lnTo>
                  <a:pt x="514" y="4745"/>
                </a:lnTo>
                <a:lnTo>
                  <a:pt x="553" y="4759"/>
                </a:lnTo>
                <a:lnTo>
                  <a:pt x="593" y="4771"/>
                </a:lnTo>
                <a:lnTo>
                  <a:pt x="634" y="4781"/>
                </a:lnTo>
                <a:lnTo>
                  <a:pt x="675" y="4788"/>
                </a:lnTo>
                <a:lnTo>
                  <a:pt x="716" y="4794"/>
                </a:lnTo>
                <a:lnTo>
                  <a:pt x="758" y="4797"/>
                </a:lnTo>
                <a:lnTo>
                  <a:pt x="800" y="4798"/>
                </a:lnTo>
                <a:lnTo>
                  <a:pt x="5404" y="4800"/>
                </a:lnTo>
                <a:lnTo>
                  <a:pt x="5404" y="4800"/>
                </a:lnTo>
                <a:lnTo>
                  <a:pt x="5446" y="4799"/>
                </a:lnTo>
                <a:lnTo>
                  <a:pt x="5488" y="4796"/>
                </a:lnTo>
                <a:lnTo>
                  <a:pt x="5529" y="4790"/>
                </a:lnTo>
                <a:lnTo>
                  <a:pt x="5570" y="4783"/>
                </a:lnTo>
                <a:lnTo>
                  <a:pt x="5611" y="4773"/>
                </a:lnTo>
                <a:lnTo>
                  <a:pt x="5651" y="4761"/>
                </a:lnTo>
                <a:lnTo>
                  <a:pt x="5691" y="4747"/>
                </a:lnTo>
                <a:lnTo>
                  <a:pt x="5729" y="4731"/>
                </a:lnTo>
                <a:lnTo>
                  <a:pt x="5767" y="4713"/>
                </a:lnTo>
                <a:lnTo>
                  <a:pt x="5804" y="4693"/>
                </a:lnTo>
                <a:lnTo>
                  <a:pt x="5840" y="4671"/>
                </a:lnTo>
                <a:lnTo>
                  <a:pt x="5874" y="4647"/>
                </a:lnTo>
                <a:lnTo>
                  <a:pt x="5907" y="4622"/>
                </a:lnTo>
                <a:lnTo>
                  <a:pt x="5939" y="4595"/>
                </a:lnTo>
                <a:lnTo>
                  <a:pt x="5970" y="4566"/>
                </a:lnTo>
                <a:lnTo>
                  <a:pt x="5999" y="4535"/>
                </a:lnTo>
                <a:lnTo>
                  <a:pt x="6026" y="4503"/>
                </a:lnTo>
                <a:lnTo>
                  <a:pt x="6051" y="4470"/>
                </a:lnTo>
                <a:lnTo>
                  <a:pt x="6075" y="4436"/>
                </a:lnTo>
                <a:lnTo>
                  <a:pt x="6097" y="4400"/>
                </a:lnTo>
                <a:lnTo>
                  <a:pt x="6117" y="4363"/>
                </a:lnTo>
                <a:lnTo>
                  <a:pt x="6135" y="4325"/>
                </a:lnTo>
                <a:lnTo>
                  <a:pt x="6151" y="4287"/>
                </a:lnTo>
                <a:lnTo>
                  <a:pt x="6165" y="4247"/>
                </a:lnTo>
                <a:lnTo>
                  <a:pt x="6177" y="4207"/>
                </a:lnTo>
                <a:lnTo>
                  <a:pt x="6187" y="4166"/>
                </a:lnTo>
                <a:lnTo>
                  <a:pt x="6194" y="4125"/>
                </a:lnTo>
                <a:lnTo>
                  <a:pt x="6200" y="4084"/>
                </a:lnTo>
                <a:lnTo>
                  <a:pt x="6203" y="4042"/>
                </a:lnTo>
                <a:lnTo>
                  <a:pt x="6204" y="4000"/>
                </a:lnTo>
                <a:lnTo>
                  <a:pt x="6204" y="800"/>
                </a:lnTo>
                <a:lnTo>
                  <a:pt x="6204" y="800"/>
                </a:lnTo>
                <a:lnTo>
                  <a:pt x="6203" y="758"/>
                </a:lnTo>
                <a:lnTo>
                  <a:pt x="6200" y="716"/>
                </a:lnTo>
                <a:lnTo>
                  <a:pt x="6194" y="675"/>
                </a:lnTo>
                <a:lnTo>
                  <a:pt x="6187" y="634"/>
                </a:lnTo>
                <a:lnTo>
                  <a:pt x="6177" y="593"/>
                </a:lnTo>
                <a:lnTo>
                  <a:pt x="6165" y="553"/>
                </a:lnTo>
                <a:lnTo>
                  <a:pt x="6151" y="514"/>
                </a:lnTo>
                <a:lnTo>
                  <a:pt x="6135" y="475"/>
                </a:lnTo>
                <a:lnTo>
                  <a:pt x="6117" y="437"/>
                </a:lnTo>
                <a:lnTo>
                  <a:pt x="6097" y="400"/>
                </a:lnTo>
                <a:lnTo>
                  <a:pt x="6075" y="365"/>
                </a:lnTo>
                <a:lnTo>
                  <a:pt x="6051" y="330"/>
                </a:lnTo>
                <a:lnTo>
                  <a:pt x="6026" y="297"/>
                </a:lnTo>
                <a:lnTo>
                  <a:pt x="5999" y="265"/>
                </a:lnTo>
                <a:lnTo>
                  <a:pt x="5970" y="235"/>
                </a:lnTo>
                <a:lnTo>
                  <a:pt x="5940" y="206"/>
                </a:lnTo>
                <a:lnTo>
                  <a:pt x="5908" y="179"/>
                </a:lnTo>
                <a:lnTo>
                  <a:pt x="5875" y="153"/>
                </a:lnTo>
                <a:lnTo>
                  <a:pt x="5840" y="129"/>
                </a:lnTo>
                <a:lnTo>
                  <a:pt x="5805" y="108"/>
                </a:lnTo>
                <a:lnTo>
                  <a:pt x="5768" y="88"/>
                </a:lnTo>
                <a:lnTo>
                  <a:pt x="5730" y="69"/>
                </a:lnTo>
                <a:lnTo>
                  <a:pt x="5691" y="53"/>
                </a:lnTo>
                <a:lnTo>
                  <a:pt x="5652" y="39"/>
                </a:lnTo>
                <a:lnTo>
                  <a:pt x="5612" y="27"/>
                </a:lnTo>
                <a:lnTo>
                  <a:pt x="5571" y="18"/>
                </a:lnTo>
                <a:lnTo>
                  <a:pt x="5530" y="10"/>
                </a:lnTo>
                <a:lnTo>
                  <a:pt x="5489" y="4"/>
                </a:lnTo>
                <a:lnTo>
                  <a:pt x="5447" y="1"/>
                </a:lnTo>
                <a:lnTo>
                  <a:pt x="5405" y="0"/>
                </a:lnTo>
                <a:lnTo>
                  <a:pt x="800" y="0"/>
                </a:lnTo>
              </a:path>
            </a:pathLst>
          </a:custGeom>
          <a:solidFill>
            <a:schemeClr val="bg2">
              <a:lumMod val="9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0"/>
          <p:cNvSpPr/>
          <p:nvPr/>
        </p:nvSpPr>
        <p:spPr>
          <a:xfrm flipV="1">
            <a:off x="433440" y="3901320"/>
            <a:ext cx="2233440" cy="57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1"/>
          <p:cNvSpPr/>
          <p:nvPr/>
        </p:nvSpPr>
        <p:spPr>
          <a:xfrm>
            <a:off x="1239840" y="3495960"/>
            <a:ext cx="66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Frog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Line 22"/>
          <p:cNvSpPr/>
          <p:nvPr/>
        </p:nvSpPr>
        <p:spPr>
          <a:xfrm>
            <a:off x="433440" y="4555080"/>
            <a:ext cx="2233440" cy="7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3"/>
          <p:cNvSpPr/>
          <p:nvPr/>
        </p:nvSpPr>
        <p:spPr>
          <a:xfrm>
            <a:off x="417240" y="4640040"/>
            <a:ext cx="19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Communicate()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24"/>
          <p:cNvSpPr/>
          <p:nvPr/>
        </p:nvSpPr>
        <p:spPr>
          <a:xfrm>
            <a:off x="518040" y="3901320"/>
            <a:ext cx="188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SpawningPool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9" name="CustomShape 25"/>
          <p:cNvSpPr/>
          <p:nvPr/>
        </p:nvSpPr>
        <p:spPr>
          <a:xfrm flipV="1">
            <a:off x="4598280" y="2204640"/>
            <a:ext cx="360" cy="12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6"/>
          <p:cNvSpPr/>
          <p:nvPr/>
        </p:nvSpPr>
        <p:spPr>
          <a:xfrm flipV="1" rot="16200000">
            <a:off x="5660280" y="1395720"/>
            <a:ext cx="2137320" cy="2025720"/>
          </a:xfrm>
          <a:prstGeom prst="bentConnector2">
            <a:avLst/>
          </a:prstGeom>
          <a:noFill/>
          <a:ln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7"/>
          <p:cNvSpPr/>
          <p:nvPr/>
        </p:nvSpPr>
        <p:spPr>
          <a:xfrm flipH="1" flipV="1" rot="5400000">
            <a:off x="1453320" y="1435680"/>
            <a:ext cx="2121840" cy="1931400"/>
          </a:xfrm>
          <a:prstGeom prst="bentConnector2">
            <a:avLst/>
          </a:prstGeom>
          <a:noFill/>
          <a:ln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8"/>
          <p:cNvSpPr/>
          <p:nvPr/>
        </p:nvSpPr>
        <p:spPr>
          <a:xfrm>
            <a:off x="1501920" y="402840"/>
            <a:ext cx="195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Superclass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3" name="CustomShape 29"/>
          <p:cNvSpPr/>
          <p:nvPr/>
        </p:nvSpPr>
        <p:spPr>
          <a:xfrm>
            <a:off x="7890120" y="2914920"/>
            <a:ext cx="154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Subclass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4" name="CustomShape 30"/>
          <p:cNvSpPr/>
          <p:nvPr/>
        </p:nvSpPr>
        <p:spPr>
          <a:xfrm>
            <a:off x="1758960" y="2368080"/>
            <a:ext cx="2828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Communicate() is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overridden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LibreOffice/7.0.3.1$Linux_X86_64 LibreOffice_project/00$Build-1</Application>
  <Words>204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2020-02-02T14:06:24Z</dcterms:created>
  <dc:creator>Mark Gadsby</dc:creator>
  <dc:description/>
  <dc:language>en-GB</dc:language>
  <cp:lastModifiedBy/>
  <dcterms:modified xsi:type="dcterms:W3CDTF">2020-12-06T14:08:42Z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