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7" r:id="rId1"/>
  </p:sldMasterIdLst>
  <p:notesMasterIdLst>
    <p:notesMasterId r:id="rId7"/>
  </p:notesMasterIdLst>
  <p:sldIdLst>
    <p:sldId id="307" r:id="rId2"/>
    <p:sldId id="606" r:id="rId3"/>
    <p:sldId id="604" r:id="rId4"/>
    <p:sldId id="605" r:id="rId5"/>
    <p:sldId id="603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ahoma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82500" autoAdjust="0"/>
  </p:normalViewPr>
  <p:slideViewPr>
    <p:cSldViewPr>
      <p:cViewPr varScale="1">
        <p:scale>
          <a:sx n="93" d="100"/>
          <a:sy n="93" d="100"/>
        </p:scale>
        <p:origin x="22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C32B3B2-111F-1B4D-BC3D-D99BC9E59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163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2DC11B-11F5-3040-A6C1-626E4732B7AC}" type="slidenum">
              <a:rPr lang="en-US" altLang="zh-CN">
                <a:cs typeface="宋体" charset="0"/>
              </a:rPr>
              <a:pPr/>
              <a:t>1</a:t>
            </a:fld>
            <a:endParaRPr lang="en-US" altLang="zh-CN">
              <a:cs typeface="宋体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2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2B3B2-111F-1B4D-BC3D-D99BC9E5905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83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075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171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43064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74151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1096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34392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5525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045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1691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093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5892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CS551 Francis Leung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6019800"/>
          </a:xfrm>
        </p:spPr>
        <p:txBody>
          <a:bodyPr anchor="t">
            <a:noAutofit/>
          </a:bodyPr>
          <a:lstStyle/>
          <a:p>
            <a:pPr algn="ctr"/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/>
              <a:t>CS350 Final Project</a:t>
            </a:r>
            <a:br>
              <a:rPr lang="en-US" altLang="zh-CN" sz="4400" b="1" dirty="0"/>
            </a:br>
            <a:br>
              <a:rPr lang="en-US" altLang="zh-CN" sz="4400" b="1" dirty="0"/>
            </a:b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endParaRPr lang="en-US" altLang="zh-CN" sz="4400" dirty="0">
              <a:latin typeface="Tahoma" charset="0"/>
            </a:endParaRPr>
          </a:p>
        </p:txBody>
      </p:sp>
      <p:sp>
        <p:nvSpPr>
          <p:cNvPr id="409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charset="0"/>
                <a:ea typeface="宋体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fld id="{6753DA8D-6AA1-E343-AECF-EEF8E0537EC0}" type="slidenum">
              <a:rPr lang="en-US" altLang="zh-CN" sz="1400">
                <a:cs typeface="宋体" charset="0"/>
              </a:rPr>
              <a:pPr/>
              <a:t>1</a:t>
            </a:fld>
            <a:endParaRPr lang="en-US" altLang="zh-CN" sz="1400" dirty="0"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D79BA-0878-8D4C-BC61-7D8A2AF9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Detail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F740B-191F-7242-8E51-8662F485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lab 8, we write a Binary Search Tree(BST) program in C. Based on your C program, fill in all the empty methods in the </a:t>
            </a:r>
            <a:r>
              <a:rPr kumimoji="1" lang="en-US" altLang="zh-CN" dirty="0" err="1"/>
              <a:t>BST_Skeleton.asm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You can download </a:t>
            </a:r>
            <a:r>
              <a:rPr kumimoji="1" lang="en-US" altLang="zh-CN" dirty="0" err="1"/>
              <a:t>BST_Skeleton.asm</a:t>
            </a:r>
            <a:r>
              <a:rPr kumimoji="1" lang="en-US" altLang="zh-CN" dirty="0"/>
              <a:t> from </a:t>
            </a:r>
            <a:r>
              <a:rPr kumimoji="1" lang="en-US" altLang="zh-CN" dirty="0" err="1"/>
              <a:t>BlackBoard</a:t>
            </a:r>
            <a:r>
              <a:rPr kumimoji="1" lang="en-US" altLang="zh-CN" dirty="0"/>
              <a:t>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B2D90-8FB8-6049-874F-90177011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77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ED8F-5EAE-5943-A35C-EBE7DD37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1A765-AF2B-4F45-AFBA-46BAB3B8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/>
              <a:t>Depends on your experience of the final final project, please answer the following questions:</a:t>
            </a:r>
          </a:p>
          <a:p>
            <a:pPr marL="0" indent="0">
              <a:buNone/>
            </a:pPr>
            <a:r>
              <a:rPr lang="en" altLang="zh-CN" dirty="0"/>
              <a:t>1. how recursion is different from C and MIPS?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2. how stack changes when we execute recursive calls?</a:t>
            </a:r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28E3DA-A4B7-A74F-9632-3022F1BB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00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FB238-2B1D-904F-B506-8E202337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45D76-8EC1-ED47-8250-E0F1DD2B9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1. Coding(50 points) </a:t>
            </a:r>
          </a:p>
          <a:p>
            <a:pPr lvl="1"/>
            <a:r>
              <a:rPr kumimoji="1" lang="en" altLang="zh-CN" dirty="0"/>
              <a:t>10 points for proper in-code comments</a:t>
            </a:r>
          </a:p>
          <a:p>
            <a:pPr lvl="1"/>
            <a:r>
              <a:rPr lang="en" altLang="zh-CN" dirty="0"/>
              <a:t>40 points for correctness (if it is not even compiling you lose all points)</a:t>
            </a:r>
            <a:endParaRPr kumimoji="1" lang="en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2. Documents(30 points) </a:t>
            </a:r>
          </a:p>
          <a:p>
            <a:pPr lvl="1"/>
            <a:r>
              <a:rPr kumimoji="1" lang="en-US" altLang="zh-CN" dirty="0"/>
              <a:t>10 points for design and explanation how your program works</a:t>
            </a:r>
          </a:p>
          <a:p>
            <a:pPr lvl="1"/>
            <a:r>
              <a:rPr kumimoji="1" lang="en-US" altLang="zh-CN" dirty="0"/>
              <a:t>10 points for test cases of your program</a:t>
            </a:r>
          </a:p>
          <a:p>
            <a:pPr lvl="1"/>
            <a:r>
              <a:rPr lang="en" altLang="zh-CN" dirty="0"/>
              <a:t>10 points for possible optimizations you have done (e.g. reduce memory usage, reduce the number of instructions executed)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3. Questions(20 points) </a:t>
            </a:r>
          </a:p>
          <a:p>
            <a:pPr lvl="1"/>
            <a:r>
              <a:rPr kumimoji="1" lang="en-US" altLang="zh-CN" dirty="0"/>
              <a:t>10 points of each question</a:t>
            </a:r>
          </a:p>
          <a:p>
            <a:pPr lvl="1"/>
            <a:endParaRPr kumimoji="1" lang="en-US" altLang="zh-CN" dirty="0"/>
          </a:p>
          <a:p>
            <a:pPr marL="201168" lvl="1" indent="0">
              <a:buNone/>
            </a:pP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0ED3A1-01DB-7C4A-8EC1-8B684A18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25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61B41-E28C-C74B-8A1B-6F54148F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Please upload all the source code and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 sheet in blackboard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Due: </a:t>
            </a:r>
            <a:r>
              <a:rPr kumimoji="1" lang="en-US" altLang="zh-CN"/>
              <a:t>Dec 1st 11:59PM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EB5E8-369F-8F40-95D8-2A571DC8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880DC-15D2-1F42-81FC-D61CB58F1A7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91164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400" dirty="0" err="1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35660</TotalTime>
  <Words>217</Words>
  <Application>Microsoft Macintosh PowerPoint</Application>
  <PresentationFormat>全屏显示(4:3)</PresentationFormat>
  <Paragraphs>36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怀旧</vt:lpstr>
      <vt:lpstr>      CS350 Final Project     </vt:lpstr>
      <vt:lpstr>Detail</vt:lpstr>
      <vt:lpstr>Question</vt:lpstr>
      <vt:lpstr>Grading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487 Software Engineering</dc:title>
  <dc:creator> Francis Leung</dc:creator>
  <cp:lastModifiedBy>MaChaoqi</cp:lastModifiedBy>
  <cp:revision>880</cp:revision>
  <dcterms:created xsi:type="dcterms:W3CDTF">2006-08-17T22:36:56Z</dcterms:created>
  <dcterms:modified xsi:type="dcterms:W3CDTF">2019-11-13T21:50:35Z</dcterms:modified>
</cp:coreProperties>
</file>