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7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3DD9A-0A58-40A8-9EC7-31145C86B0DC}" v="11" dt="2019-11-05T00:21:11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3803DD9A-0A58-40A8-9EC7-31145C86B0DC}"/>
    <pc:docChg chg="undo custSel addSld modSld">
      <pc:chgData name="Francis Leung" userId="a21597cc3ce00b8f" providerId="LiveId" clId="{3803DD9A-0A58-40A8-9EC7-31145C86B0DC}" dt="2019-11-05T00:25:49.390" v="2077" actId="20577"/>
      <pc:docMkLst>
        <pc:docMk/>
      </pc:docMkLst>
      <pc:sldChg chg="modSp">
        <pc:chgData name="Francis Leung" userId="a21597cc3ce00b8f" providerId="LiveId" clId="{3803DD9A-0A58-40A8-9EC7-31145C86B0DC}" dt="2019-11-05T00:25:49.390" v="2077" actId="20577"/>
        <pc:sldMkLst>
          <pc:docMk/>
          <pc:sldMk cId="4165765092" sldId="257"/>
        </pc:sldMkLst>
        <pc:spChg chg="mod">
          <ac:chgData name="Francis Leung" userId="a21597cc3ce00b8f" providerId="LiveId" clId="{3803DD9A-0A58-40A8-9EC7-31145C86B0DC}" dt="2019-11-05T00:20:37.094" v="1801" actId="20577"/>
          <ac:spMkLst>
            <pc:docMk/>
            <pc:sldMk cId="4165765092" sldId="257"/>
            <ac:spMk id="3" creationId="{64D90739-9B2E-437A-AB93-3556F9A73342}"/>
          </ac:spMkLst>
        </pc:spChg>
        <pc:spChg chg="mod">
          <ac:chgData name="Francis Leung" userId="a21597cc3ce00b8f" providerId="LiveId" clId="{3803DD9A-0A58-40A8-9EC7-31145C86B0DC}" dt="2019-11-05T00:25:49.390" v="2077" actId="20577"/>
          <ac:spMkLst>
            <pc:docMk/>
            <pc:sldMk cId="4165765092" sldId="257"/>
            <ac:spMk id="4" creationId="{4ADE5BA5-4434-449A-88C3-37A52B3761B5}"/>
          </ac:spMkLst>
        </pc:spChg>
      </pc:sldChg>
      <pc:sldChg chg="modSp">
        <pc:chgData name="Francis Leung" userId="a21597cc3ce00b8f" providerId="LiveId" clId="{3803DD9A-0A58-40A8-9EC7-31145C86B0DC}" dt="2019-11-04T03:15:24.501" v="1796" actId="20577"/>
        <pc:sldMkLst>
          <pc:docMk/>
          <pc:sldMk cId="489296986" sldId="259"/>
        </pc:sldMkLst>
        <pc:spChg chg="mod">
          <ac:chgData name="Francis Leung" userId="a21597cc3ce00b8f" providerId="LiveId" clId="{3803DD9A-0A58-40A8-9EC7-31145C86B0DC}" dt="2019-11-03T17:16:54.502" v="300" actId="20577"/>
          <ac:spMkLst>
            <pc:docMk/>
            <pc:sldMk cId="489296986" sldId="259"/>
            <ac:spMk id="2" creationId="{6227EF30-A6C2-48F6-8957-F9695B8F4F37}"/>
          </ac:spMkLst>
        </pc:spChg>
        <pc:spChg chg="mod">
          <ac:chgData name="Francis Leung" userId="a21597cc3ce00b8f" providerId="LiveId" clId="{3803DD9A-0A58-40A8-9EC7-31145C86B0DC}" dt="2019-11-04T03:15:24.501" v="1796" actId="20577"/>
          <ac:spMkLst>
            <pc:docMk/>
            <pc:sldMk cId="489296986" sldId="259"/>
            <ac:spMk id="3" creationId="{629234F0-1E6C-4B8F-834D-5B1FDAD182F5}"/>
          </ac:spMkLst>
        </pc:spChg>
      </pc:sldChg>
      <pc:sldChg chg="addSp delSp modSp add">
        <pc:chgData name="Francis Leung" userId="a21597cc3ce00b8f" providerId="LiveId" clId="{3803DD9A-0A58-40A8-9EC7-31145C86B0DC}" dt="2019-11-05T00:20:22.333" v="1799" actId="20577"/>
        <pc:sldMkLst>
          <pc:docMk/>
          <pc:sldMk cId="177155913" sldId="260"/>
        </pc:sldMkLst>
        <pc:spChg chg="mod">
          <ac:chgData name="Francis Leung" userId="a21597cc3ce00b8f" providerId="LiveId" clId="{3803DD9A-0A58-40A8-9EC7-31145C86B0DC}" dt="2019-11-03T15:29:33.041" v="12" actId="20577"/>
          <ac:spMkLst>
            <pc:docMk/>
            <pc:sldMk cId="177155913" sldId="260"/>
            <ac:spMk id="2" creationId="{4AB31225-503B-4EA6-AB6B-5E1A9DA5E6D8}"/>
          </ac:spMkLst>
        </pc:spChg>
        <pc:spChg chg="del">
          <ac:chgData name="Francis Leung" userId="a21597cc3ce00b8f" providerId="LiveId" clId="{3803DD9A-0A58-40A8-9EC7-31145C86B0DC}" dt="2019-11-03T15:41:57.571" v="13"/>
          <ac:spMkLst>
            <pc:docMk/>
            <pc:sldMk cId="177155913" sldId="260"/>
            <ac:spMk id="3" creationId="{7D685996-9E23-46DA-9520-F4CB27460701}"/>
          </ac:spMkLst>
        </pc:spChg>
        <pc:spChg chg="add mod">
          <ac:chgData name="Francis Leung" userId="a21597cc3ce00b8f" providerId="LiveId" clId="{3803DD9A-0A58-40A8-9EC7-31145C86B0DC}" dt="2019-11-05T00:20:22.333" v="1799" actId="20577"/>
          <ac:spMkLst>
            <pc:docMk/>
            <pc:sldMk cId="177155913" sldId="260"/>
            <ac:spMk id="5" creationId="{1B86198C-EB3A-4B84-B9D9-29F4129549B4}"/>
          </ac:spMkLst>
        </pc:spChg>
        <pc:spChg chg="add mod">
          <ac:chgData name="Francis Leung" userId="a21597cc3ce00b8f" providerId="LiveId" clId="{3803DD9A-0A58-40A8-9EC7-31145C86B0DC}" dt="2019-11-03T15:49:27.777" v="197" actId="1076"/>
          <ac:spMkLst>
            <pc:docMk/>
            <pc:sldMk cId="177155913" sldId="260"/>
            <ac:spMk id="6" creationId="{920C5004-1383-4F3B-89C9-2EBE1B037E00}"/>
          </ac:spMkLst>
        </pc:spChg>
        <pc:picChg chg="add mod">
          <ac:chgData name="Francis Leung" userId="a21597cc3ce00b8f" providerId="LiveId" clId="{3803DD9A-0A58-40A8-9EC7-31145C86B0DC}" dt="2019-11-03T15:42:16.454" v="17" actId="1076"/>
          <ac:picMkLst>
            <pc:docMk/>
            <pc:sldMk cId="177155913" sldId="260"/>
            <ac:picMk id="4" creationId="{D56572FD-9A09-4D36-B850-4BAB1D298171}"/>
          </ac:picMkLst>
        </pc:picChg>
        <pc:cxnChg chg="add mod">
          <ac:chgData name="Francis Leung" userId="a21597cc3ce00b8f" providerId="LiveId" clId="{3803DD9A-0A58-40A8-9EC7-31145C86B0DC}" dt="2019-11-03T15:50:26.697" v="199" actId="1582"/>
          <ac:cxnSpMkLst>
            <pc:docMk/>
            <pc:sldMk cId="177155913" sldId="260"/>
            <ac:cxnSpMk id="8" creationId="{9EDFCAC1-86EF-43BB-AF3F-0DD63C2F6206}"/>
          </ac:cxnSpMkLst>
        </pc:cxnChg>
      </pc:sldChg>
      <pc:sldChg chg="modSp add">
        <pc:chgData name="Francis Leung" userId="a21597cc3ce00b8f" providerId="LiveId" clId="{3803DD9A-0A58-40A8-9EC7-31145C86B0DC}" dt="2019-11-03T22:28:53.331" v="1273" actId="20577"/>
        <pc:sldMkLst>
          <pc:docMk/>
          <pc:sldMk cId="1028118802" sldId="261"/>
        </pc:sldMkLst>
        <pc:spChg chg="mod">
          <ac:chgData name="Francis Leung" userId="a21597cc3ce00b8f" providerId="LiveId" clId="{3803DD9A-0A58-40A8-9EC7-31145C86B0DC}" dt="2019-11-03T22:28:01.252" v="1233" actId="1076"/>
          <ac:spMkLst>
            <pc:docMk/>
            <pc:sldMk cId="1028118802" sldId="261"/>
            <ac:spMk id="2" creationId="{64DD1E04-28A9-48B5-8095-74B0826D0836}"/>
          </ac:spMkLst>
        </pc:spChg>
        <pc:spChg chg="mod">
          <ac:chgData name="Francis Leung" userId="a21597cc3ce00b8f" providerId="LiveId" clId="{3803DD9A-0A58-40A8-9EC7-31145C86B0DC}" dt="2019-11-03T22:28:53.331" v="1273" actId="20577"/>
          <ac:spMkLst>
            <pc:docMk/>
            <pc:sldMk cId="1028118802" sldId="261"/>
            <ac:spMk id="3" creationId="{F03AA9EC-4B5B-49C6-B9C9-09DD23F6B1B2}"/>
          </ac:spMkLst>
        </pc:spChg>
      </pc:sldChg>
      <pc:sldChg chg="modSp add">
        <pc:chgData name="Francis Leung" userId="a21597cc3ce00b8f" providerId="LiveId" clId="{3803DD9A-0A58-40A8-9EC7-31145C86B0DC}" dt="2019-11-03T22:44:48.230" v="1485" actId="20577"/>
        <pc:sldMkLst>
          <pc:docMk/>
          <pc:sldMk cId="2963335144" sldId="262"/>
        </pc:sldMkLst>
        <pc:spChg chg="mod">
          <ac:chgData name="Francis Leung" userId="a21597cc3ce00b8f" providerId="LiveId" clId="{3803DD9A-0A58-40A8-9EC7-31145C86B0DC}" dt="2019-11-03T22:20:05.618" v="1158" actId="20577"/>
          <ac:spMkLst>
            <pc:docMk/>
            <pc:sldMk cId="2963335144" sldId="262"/>
            <ac:spMk id="2" creationId="{BA8085C5-7D48-4396-852D-19DC8B14756C}"/>
          </ac:spMkLst>
        </pc:spChg>
        <pc:spChg chg="mod">
          <ac:chgData name="Francis Leung" userId="a21597cc3ce00b8f" providerId="LiveId" clId="{3803DD9A-0A58-40A8-9EC7-31145C86B0DC}" dt="2019-11-03T22:44:48.230" v="1485" actId="20577"/>
          <ac:spMkLst>
            <pc:docMk/>
            <pc:sldMk cId="2963335144" sldId="262"/>
            <ac:spMk id="3" creationId="{D5197A85-63B8-4123-BF25-6AE243EF2168}"/>
          </ac:spMkLst>
        </pc:spChg>
      </pc:sldChg>
      <pc:sldChg chg="modSp add">
        <pc:chgData name="Francis Leung" userId="a21597cc3ce00b8f" providerId="LiveId" clId="{3803DD9A-0A58-40A8-9EC7-31145C86B0DC}" dt="2019-11-03T22:51:10.439" v="1652" actId="20577"/>
        <pc:sldMkLst>
          <pc:docMk/>
          <pc:sldMk cId="3390291513" sldId="263"/>
        </pc:sldMkLst>
        <pc:spChg chg="mod">
          <ac:chgData name="Francis Leung" userId="a21597cc3ce00b8f" providerId="LiveId" clId="{3803DD9A-0A58-40A8-9EC7-31145C86B0DC}" dt="2019-11-03T22:47:29.472" v="1509" actId="20577"/>
          <ac:spMkLst>
            <pc:docMk/>
            <pc:sldMk cId="3390291513" sldId="263"/>
            <ac:spMk id="2" creationId="{361BCB4F-BBEA-4A10-96CC-C3AABE832E64}"/>
          </ac:spMkLst>
        </pc:spChg>
        <pc:spChg chg="mod">
          <ac:chgData name="Francis Leung" userId="a21597cc3ce00b8f" providerId="LiveId" clId="{3803DD9A-0A58-40A8-9EC7-31145C86B0DC}" dt="2019-11-03T22:51:10.439" v="1652" actId="20577"/>
          <ac:spMkLst>
            <pc:docMk/>
            <pc:sldMk cId="3390291513" sldId="263"/>
            <ac:spMk id="3" creationId="{6318C73E-F0FF-4A66-BCDD-902E74A60952}"/>
          </ac:spMkLst>
        </pc:spChg>
      </pc:sldChg>
      <pc:sldChg chg="modSp add">
        <pc:chgData name="Francis Leung" userId="a21597cc3ce00b8f" providerId="LiveId" clId="{3803DD9A-0A58-40A8-9EC7-31145C86B0DC}" dt="2019-11-05T00:25:20.555" v="2066" actId="20577"/>
        <pc:sldMkLst>
          <pc:docMk/>
          <pc:sldMk cId="3484499298" sldId="264"/>
        </pc:sldMkLst>
        <pc:spChg chg="mod">
          <ac:chgData name="Francis Leung" userId="a21597cc3ce00b8f" providerId="LiveId" clId="{3803DD9A-0A58-40A8-9EC7-31145C86B0DC}" dt="2019-11-05T00:21:32.344" v="1850" actId="20577"/>
          <ac:spMkLst>
            <pc:docMk/>
            <pc:sldMk cId="3484499298" sldId="264"/>
            <ac:spMk id="2" creationId="{14308F27-4F5C-4720-8430-67EECCF36B98}"/>
          </ac:spMkLst>
        </pc:spChg>
        <pc:spChg chg="mod">
          <ac:chgData name="Francis Leung" userId="a21597cc3ce00b8f" providerId="LiveId" clId="{3803DD9A-0A58-40A8-9EC7-31145C86B0DC}" dt="2019-11-05T00:25:20.555" v="2066" actId="20577"/>
          <ac:spMkLst>
            <pc:docMk/>
            <pc:sldMk cId="3484499298" sldId="264"/>
            <ac:spMk id="3" creationId="{30627411-AA43-4347-BDC4-A53E736580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8BD1-3EAA-4F2B-B190-56DB2517069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2E66-616A-4C1F-858B-5933E0D8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2EC6-83B0-4BDC-8CBB-88966337BF6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2413-99CF-4B61-A59B-EAE465FBBAF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452D-2EC8-4242-961E-3006542A1CC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89D3-562E-4FA6-A3D8-A6EE4A9C6AD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8F62-3CBB-4D9D-A02B-E6BF49B6C5CF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3F2-747C-440E-94E4-91586711BEC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23F2-675A-42A2-B3C9-19CA51349BF2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8C85-5DB6-424D-8928-A641AEF170B6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277D-D057-40E5-B45C-C484738F3E4F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2A81-4C87-4E80-BCC2-65196886BEA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374A15C-DB55-44C6-8B35-02200641690D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FBE5-36BC-4B63-85C2-088CA6C53664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87AC-6A7D-41FB-983D-FC2B290C7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 Tutorial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1C86-1D16-445B-99F1-433680202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794F-27DB-4511-931C-00DC073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B4F-BBEA-4A10-96CC-C3AABE83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C73E-F0FF-4A66-BCDD-902E74A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tree example</a:t>
            </a:r>
          </a:p>
          <a:p>
            <a:r>
              <a:rPr lang="en-US" dirty="0"/>
              <a:t>C vs Java</a:t>
            </a:r>
          </a:p>
          <a:p>
            <a:r>
              <a:rPr lang="en-US" dirty="0"/>
              <a:t>When the nodes of a tree are dynamic data</a:t>
            </a:r>
          </a:p>
          <a:p>
            <a:r>
              <a:rPr lang="en-US" dirty="0"/>
              <a:t>Structure variables</a:t>
            </a:r>
          </a:p>
          <a:p>
            <a:r>
              <a:rPr lang="en-US" dirty="0"/>
              <a:t>Pass by value and pass </a:t>
            </a:r>
            <a:r>
              <a:rPr lang="en-US"/>
              <a:t>by reference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644BB-03FD-4D91-96E1-793D3603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1225-503B-4EA6-AB6B-5E1A9DA5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572FD-9A09-4D36-B850-4BAB1D298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584" y="2128321"/>
            <a:ext cx="4224191" cy="2516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6198C-EB3A-4B84-B9D9-29F4129549B4}"/>
              </a:ext>
            </a:extLst>
          </p:cNvPr>
          <p:cNvSpPr txBox="1"/>
          <p:nvPr/>
        </p:nvSpPr>
        <p:spPr>
          <a:xfrm>
            <a:off x="7090307" y="1419284"/>
            <a:ext cx="4482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of the tree identifies the tree</a:t>
            </a:r>
          </a:p>
          <a:p>
            <a:r>
              <a:rPr lang="en-US" dirty="0" err="1"/>
              <a:t>leftChild</a:t>
            </a:r>
            <a:r>
              <a:rPr lang="en-US" dirty="0"/>
              <a:t> &lt; parent</a:t>
            </a:r>
          </a:p>
          <a:p>
            <a:r>
              <a:rPr lang="en-US" dirty="0" err="1"/>
              <a:t>rightChild</a:t>
            </a:r>
            <a:r>
              <a:rPr lang="en-US" dirty="0"/>
              <a:t> &gt; parent</a:t>
            </a:r>
          </a:p>
          <a:p>
            <a:endParaRPr lang="en-US" dirty="0"/>
          </a:p>
          <a:p>
            <a:r>
              <a:rPr lang="en-US" dirty="0"/>
              <a:t>Operations on a node:</a:t>
            </a:r>
          </a:p>
          <a:p>
            <a:r>
              <a:rPr lang="en-US" dirty="0"/>
              <a:t>Add a child</a:t>
            </a:r>
          </a:p>
          <a:p>
            <a:r>
              <a:rPr lang="en-US" dirty="0"/>
              <a:t>Remove a child</a:t>
            </a:r>
          </a:p>
          <a:p>
            <a:endParaRPr lang="en-US" dirty="0"/>
          </a:p>
          <a:p>
            <a:r>
              <a:rPr lang="en-US" dirty="0"/>
              <a:t>Operations on a tree:</a:t>
            </a:r>
          </a:p>
          <a:p>
            <a:r>
              <a:rPr lang="en-US" dirty="0"/>
              <a:t>Add a node</a:t>
            </a:r>
          </a:p>
          <a:p>
            <a:r>
              <a:rPr lang="en-US" dirty="0"/>
              <a:t>Remove a node</a:t>
            </a:r>
          </a:p>
          <a:p>
            <a:r>
              <a:rPr lang="en-US" dirty="0"/>
              <a:t>Search for a node</a:t>
            </a:r>
          </a:p>
          <a:p>
            <a:r>
              <a:rPr lang="en-US" dirty="0"/>
              <a:t>And many more</a:t>
            </a:r>
          </a:p>
          <a:p>
            <a:endParaRPr lang="en-US" dirty="0"/>
          </a:p>
          <a:p>
            <a:r>
              <a:rPr lang="en-US" dirty="0"/>
              <a:t>Hint: a new node added to a tree always ends up to be a leaf.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C5004-1383-4F3B-89C9-2EBE1B037E00}"/>
              </a:ext>
            </a:extLst>
          </p:cNvPr>
          <p:cNvSpPr txBox="1"/>
          <p:nvPr/>
        </p:nvSpPr>
        <p:spPr>
          <a:xfrm>
            <a:off x="5065664" y="175898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FCAC1-86EF-43BB-AF3F-0DD63C2F6206}"/>
              </a:ext>
            </a:extLst>
          </p:cNvPr>
          <p:cNvCxnSpPr>
            <a:stCxn id="6" idx="1"/>
          </p:cNvCxnSpPr>
          <p:nvPr/>
        </p:nvCxnSpPr>
        <p:spPr>
          <a:xfrm flipH="1">
            <a:off x="4319558" y="1943655"/>
            <a:ext cx="746106" cy="507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A2E5-3A83-46C3-BB2D-2907CD29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2413-534E-4095-8A37-DDE5A429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97" y="275236"/>
            <a:ext cx="9520157" cy="1059305"/>
          </a:xfrm>
        </p:spPr>
        <p:txBody>
          <a:bodyPr/>
          <a:lstStyle/>
          <a:p>
            <a:r>
              <a:rPr lang="en-US" dirty="0"/>
              <a:t>How is C different from Java? (binary tree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0739-9B2E-437A-AB93-3556F9A7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984" y="2017343"/>
            <a:ext cx="4608576" cy="3564424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int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struct Node* </a:t>
            </a:r>
            <a:r>
              <a:rPr lang="en-US" dirty="0" err="1"/>
              <a:t>leftChild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struct Node* </a:t>
            </a:r>
            <a:r>
              <a:rPr lang="en-US" dirty="0" err="1"/>
              <a:t>rightChild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struct </a:t>
            </a:r>
            <a:r>
              <a:rPr lang="en-US" dirty="0" err="1"/>
              <a:t>bTree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struct Node * root;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struct </a:t>
            </a:r>
            <a:r>
              <a:rPr lang="en-US" dirty="0" err="1"/>
              <a:t>bTree</a:t>
            </a:r>
            <a:r>
              <a:rPr lang="en-US" dirty="0"/>
              <a:t>* </a:t>
            </a:r>
            <a:r>
              <a:rPr lang="en-US" dirty="0" err="1"/>
              <a:t>newTree</a:t>
            </a:r>
            <a:r>
              <a:rPr lang="en-US" dirty="0"/>
              <a:t> (int value) {..}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add (struct </a:t>
            </a:r>
            <a:r>
              <a:rPr lang="en-US" dirty="0" err="1"/>
              <a:t>bTree</a:t>
            </a:r>
            <a:r>
              <a:rPr lang="en-US" dirty="0"/>
              <a:t>* root, 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remove (struct </a:t>
            </a:r>
            <a:r>
              <a:rPr lang="en-US" dirty="0" err="1"/>
              <a:t>bTree</a:t>
            </a:r>
            <a:r>
              <a:rPr lang="en-US" dirty="0"/>
              <a:t>* root, int value) { …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contain (struct </a:t>
            </a:r>
            <a:r>
              <a:rPr lang="en-US" dirty="0" err="1"/>
              <a:t>bTree</a:t>
            </a:r>
            <a:r>
              <a:rPr lang="en-US" dirty="0"/>
              <a:t>* root, int value) { …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printTree</a:t>
            </a:r>
            <a:r>
              <a:rPr lang="en-US" dirty="0"/>
              <a:t> (struct </a:t>
            </a:r>
            <a:r>
              <a:rPr lang="en-US" dirty="0" err="1"/>
              <a:t>bTree</a:t>
            </a:r>
            <a:r>
              <a:rPr lang="en-US" dirty="0"/>
              <a:t>* root)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E5BA5-4434-449A-88C3-37A52B37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275" y="1770511"/>
            <a:ext cx="4604130" cy="4035768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class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int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Node </a:t>
            </a:r>
            <a:r>
              <a:rPr lang="en-US" dirty="0" err="1"/>
              <a:t>leftChild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Node </a:t>
            </a:r>
            <a:r>
              <a:rPr lang="en-US" dirty="0" err="1"/>
              <a:t>rightChild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Node (int value) { 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binaryTree</a:t>
            </a: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Node  root;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     binaryTree </a:t>
            </a:r>
            <a:r>
              <a:rPr lang="en-US" dirty="0"/>
              <a:t>(int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void add (int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void remove (int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Bool contain (int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void </a:t>
            </a:r>
            <a:r>
              <a:rPr lang="en-US" dirty="0" err="1"/>
              <a:t>printTree</a:t>
            </a:r>
            <a:r>
              <a:rPr lang="en-US" dirty="0"/>
              <a:t> ()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472D-E4DC-4045-A652-10D227EF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6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EF30-A6C2-48F6-8957-F9695B8F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28" y="342420"/>
            <a:ext cx="9520158" cy="1049235"/>
          </a:xfrm>
        </p:spPr>
        <p:txBody>
          <a:bodyPr/>
          <a:lstStyle/>
          <a:p>
            <a:r>
              <a:rPr lang="en-US" dirty="0"/>
              <a:t>Tree nodes are dynamic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34F0-1E6C-4B8F-834D-5B1FDAD1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1"/>
            <a:ext cx="9520158" cy="39496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struct  Node* </a:t>
            </a:r>
            <a:r>
              <a:rPr lang="en-US"/>
              <a:t>newNode </a:t>
            </a:r>
            <a:r>
              <a:rPr lang="en-US" dirty="0"/>
              <a:t>(int value)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struct Node* this = 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if (this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return NULL;	//malloc out of memory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this -&gt; value =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this -&gt; </a:t>
            </a:r>
            <a:r>
              <a:rPr lang="en-US" dirty="0" err="1"/>
              <a:t>leftChild</a:t>
            </a:r>
            <a:r>
              <a:rPr lang="en-US" dirty="0"/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this -&gt; </a:t>
            </a:r>
            <a:r>
              <a:rPr lang="en-US" dirty="0" err="1"/>
              <a:t>rightChild</a:t>
            </a:r>
            <a:r>
              <a:rPr lang="en-US" dirty="0"/>
              <a:t> 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return 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221A-9D71-4666-B377-AAC3C1B1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8F27-4F5C-4720-8430-67EECCF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differences between Java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7411-AA43-4347-BDC4-A53E7365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 uses pointer; Java does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associates methods with data structure; C does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throws exceptions; C returns error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encapsulates variables better than C</a:t>
            </a:r>
          </a:p>
          <a:p>
            <a:pPr marL="0" indent="0">
              <a:buNone/>
            </a:pPr>
            <a:r>
              <a:rPr lang="en-US" dirty="0"/>
              <a:t>What are the implications of the above?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E9C81-DC9A-4181-BC32-C38A5B25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1E04-28A9-48B5-8095-74B0826D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24" y="232317"/>
            <a:ext cx="9520158" cy="1049235"/>
          </a:xfrm>
        </p:spPr>
        <p:txBody>
          <a:bodyPr/>
          <a:lstStyle/>
          <a:p>
            <a:r>
              <a:rPr lang="en-US" dirty="0"/>
              <a:t>Structure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A9EC-4B5B-49C6-B9C9-09DD23F6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570749"/>
            <a:ext cx="10240309" cy="36576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struct Node { int value; </a:t>
            </a:r>
          </a:p>
          <a:p>
            <a:pPr marL="1828800" lvl="4" indent="0">
              <a:buNone/>
            </a:pPr>
            <a:r>
              <a:rPr lang="en-US" sz="1800" dirty="0"/>
              <a:t>     Node* </a:t>
            </a:r>
            <a:r>
              <a:rPr lang="en-US" sz="1800" dirty="0" err="1"/>
              <a:t>leftChild</a:t>
            </a:r>
            <a:r>
              <a:rPr lang="en-US" sz="1800" dirty="0"/>
              <a:t>;</a:t>
            </a:r>
          </a:p>
          <a:p>
            <a:pPr marL="1828800" lvl="4" indent="0">
              <a:buNone/>
            </a:pPr>
            <a:r>
              <a:rPr lang="en-US" sz="1800" dirty="0"/>
              <a:t>     Node* </a:t>
            </a:r>
            <a:r>
              <a:rPr lang="en-US" sz="1800" dirty="0" err="1"/>
              <a:t>rightChild</a:t>
            </a:r>
            <a:r>
              <a:rPr lang="en-US" sz="1800" dirty="0"/>
              <a:t>;</a:t>
            </a:r>
          </a:p>
          <a:p>
            <a:pPr marL="1828800" lvl="4" indent="0">
              <a:buNone/>
            </a:pPr>
            <a:r>
              <a:rPr lang="en-US" sz="1800" dirty="0"/>
              <a:t>} n1, n2, *root;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 Node n1, n2, *root;		// same as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n1.value = 123; n1.leftChild = &amp;n2; n1.rightChild = NULL;	//member access from 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n1 = {123, &amp;n2, NULL}		// same as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root = &amp;n2; root-&gt; value = 121; 	// n2.value is 121; member access from a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 Node </a:t>
            </a:r>
            <a:r>
              <a:rPr lang="en-US" dirty="0" err="1"/>
              <a:t>manyNodes</a:t>
            </a:r>
            <a:r>
              <a:rPr lang="en-US" dirty="0"/>
              <a:t> [100]; </a:t>
            </a:r>
            <a:r>
              <a:rPr lang="en-US" dirty="0" err="1"/>
              <a:t>manyNodes</a:t>
            </a:r>
            <a:r>
              <a:rPr lang="en-US" dirty="0"/>
              <a:t> [2].value = 120;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1D4A9-10E1-4944-9988-2D6D246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85C5-7D48-4396-852D-19DC8B1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7A85-63B8-4123-BF25-6AE243EF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Pass by value</a:t>
            </a:r>
          </a:p>
          <a:p>
            <a:pPr marL="457200" lvl="1" indent="0">
              <a:buNone/>
            </a:pPr>
            <a:r>
              <a:rPr lang="en-US" dirty="0"/>
              <a:t>struct Node </a:t>
            </a:r>
            <a:r>
              <a:rPr lang="en-US" dirty="0" err="1"/>
              <a:t>isParent</a:t>
            </a:r>
            <a:r>
              <a:rPr lang="en-US" dirty="0"/>
              <a:t> (struct Node child) { …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 by reference (pointer)</a:t>
            </a:r>
          </a:p>
          <a:p>
            <a:pPr marL="457200" lvl="1" indent="0">
              <a:buNone/>
            </a:pPr>
            <a:r>
              <a:rPr lang="en-US" dirty="0"/>
              <a:t>int </a:t>
            </a:r>
            <a:r>
              <a:rPr lang="en-US" dirty="0" err="1"/>
              <a:t>isParent</a:t>
            </a:r>
            <a:r>
              <a:rPr lang="en-US" dirty="0"/>
              <a:t> (struct Node* parent, struct Node child) { … }</a:t>
            </a:r>
          </a:p>
          <a:p>
            <a:pPr marL="0" indent="0">
              <a:buNone/>
            </a:pPr>
            <a:r>
              <a:rPr lang="en-US" dirty="0"/>
              <a:t>Which one is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0487-8AAC-4748-AFF3-F8FAD835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35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1513</TotalTime>
  <Words>435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Palatino Linotype</vt:lpstr>
      <vt:lpstr>Gallery</vt:lpstr>
      <vt:lpstr>C Tutorial (2)</vt:lpstr>
      <vt:lpstr>Outline</vt:lpstr>
      <vt:lpstr>Binary Tree</vt:lpstr>
      <vt:lpstr>How is C different from Java? (binary tree example)</vt:lpstr>
      <vt:lpstr>Tree nodes are dynamic data</vt:lpstr>
      <vt:lpstr>The differences between Java and C</vt:lpstr>
      <vt:lpstr>Structure variables</vt:lpstr>
      <vt:lpstr>Structures and functions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Tutorial 2</dc:title>
  <dc:creator>Francis Leung</dc:creator>
  <cp:lastModifiedBy>Francis Leung</cp:lastModifiedBy>
  <cp:revision>12</cp:revision>
  <dcterms:created xsi:type="dcterms:W3CDTF">2019-11-02T21:54:11Z</dcterms:created>
  <dcterms:modified xsi:type="dcterms:W3CDTF">2019-11-05T00:25:49Z</dcterms:modified>
</cp:coreProperties>
</file>