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3" r:id="rId4"/>
    <p:sldId id="259" r:id="rId5"/>
    <p:sldId id="260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 Leung" userId="a21597cc3ce00b8f" providerId="LiveId" clId="{3FA0AA83-2A92-4A51-BA0E-B08837D605A1}"/>
    <pc:docChg chg="custSel modSld">
      <pc:chgData name="Francis Leung" userId="a21597cc3ce00b8f" providerId="LiveId" clId="{3FA0AA83-2A92-4A51-BA0E-B08837D605A1}" dt="2019-09-25T03:02:27.104" v="347" actId="20577"/>
      <pc:docMkLst>
        <pc:docMk/>
      </pc:docMkLst>
      <pc:sldChg chg="modSp modNotesTx">
        <pc:chgData name="Francis Leung" userId="a21597cc3ce00b8f" providerId="LiveId" clId="{3FA0AA83-2A92-4A51-BA0E-B08837D605A1}" dt="2019-09-25T03:02:27.104" v="347" actId="20577"/>
        <pc:sldMkLst>
          <pc:docMk/>
          <pc:sldMk cId="1525127012" sldId="263"/>
        </pc:sldMkLst>
        <pc:spChg chg="mod">
          <ac:chgData name="Francis Leung" userId="a21597cc3ce00b8f" providerId="LiveId" clId="{3FA0AA83-2A92-4A51-BA0E-B08837D605A1}" dt="2019-09-25T03:02:27.104" v="347" actId="20577"/>
          <ac:spMkLst>
            <pc:docMk/>
            <pc:sldMk cId="1525127012" sldId="263"/>
            <ac:spMk id="3" creationId="{4CE8D8FE-2A0E-48EC-A153-D3DB76D7740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E4463-BBB6-4295-8734-AC93F3D6B2F7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53362-D20A-4697-B6BA-822FF12F7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76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you throw exceptions in C</a:t>
            </a:r>
          </a:p>
          <a:p>
            <a:r>
              <a:rPr lang="en-US" dirty="0"/>
              <a:t>Difference: (1) Encapsulation of attributes; (2) association of object with methods enabling strong type checking; (3) exception handling.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53362-D20A-4697-B6BA-822FF12F71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75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types in Java:: byte: signed 2s complement integer; short: signed 16 bits 2s complement; int: 32 bit 2s complement; long: 64 bit 2s complement</a:t>
            </a:r>
          </a:p>
          <a:p>
            <a:r>
              <a:rPr lang="en-US" dirty="0"/>
              <a:t>Float: 32 bit floating; double: 64 bit floating point; Boolean: true or false; char: 16 bit </a:t>
            </a:r>
            <a:r>
              <a:rPr lang="en-US" dirty="0" err="1"/>
              <a:t>unicode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53362-D20A-4697-B6BA-822FF12F71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21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5F34-618E-475E-8483-EB0449F5FDCC}" type="datetime1">
              <a:rPr lang="en-US" smtClean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FCE3-BEDA-4C87-BAB1-15DFE86E7135}" type="datetime1">
              <a:rPr lang="en-US" smtClean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0FBD-DF85-4309-83FB-E24D6A8B2527}" type="datetime1">
              <a:rPr lang="en-US" smtClean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83B9-9C93-4656-8A4A-63D4DC0B1BB6}" type="datetime1">
              <a:rPr lang="en-US" smtClean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F312-4F7C-4087-94F5-D623C8D435DD}" type="datetime1">
              <a:rPr lang="en-US" smtClean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78DE9-6EA6-403D-BA5E-6CB1B062BB73}" type="datetime1">
              <a:rPr lang="en-US" smtClean="0"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6929-B724-4929-AB3E-8AA2D8B519BB}" type="datetime1">
              <a:rPr lang="en-US" smtClean="0"/>
              <a:t>9/24/2019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ED92F-C0B7-4AC1-B30F-AABE7DE47C52}" type="datetime1">
              <a:rPr lang="en-US" smtClean="0"/>
              <a:t>9/24/2019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2725-4651-4F1C-B6E0-40CB74D4D378}" type="datetime1">
              <a:rPr lang="en-US" smtClean="0"/>
              <a:t>9/24/2019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DEB6-68E3-48F3-A774-A28A50F19026}" type="datetime1">
              <a:rPr lang="en-US" smtClean="0"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6F2AB25D-B14B-4A2E-B1DD-FFD4771FF8F0}" type="datetime1">
              <a:rPr lang="en-US" smtClean="0"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A6AA0-5093-4135-8AF8-87E57916B3A3}" type="datetime1">
              <a:rPr lang="en-US" smtClean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48D8B-CB71-4391-8BFB-388D37FAA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9001408" cy="2541431"/>
          </a:xfrm>
        </p:spPr>
        <p:txBody>
          <a:bodyPr/>
          <a:lstStyle/>
          <a:p>
            <a:r>
              <a:rPr lang="en-US" dirty="0"/>
              <a:t>A Brief C Tutorial (1)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FB2135-38EB-4545-B191-97AABA390B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2019 CS350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F932A-6557-4079-B9FE-1E23275C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74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1E8DD-EAD9-47AE-908C-64B633CC8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AE58D-B2B3-44A6-A36D-6B000BF17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is C different from Java?</a:t>
            </a:r>
          </a:p>
          <a:p>
            <a:r>
              <a:rPr lang="en-US" dirty="0"/>
              <a:t>Basic types in C</a:t>
            </a:r>
          </a:p>
          <a:p>
            <a:r>
              <a:rPr lang="en-US" dirty="0"/>
              <a:t>Arrays</a:t>
            </a:r>
          </a:p>
          <a:p>
            <a:r>
              <a:rPr lang="en-US" dirty="0"/>
              <a:t>Pointers, and strings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24F49-6B26-49B4-B322-A960D0377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099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F4313-2882-4EF0-9A9F-CE962DD24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8766" y="687084"/>
            <a:ext cx="9520157" cy="1059305"/>
          </a:xfrm>
        </p:spPr>
        <p:txBody>
          <a:bodyPr/>
          <a:lstStyle/>
          <a:p>
            <a:r>
              <a:rPr lang="en-US" dirty="0"/>
              <a:t>How is C different from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8D8FE-2A0E-48EC-A153-D3DB76D77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49608" y="1921121"/>
            <a:ext cx="4608576" cy="3991626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etc.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char </a:t>
            </a:r>
            <a:r>
              <a:rPr lang="en-US" dirty="0" err="1"/>
              <a:t>aStack</a:t>
            </a:r>
            <a:r>
              <a:rPr lang="en-US" dirty="0"/>
              <a:t>[20];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int top;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int </a:t>
            </a:r>
            <a:r>
              <a:rPr lang="en-US" dirty="0" err="1"/>
              <a:t>isEmpty</a:t>
            </a:r>
            <a:r>
              <a:rPr lang="en-US" dirty="0"/>
              <a:t> (char stack[], int top) {…}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int </a:t>
            </a:r>
            <a:r>
              <a:rPr lang="en-US" dirty="0" err="1"/>
              <a:t>isFull</a:t>
            </a:r>
            <a:r>
              <a:rPr lang="en-US" dirty="0"/>
              <a:t> (char stack[], int top) { …}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char push (char stack[], int top, char c) {…}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char pop (char stack [], int top) {…}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char top (char stack [], int top) {…}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int main 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if (pop (</a:t>
            </a:r>
            <a:r>
              <a:rPr lang="en-US" dirty="0" err="1"/>
              <a:t>aStack</a:t>
            </a:r>
            <a:r>
              <a:rPr lang="en-US" dirty="0"/>
              <a:t>, </a:t>
            </a:r>
            <a:r>
              <a:rPr lang="en-US" dirty="0" err="1"/>
              <a:t>aTop</a:t>
            </a:r>
            <a:r>
              <a:rPr lang="en-US" dirty="0"/>
              <a:t>) == NULL)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               </a:t>
            </a:r>
            <a:r>
              <a:rPr lang="en-US" dirty="0" err="1"/>
              <a:t>HandleError</a:t>
            </a:r>
            <a:r>
              <a:rPr lang="en-US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} else {…}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7A4A6-8CA9-4D6B-A36E-DB4C2B0836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class Stack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char stack = new char[20];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int top;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Stack() {…}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isEmpty</a:t>
            </a:r>
            <a:r>
              <a:rPr lang="en-US" dirty="0"/>
              <a:t>() {…}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isFull</a:t>
            </a:r>
            <a:r>
              <a:rPr lang="en-US" dirty="0"/>
              <a:t>() {…}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void push() {…}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char pop() {…}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main () {…}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51A3C-3C1C-4436-8622-D13A05CF0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127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9C13E-82B2-48DA-A7B4-C8B1F94CC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Types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4C007-A94F-4312-9E78-4C1109D9E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3941893"/>
          </a:xfrm>
        </p:spPr>
        <p:txBody>
          <a:bodyPr>
            <a:normAutofit/>
          </a:bodyPr>
          <a:lstStyle/>
          <a:p>
            <a:r>
              <a:rPr lang="en-US" dirty="0"/>
              <a:t>char: one byte ASCII</a:t>
            </a:r>
          </a:p>
          <a:p>
            <a:r>
              <a:rPr lang="en-US" dirty="0"/>
              <a:t>int: at least 2 bytes; usually 4 bytes</a:t>
            </a:r>
          </a:p>
          <a:p>
            <a:r>
              <a:rPr lang="en-US" dirty="0"/>
              <a:t>float: single precision (4 bytes) floating point</a:t>
            </a:r>
          </a:p>
          <a:p>
            <a:r>
              <a:rPr lang="en-US" dirty="0"/>
              <a:t>double: double precision (8 bytes) floating point</a:t>
            </a:r>
          </a:p>
          <a:p>
            <a:pPr marL="0" indent="0">
              <a:buNone/>
            </a:pPr>
            <a:r>
              <a:rPr lang="en-US" dirty="0"/>
              <a:t>Type modifiers</a:t>
            </a:r>
          </a:p>
          <a:p>
            <a:r>
              <a:rPr lang="en-US" dirty="0">
                <a:solidFill>
                  <a:srgbClr val="FF0000"/>
                </a:solidFill>
              </a:rPr>
              <a:t>signed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unsigned</a:t>
            </a:r>
            <a:r>
              <a:rPr lang="en-US" dirty="0"/>
              <a:t> char and int</a:t>
            </a:r>
          </a:p>
          <a:p>
            <a:r>
              <a:rPr lang="en-US" dirty="0">
                <a:solidFill>
                  <a:srgbClr val="FF0000"/>
                </a:solidFill>
              </a:rPr>
              <a:t>short </a:t>
            </a:r>
            <a:r>
              <a:rPr lang="en-US" dirty="0"/>
              <a:t>and</a:t>
            </a:r>
            <a:r>
              <a:rPr lang="en-US" dirty="0">
                <a:solidFill>
                  <a:srgbClr val="FF0000"/>
                </a:solidFill>
              </a:rPr>
              <a:t> long </a:t>
            </a:r>
            <a:r>
              <a:rPr lang="en-US" dirty="0"/>
              <a:t>int</a:t>
            </a:r>
          </a:p>
          <a:p>
            <a:pPr marL="0" indent="0">
              <a:buNone/>
            </a:pPr>
            <a:r>
              <a:rPr lang="en-US" dirty="0"/>
              <a:t>What about bool? It is a basic type in Java but not in C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17380-DE93-427F-880E-85674A0A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161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6F9D1-E097-4868-AE1A-4D8E2C902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C094E-46FE-4D6C-8B12-3B46ECD3B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Array</a:t>
            </a:r>
          </a:p>
          <a:p>
            <a:pPr marL="457200" lvl="1" indent="0">
              <a:buNone/>
            </a:pPr>
            <a:r>
              <a:rPr lang="en-US" dirty="0"/>
              <a:t>int data[100];</a:t>
            </a:r>
          </a:p>
          <a:p>
            <a:pPr marL="457200" lvl="1" indent="0">
              <a:buNone/>
            </a:pPr>
            <a:r>
              <a:rPr lang="en-US" dirty="0"/>
              <a:t>int mark[5] = {1, 2, 3, 4, 5};</a:t>
            </a:r>
          </a:p>
          <a:p>
            <a:pPr marL="457200" lvl="1" indent="0">
              <a:buNone/>
            </a:pPr>
            <a:r>
              <a:rPr lang="en-US" dirty="0"/>
              <a:t>int mark[] = {1, 2, 3, 4, 5}</a:t>
            </a:r>
          </a:p>
          <a:p>
            <a:pPr marL="457200" lvl="1" indent="0">
              <a:buNone/>
            </a:pPr>
            <a:r>
              <a:rPr lang="en-US" dirty="0"/>
              <a:t>mark [4] = 5;</a:t>
            </a:r>
          </a:p>
          <a:p>
            <a:pPr marL="457200" lvl="1" indent="0">
              <a:buNone/>
            </a:pPr>
            <a:r>
              <a:rPr lang="en-US" dirty="0"/>
              <a:t>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5; ++</a:t>
            </a:r>
            <a:r>
              <a:rPr lang="en-US" dirty="0" err="1"/>
              <a:t>i</a:t>
            </a:r>
            <a:r>
              <a:rPr lang="en-US" dirty="0"/>
              <a:t>) 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scanf</a:t>
            </a:r>
            <a:r>
              <a:rPr lang="en-US" dirty="0"/>
              <a:t> (“%d”, &amp;mark[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(“%d\n”, mark[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EB2FDD-98AB-45D8-80CA-899A11AE4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085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206FA-B6E5-432F-9FE3-EA0D3B5B4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208" y="448685"/>
            <a:ext cx="9520158" cy="1049235"/>
          </a:xfrm>
        </p:spPr>
        <p:txBody>
          <a:bodyPr/>
          <a:lstStyle/>
          <a:p>
            <a:r>
              <a:rPr lang="en-US" dirty="0"/>
              <a:t>Pointers, addresses and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30B6D-7C2E-40B1-8AF7-8A94075C4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208" y="1847437"/>
            <a:ext cx="9520158" cy="386896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char * p;	//pointer is a type modifier</a:t>
            </a:r>
          </a:p>
          <a:p>
            <a:pPr marL="0" indent="0">
              <a:buNone/>
            </a:pPr>
            <a:r>
              <a:rPr lang="en-US" dirty="0"/>
              <a:t>char *p1, c;	//p1 is a pointer to a char; c is a char. p1 = c is an error</a:t>
            </a:r>
          </a:p>
          <a:p>
            <a:pPr marL="0" indent="0">
              <a:buNone/>
            </a:pPr>
            <a:r>
              <a:rPr lang="en-US" dirty="0"/>
              <a:t>p1 = &amp;c;		//every variable has an address</a:t>
            </a:r>
          </a:p>
          <a:p>
            <a:pPr marL="0" indent="0">
              <a:buNone/>
            </a:pPr>
            <a:r>
              <a:rPr lang="en-US" dirty="0"/>
              <a:t>*p1 = 5;		//every address has a value. What is the value of c?</a:t>
            </a:r>
          </a:p>
          <a:p>
            <a:pPr marL="0" indent="0">
              <a:buNone/>
            </a:pPr>
            <a:r>
              <a:rPr lang="en-US" dirty="0"/>
              <a:t>char *p = &amp;c;	//initialize a pointer at declaration time</a:t>
            </a:r>
          </a:p>
          <a:p>
            <a:pPr marL="0" indent="0">
              <a:buNone/>
            </a:pPr>
            <a:r>
              <a:rPr lang="en-US" dirty="0"/>
              <a:t>x is a pointer to the array x[]</a:t>
            </a:r>
          </a:p>
          <a:p>
            <a:pPr marL="0" indent="0">
              <a:buNone/>
            </a:pPr>
            <a:r>
              <a:rPr lang="en-US" dirty="0"/>
              <a:t>&amp;x[0] and x are the same</a:t>
            </a:r>
          </a:p>
          <a:p>
            <a:pPr marL="0" indent="0">
              <a:buNone/>
            </a:pPr>
            <a:r>
              <a:rPr lang="en-US" dirty="0"/>
              <a:t>&amp;x[1] is the same as  x+1; x[1] is the same as *(x+1)</a:t>
            </a:r>
          </a:p>
          <a:p>
            <a:pPr marL="0" indent="0">
              <a:buNone/>
            </a:pPr>
            <a:r>
              <a:rPr lang="en-US" dirty="0"/>
              <a:t>x++ points to the next element of the array		//pointer </a:t>
            </a:r>
            <a:r>
              <a:rPr lang="en-US" dirty="0" err="1"/>
              <a:t>arithmatic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4EA27-F041-40E8-B20C-DFDF65C53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552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6AE9B-836C-480C-9E66-750224E04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reference (good or bad?)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8E65E-45A6-4558-B03A-58823CCA5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void swap (int *n1, int *n2)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int temp;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temp = *n1;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*n1 = *n2;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*n2 = temp;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4772EC-1BD3-4637-8115-CC7C6C397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7223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843</TotalTime>
  <Words>410</Words>
  <Application>Microsoft Office PowerPoint</Application>
  <PresentationFormat>Widescreen</PresentationFormat>
  <Paragraphs>87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Palatino Linotype</vt:lpstr>
      <vt:lpstr>Gallery</vt:lpstr>
      <vt:lpstr>A Brief C Tutorial (1)</vt:lpstr>
      <vt:lpstr>Outline</vt:lpstr>
      <vt:lpstr>How is C different from Java</vt:lpstr>
      <vt:lpstr>Basic Types in C</vt:lpstr>
      <vt:lpstr>Array</vt:lpstr>
      <vt:lpstr>Pointers, addresses and arrays</vt:lpstr>
      <vt:lpstr>Call by reference (good or bad?)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Brief Tutorial in C (1)</dc:title>
  <dc:creator>Francis Leung</dc:creator>
  <cp:lastModifiedBy>Francis Leung</cp:lastModifiedBy>
  <cp:revision>18</cp:revision>
  <dcterms:created xsi:type="dcterms:W3CDTF">2019-09-22T02:28:28Z</dcterms:created>
  <dcterms:modified xsi:type="dcterms:W3CDTF">2019-09-25T03:03:28Z</dcterms:modified>
</cp:coreProperties>
</file>