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367" r:id="rId15"/>
    <p:sldId id="359" r:id="rId16"/>
    <p:sldId id="361" r:id="rId17"/>
    <p:sldId id="362" r:id="rId18"/>
    <p:sldId id="363" r:id="rId19"/>
    <p:sldId id="364" r:id="rId20"/>
    <p:sldId id="282" r:id="rId21"/>
    <p:sldId id="283" r:id="rId22"/>
    <p:sldId id="284" r:id="rId23"/>
    <p:sldId id="368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9380D-5873-41B7-B62B-6E15EF02C497}" v="50" dt="2019-09-09T02:17:21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2A99380D-5873-41B7-B62B-6E15EF02C497}"/>
    <pc:docChg chg="custSel modSld">
      <pc:chgData name="Francis Leung" userId="a21597cc3ce00b8f" providerId="LiveId" clId="{2A99380D-5873-41B7-B62B-6E15EF02C497}" dt="2019-09-01T20:05:41.061" v="95" actId="1076"/>
      <pc:docMkLst>
        <pc:docMk/>
      </pc:docMkLst>
      <pc:sldChg chg="delSp">
        <pc:chgData name="Francis Leung" userId="a21597cc3ce00b8f" providerId="LiveId" clId="{2A99380D-5873-41B7-B62B-6E15EF02C497}" dt="2019-08-27T22:14:20.931" v="1"/>
        <pc:sldMkLst>
          <pc:docMk/>
          <pc:sldMk cId="0" sldId="271"/>
        </pc:sldMkLst>
        <pc:spChg chg="del">
          <ac:chgData name="Francis Leung" userId="a21597cc3ce00b8f" providerId="LiveId" clId="{2A99380D-5873-41B7-B62B-6E15EF02C497}" dt="2019-08-27T22:14:12.990" v="0"/>
          <ac:spMkLst>
            <pc:docMk/>
            <pc:sldMk cId="0" sldId="271"/>
            <ac:spMk id="9218" creationId="{7405F055-35A7-45F5-8E19-982F743D7944}"/>
          </ac:spMkLst>
        </pc:spChg>
        <pc:spChg chg="del">
          <ac:chgData name="Francis Leung" userId="a21597cc3ce00b8f" providerId="LiveId" clId="{2A99380D-5873-41B7-B62B-6E15EF02C497}" dt="2019-08-27T22:14:20.931" v="1"/>
          <ac:spMkLst>
            <pc:docMk/>
            <pc:sldMk cId="0" sldId="271"/>
            <ac:spMk id="9221" creationId="{E31B63B4-DFDF-4826-AD3D-6CA772EAE97F}"/>
          </ac:spMkLst>
        </pc:spChg>
      </pc:sldChg>
      <pc:sldChg chg="delSp">
        <pc:chgData name="Francis Leung" userId="a21597cc3ce00b8f" providerId="LiveId" clId="{2A99380D-5873-41B7-B62B-6E15EF02C497}" dt="2019-08-27T22:14:35.220" v="2"/>
        <pc:sldMkLst>
          <pc:docMk/>
          <pc:sldMk cId="0" sldId="272"/>
        </pc:sldMkLst>
        <pc:spChg chg="del">
          <ac:chgData name="Francis Leung" userId="a21597cc3ce00b8f" providerId="LiveId" clId="{2A99380D-5873-41B7-B62B-6E15EF02C497}" dt="2019-08-27T22:14:35.220" v="2"/>
          <ac:spMkLst>
            <pc:docMk/>
            <pc:sldMk cId="0" sldId="272"/>
            <ac:spMk id="10242" creationId="{60F73A21-F144-440E-8239-8DB090158D29}"/>
          </ac:spMkLst>
        </pc:spChg>
      </pc:sldChg>
      <pc:sldChg chg="delSp">
        <pc:chgData name="Francis Leung" userId="a21597cc3ce00b8f" providerId="LiveId" clId="{2A99380D-5873-41B7-B62B-6E15EF02C497}" dt="2019-08-27T22:14:56.589" v="4"/>
        <pc:sldMkLst>
          <pc:docMk/>
          <pc:sldMk cId="0" sldId="273"/>
        </pc:sldMkLst>
        <pc:spChg chg="del">
          <ac:chgData name="Francis Leung" userId="a21597cc3ce00b8f" providerId="LiveId" clId="{2A99380D-5873-41B7-B62B-6E15EF02C497}" dt="2019-08-27T22:14:56.589" v="4"/>
          <ac:spMkLst>
            <pc:docMk/>
            <pc:sldMk cId="0" sldId="273"/>
            <ac:spMk id="11266" creationId="{180C25E0-D728-4915-AB4E-D33E75508683}"/>
          </ac:spMkLst>
        </pc:spChg>
        <pc:spChg chg="del">
          <ac:chgData name="Francis Leung" userId="a21597cc3ce00b8f" providerId="LiveId" clId="{2A99380D-5873-41B7-B62B-6E15EF02C497}" dt="2019-08-27T22:14:51.625" v="3"/>
          <ac:spMkLst>
            <pc:docMk/>
            <pc:sldMk cId="0" sldId="273"/>
            <ac:spMk id="11269" creationId="{A88A8684-F96A-43F9-BFD3-FFFF8C4C8BBD}"/>
          </ac:spMkLst>
        </pc:spChg>
      </pc:sldChg>
      <pc:sldChg chg="delSp">
        <pc:chgData name="Francis Leung" userId="a21597cc3ce00b8f" providerId="LiveId" clId="{2A99380D-5873-41B7-B62B-6E15EF02C497}" dt="2019-08-27T22:15:08.403" v="5"/>
        <pc:sldMkLst>
          <pc:docMk/>
          <pc:sldMk cId="0" sldId="274"/>
        </pc:sldMkLst>
        <pc:spChg chg="del">
          <ac:chgData name="Francis Leung" userId="a21597cc3ce00b8f" providerId="LiveId" clId="{2A99380D-5873-41B7-B62B-6E15EF02C497}" dt="2019-08-27T22:15:08.403" v="5"/>
          <ac:spMkLst>
            <pc:docMk/>
            <pc:sldMk cId="0" sldId="274"/>
            <ac:spMk id="12290" creationId="{FCF17F89-FDF3-4B44-9F5F-DEF24ED8DD7D}"/>
          </ac:spMkLst>
        </pc:spChg>
      </pc:sldChg>
      <pc:sldChg chg="delSp">
        <pc:chgData name="Francis Leung" userId="a21597cc3ce00b8f" providerId="LiveId" clId="{2A99380D-5873-41B7-B62B-6E15EF02C497}" dt="2019-08-28T00:56:49.028" v="7"/>
        <pc:sldMkLst>
          <pc:docMk/>
          <pc:sldMk cId="0" sldId="275"/>
        </pc:sldMkLst>
        <pc:spChg chg="del">
          <ac:chgData name="Francis Leung" userId="a21597cc3ce00b8f" providerId="LiveId" clId="{2A99380D-5873-41B7-B62B-6E15EF02C497}" dt="2019-08-28T00:56:49.028" v="7"/>
          <ac:spMkLst>
            <pc:docMk/>
            <pc:sldMk cId="0" sldId="275"/>
            <ac:spMk id="13314" creationId="{22F00B8B-12E0-408C-A9C9-166178B8AE1D}"/>
          </ac:spMkLst>
        </pc:spChg>
        <pc:spChg chg="del">
          <ac:chgData name="Francis Leung" userId="a21597cc3ce00b8f" providerId="LiveId" clId="{2A99380D-5873-41B7-B62B-6E15EF02C497}" dt="2019-08-28T00:56:44.045" v="6"/>
          <ac:spMkLst>
            <pc:docMk/>
            <pc:sldMk cId="0" sldId="275"/>
            <ac:spMk id="13317" creationId="{7193B0FB-0407-459C-9DDA-EC5AE45542DC}"/>
          </ac:spMkLst>
        </pc:spChg>
      </pc:sldChg>
      <pc:sldChg chg="modSp">
        <pc:chgData name="Francis Leung" userId="a21597cc3ce00b8f" providerId="LiveId" clId="{2A99380D-5873-41B7-B62B-6E15EF02C497}" dt="2019-08-28T03:37:48.909" v="10" actId="1076"/>
        <pc:sldMkLst>
          <pc:docMk/>
          <pc:sldMk cId="0" sldId="278"/>
        </pc:sldMkLst>
        <pc:spChg chg="mod">
          <ac:chgData name="Francis Leung" userId="a21597cc3ce00b8f" providerId="LiveId" clId="{2A99380D-5873-41B7-B62B-6E15EF02C497}" dt="2019-08-28T03:37:48.909" v="10" actId="1076"/>
          <ac:spMkLst>
            <pc:docMk/>
            <pc:sldMk cId="0" sldId="278"/>
            <ac:spMk id="16389" creationId="{87248591-D8F1-49CB-A700-A2DEC6F23233}"/>
          </ac:spMkLst>
        </pc:spChg>
        <pc:spChg chg="mod">
          <ac:chgData name="Francis Leung" userId="a21597cc3ce00b8f" providerId="LiveId" clId="{2A99380D-5873-41B7-B62B-6E15EF02C497}" dt="2019-08-28T03:37:39.472" v="9" actId="14100"/>
          <ac:spMkLst>
            <pc:docMk/>
            <pc:sldMk cId="0" sldId="278"/>
            <ac:spMk id="16390" creationId="{89DBA9D0-8BB0-4386-A6B1-35468D7ABA6B}"/>
          </ac:spMkLst>
        </pc:spChg>
      </pc:sldChg>
      <pc:sldChg chg="delSp">
        <pc:chgData name="Francis Leung" userId="a21597cc3ce00b8f" providerId="LiveId" clId="{2A99380D-5873-41B7-B62B-6E15EF02C497}" dt="2019-09-01T17:39:20.039" v="34"/>
        <pc:sldMkLst>
          <pc:docMk/>
          <pc:sldMk cId="0" sldId="282"/>
        </pc:sldMkLst>
        <pc:spChg chg="del">
          <ac:chgData name="Francis Leung" userId="a21597cc3ce00b8f" providerId="LiveId" clId="{2A99380D-5873-41B7-B62B-6E15EF02C497}" dt="2019-09-01T17:39:20.039" v="34"/>
          <ac:spMkLst>
            <pc:docMk/>
            <pc:sldMk cId="0" sldId="282"/>
            <ac:spMk id="23557" creationId="{D31A8D62-F929-4D5C-9C30-9A41E51A37FD}"/>
          </ac:spMkLst>
        </pc:spChg>
      </pc:sldChg>
      <pc:sldChg chg="modSp">
        <pc:chgData name="Francis Leung" userId="a21597cc3ce00b8f" providerId="LiveId" clId="{2A99380D-5873-41B7-B62B-6E15EF02C497}" dt="2019-09-01T17:39:03.971" v="33" actId="1076"/>
        <pc:sldMkLst>
          <pc:docMk/>
          <pc:sldMk cId="0" sldId="283"/>
        </pc:sldMkLst>
        <pc:spChg chg="mod">
          <ac:chgData name="Francis Leung" userId="a21597cc3ce00b8f" providerId="LiveId" clId="{2A99380D-5873-41B7-B62B-6E15EF02C497}" dt="2019-09-01T17:38:53.741" v="32" actId="14100"/>
          <ac:spMkLst>
            <pc:docMk/>
            <pc:sldMk cId="0" sldId="283"/>
            <ac:spMk id="24580" creationId="{3E86E0DA-83CD-4184-AFCF-ACF98B5362EB}"/>
          </ac:spMkLst>
        </pc:spChg>
        <pc:grpChg chg="mod">
          <ac:chgData name="Francis Leung" userId="a21597cc3ce00b8f" providerId="LiveId" clId="{2A99380D-5873-41B7-B62B-6E15EF02C497}" dt="2019-09-01T17:39:03.971" v="33" actId="1076"/>
          <ac:grpSpMkLst>
            <pc:docMk/>
            <pc:sldMk cId="0" sldId="283"/>
            <ac:grpSpMk id="24581" creationId="{3B33D3DF-8252-4498-A0C6-15C475B48B83}"/>
          </ac:grpSpMkLst>
        </pc:grpChg>
      </pc:sldChg>
      <pc:sldChg chg="addSp modSp">
        <pc:chgData name="Francis Leung" userId="a21597cc3ce00b8f" providerId="LiveId" clId="{2A99380D-5873-41B7-B62B-6E15EF02C497}" dt="2019-09-01T18:11:49.394" v="45" actId="1076"/>
        <pc:sldMkLst>
          <pc:docMk/>
          <pc:sldMk cId="0" sldId="284"/>
        </pc:sldMkLst>
        <pc:spChg chg="mod">
          <ac:chgData name="Francis Leung" userId="a21597cc3ce00b8f" providerId="LiveId" clId="{2A99380D-5873-41B7-B62B-6E15EF02C497}" dt="2019-09-01T18:11:43.844" v="44" actId="1076"/>
          <ac:spMkLst>
            <pc:docMk/>
            <pc:sldMk cId="0" sldId="284"/>
            <ac:spMk id="25604" creationId="{3949767A-84FB-4E4C-A1F2-B36CA5801D55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05" creationId="{0B89798B-3FBD-44EA-A5E5-CCC2AC38666B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06" creationId="{080ADDA3-F1C1-465D-9CD1-AD1D6B28CE45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07" creationId="{A52B24DA-5422-4889-8169-D43EC27DDA5D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08" creationId="{3E772AF3-FEE3-4CA2-8423-556CCF1F9A7D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09" creationId="{126B8E9F-3832-4FED-905A-BD49DB2BC6F5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0" creationId="{B57E8DFB-53E3-40D9-89E5-90BEE640BBC6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1" creationId="{C3EABA1C-2086-4D3F-8346-63DD67D46E4B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2" creationId="{6BE2CEE8-80C7-4DDE-9301-0BA50D16CCE4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3" creationId="{C3D172E3-2210-417D-890B-E7D1F4AAA17E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4" creationId="{4CAF4C44-4EC7-43C9-A98D-7DA753F31947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5" creationId="{C1A27469-02F2-473B-AD5E-AF35F423AA7D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6" creationId="{BE81CA82-1A5B-47CF-BF18-6E4D5AF749A3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7" creationId="{CC76F3F4-4D9D-4C61-81BC-3CD4BCFB1BC0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8" creationId="{C7E3AA0F-08FD-4FF3-907A-6CEE2F7F5B8B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19" creationId="{21361F7C-03A7-43E0-B777-7F8CE926D548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20" creationId="{253F6BE9-655A-4CF4-A3BD-D96B018FD207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21" creationId="{432EBE03-6A9F-4D0F-B338-586AD58109DF}"/>
          </ac:spMkLst>
        </pc:spChg>
        <pc:spChg chg="mod">
          <ac:chgData name="Francis Leung" userId="a21597cc3ce00b8f" providerId="LiveId" clId="{2A99380D-5873-41B7-B62B-6E15EF02C497}" dt="2019-09-01T18:11:35.695" v="42" actId="164"/>
          <ac:spMkLst>
            <pc:docMk/>
            <pc:sldMk cId="0" sldId="284"/>
            <ac:spMk id="25622" creationId="{FE43E73A-4CAB-4832-AE34-5B26336CA230}"/>
          </ac:spMkLst>
        </pc:spChg>
        <pc:spChg chg="mod">
          <ac:chgData name="Francis Leung" userId="a21597cc3ce00b8f" providerId="LiveId" clId="{2A99380D-5873-41B7-B62B-6E15EF02C497}" dt="2019-09-01T18:10:57.333" v="41" actId="1076"/>
          <ac:spMkLst>
            <pc:docMk/>
            <pc:sldMk cId="0" sldId="284"/>
            <ac:spMk id="25623" creationId="{9B6C07A3-8DA5-4CA9-8ED8-3D0DB897206C}"/>
          </ac:spMkLst>
        </pc:spChg>
        <pc:grpChg chg="add mod">
          <ac:chgData name="Francis Leung" userId="a21597cc3ce00b8f" providerId="LiveId" clId="{2A99380D-5873-41B7-B62B-6E15EF02C497}" dt="2019-09-01T18:11:40.667" v="43" actId="1076"/>
          <ac:grpSpMkLst>
            <pc:docMk/>
            <pc:sldMk cId="0" sldId="284"/>
            <ac:grpSpMk id="2" creationId="{FB460232-B4DF-4F5F-AC66-B0A130A6259B}"/>
          </ac:grpSpMkLst>
        </pc:grpChg>
        <pc:grpChg chg="mod">
          <ac:chgData name="Francis Leung" userId="a21597cc3ce00b8f" providerId="LiveId" clId="{2A99380D-5873-41B7-B62B-6E15EF02C497}" dt="2019-09-01T18:11:49.394" v="45" actId="1076"/>
          <ac:grpSpMkLst>
            <pc:docMk/>
            <pc:sldMk cId="0" sldId="284"/>
            <ac:grpSpMk id="25624" creationId="{B337A38A-AE7B-492D-88F6-91F8DCD2E3DF}"/>
          </ac:grpSpMkLst>
        </pc:grpChg>
      </pc:sldChg>
      <pc:sldChg chg="modSp">
        <pc:chgData name="Francis Leung" userId="a21597cc3ce00b8f" providerId="LiveId" clId="{2A99380D-5873-41B7-B62B-6E15EF02C497}" dt="2019-09-01T18:29:01.540" v="54" actId="1076"/>
        <pc:sldMkLst>
          <pc:docMk/>
          <pc:sldMk cId="0" sldId="285"/>
        </pc:sldMkLst>
        <pc:spChg chg="mod">
          <ac:chgData name="Francis Leung" userId="a21597cc3ce00b8f" providerId="LiveId" clId="{2A99380D-5873-41B7-B62B-6E15EF02C497}" dt="2019-09-01T18:28:48.709" v="53" actId="27636"/>
          <ac:spMkLst>
            <pc:docMk/>
            <pc:sldMk cId="0" sldId="285"/>
            <ac:spMk id="27652" creationId="{A0C2C7B1-EE5A-4E56-9A63-0A55CF992E2C}"/>
          </ac:spMkLst>
        </pc:spChg>
        <pc:grpChg chg="mod">
          <ac:chgData name="Francis Leung" userId="a21597cc3ce00b8f" providerId="LiveId" clId="{2A99380D-5873-41B7-B62B-6E15EF02C497}" dt="2019-09-01T18:29:01.540" v="54" actId="1076"/>
          <ac:grpSpMkLst>
            <pc:docMk/>
            <pc:sldMk cId="0" sldId="285"/>
            <ac:grpSpMk id="27653" creationId="{92D68971-DB2C-4DE8-BCA1-FEBD020FE58D}"/>
          </ac:grpSpMkLst>
        </pc:grpChg>
      </pc:sldChg>
      <pc:sldChg chg="delSp modSp">
        <pc:chgData name="Francis Leung" userId="a21597cc3ce00b8f" providerId="LiveId" clId="{2A99380D-5873-41B7-B62B-6E15EF02C497}" dt="2019-09-01T19:54:43.639" v="61"/>
        <pc:sldMkLst>
          <pc:docMk/>
          <pc:sldMk cId="0" sldId="286"/>
        </pc:sldMkLst>
        <pc:spChg chg="mod">
          <ac:chgData name="Francis Leung" userId="a21597cc3ce00b8f" providerId="LiveId" clId="{2A99380D-5873-41B7-B62B-6E15EF02C497}" dt="2019-09-01T19:52:30.106" v="59" actId="27636"/>
          <ac:spMkLst>
            <pc:docMk/>
            <pc:sldMk cId="0" sldId="286"/>
            <ac:spMk id="28676" creationId="{9943B3BD-C008-4BD6-952B-8583E0AEAFB0}"/>
          </ac:spMkLst>
        </pc:spChg>
        <pc:spChg chg="del mod">
          <ac:chgData name="Francis Leung" userId="a21597cc3ce00b8f" providerId="LiveId" clId="{2A99380D-5873-41B7-B62B-6E15EF02C497}" dt="2019-09-01T19:54:43.639" v="61"/>
          <ac:spMkLst>
            <pc:docMk/>
            <pc:sldMk cId="0" sldId="286"/>
            <ac:spMk id="28677" creationId="{D4D479CB-1E96-483A-9F41-D72C676B8B96}"/>
          </ac:spMkLst>
        </pc:spChg>
      </pc:sldChg>
      <pc:sldChg chg="delSp modSp">
        <pc:chgData name="Francis Leung" userId="a21597cc3ce00b8f" providerId="LiveId" clId="{2A99380D-5873-41B7-B62B-6E15EF02C497}" dt="2019-09-01T20:00:09.875" v="79" actId="1076"/>
        <pc:sldMkLst>
          <pc:docMk/>
          <pc:sldMk cId="0" sldId="287"/>
        </pc:sldMkLst>
        <pc:spChg chg="mod">
          <ac:chgData name="Francis Leung" userId="a21597cc3ce00b8f" providerId="LiveId" clId="{2A99380D-5873-41B7-B62B-6E15EF02C497}" dt="2019-09-01T20:00:09.875" v="79" actId="1076"/>
          <ac:spMkLst>
            <pc:docMk/>
            <pc:sldMk cId="0" sldId="287"/>
            <ac:spMk id="29699" creationId="{E7426045-FB55-4695-B9B7-A97A44E12FAE}"/>
          </ac:spMkLst>
        </pc:spChg>
        <pc:spChg chg="mod">
          <ac:chgData name="Francis Leung" userId="a21597cc3ce00b8f" providerId="LiveId" clId="{2A99380D-5873-41B7-B62B-6E15EF02C497}" dt="2019-09-01T20:00:02.224" v="78" actId="1076"/>
          <ac:spMkLst>
            <pc:docMk/>
            <pc:sldMk cId="0" sldId="287"/>
            <ac:spMk id="29700" creationId="{87557210-3508-4233-AF21-AF3C06555CD7}"/>
          </ac:spMkLst>
        </pc:spChg>
        <pc:spChg chg="mod">
          <ac:chgData name="Francis Leung" userId="a21597cc3ce00b8f" providerId="LiveId" clId="{2A99380D-5873-41B7-B62B-6E15EF02C497}" dt="2019-09-01T19:59:37.398" v="75" actId="14100"/>
          <ac:spMkLst>
            <pc:docMk/>
            <pc:sldMk cId="0" sldId="287"/>
            <ac:spMk id="29738" creationId="{5D78A1DE-477C-414C-9782-E1BC1C0BD80E}"/>
          </ac:spMkLst>
        </pc:spChg>
        <pc:spChg chg="del">
          <ac:chgData name="Francis Leung" userId="a21597cc3ce00b8f" providerId="LiveId" clId="{2A99380D-5873-41B7-B62B-6E15EF02C497}" dt="2019-09-01T19:54:54.410" v="62"/>
          <ac:spMkLst>
            <pc:docMk/>
            <pc:sldMk cId="0" sldId="287"/>
            <ac:spMk id="29739" creationId="{F86310C3-D2DE-41F2-8597-81DAF3E9D441}"/>
          </ac:spMkLst>
        </pc:spChg>
        <pc:graphicFrameChg chg="mod modGraphic">
          <ac:chgData name="Francis Leung" userId="a21597cc3ce00b8f" providerId="LiveId" clId="{2A99380D-5873-41B7-B62B-6E15EF02C497}" dt="2019-09-01T19:59:57.856" v="77" actId="1076"/>
          <ac:graphicFrameMkLst>
            <pc:docMk/>
            <pc:sldMk cId="0" sldId="287"/>
            <ac:graphicFrameMk id="275503" creationId="{8E59AD7B-CCC1-4801-B2E7-F2215569BF8F}"/>
          </ac:graphicFrameMkLst>
        </pc:graphicFrameChg>
      </pc:sldChg>
      <pc:sldChg chg="modSp">
        <pc:chgData name="Francis Leung" userId="a21597cc3ce00b8f" providerId="LiveId" clId="{2A99380D-5873-41B7-B62B-6E15EF02C497}" dt="2019-09-01T20:01:10.112" v="83" actId="1076"/>
        <pc:sldMkLst>
          <pc:docMk/>
          <pc:sldMk cId="0" sldId="288"/>
        </pc:sldMkLst>
        <pc:spChg chg="mod">
          <ac:chgData name="Francis Leung" userId="a21597cc3ce00b8f" providerId="LiveId" clId="{2A99380D-5873-41B7-B62B-6E15EF02C497}" dt="2019-09-01T20:00:49.925" v="81" actId="14100"/>
          <ac:spMkLst>
            <pc:docMk/>
            <pc:sldMk cId="0" sldId="288"/>
            <ac:spMk id="30724" creationId="{E019F8BB-86D7-4782-99B6-153B774D56AF}"/>
          </ac:spMkLst>
        </pc:spChg>
        <pc:grpChg chg="mod">
          <ac:chgData name="Francis Leung" userId="a21597cc3ce00b8f" providerId="LiveId" clId="{2A99380D-5873-41B7-B62B-6E15EF02C497}" dt="2019-09-01T20:01:10.112" v="83" actId="1076"/>
          <ac:grpSpMkLst>
            <pc:docMk/>
            <pc:sldMk cId="0" sldId="288"/>
            <ac:grpSpMk id="30725" creationId="{37A505EB-3FD3-41BF-ADCF-48F49C061DD1}"/>
          </ac:grpSpMkLst>
        </pc:grpChg>
      </pc:sldChg>
      <pc:sldChg chg="addSp modSp">
        <pc:chgData name="Francis Leung" userId="a21597cc3ce00b8f" providerId="LiveId" clId="{2A99380D-5873-41B7-B62B-6E15EF02C497}" dt="2019-09-01T20:02:47.618" v="87" actId="1076"/>
        <pc:sldMkLst>
          <pc:docMk/>
          <pc:sldMk cId="0" sldId="289"/>
        </pc:sldMkLst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47" creationId="{6550A2CD-C8B6-4743-B67A-DF68D7AA2A0A}"/>
          </ac:spMkLst>
        </pc:spChg>
        <pc:spChg chg="mod">
          <ac:chgData name="Francis Leung" userId="a21597cc3ce00b8f" providerId="LiveId" clId="{2A99380D-5873-41B7-B62B-6E15EF02C497}" dt="2019-09-01T20:02:47.618" v="87" actId="1076"/>
          <ac:spMkLst>
            <pc:docMk/>
            <pc:sldMk cId="0" sldId="289"/>
            <ac:spMk id="31749" creationId="{9225C2C9-6D49-403E-A4B4-17E3C62E64F4}"/>
          </ac:spMkLst>
        </pc:spChg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50" creationId="{A2AA1AF3-4A68-4921-AA64-4178C666FFB0}"/>
          </ac:spMkLst>
        </pc:spChg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51" creationId="{AEBDC114-4B12-4AE6-B424-F1309E8F99F0}"/>
          </ac:spMkLst>
        </pc:spChg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52" creationId="{029474B9-B6C2-45C2-B4CA-4A660AD74209}"/>
          </ac:spMkLst>
        </pc:spChg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53" creationId="{E59F7F73-388E-4353-B20E-EA60486E920F}"/>
          </ac:spMkLst>
        </pc:spChg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54" creationId="{8D0C7F9D-973B-4222-8E83-DF8F09CD539E}"/>
          </ac:spMkLst>
        </pc:spChg>
        <pc:spChg chg="mod">
          <ac:chgData name="Francis Leung" userId="a21597cc3ce00b8f" providerId="LiveId" clId="{2A99380D-5873-41B7-B62B-6E15EF02C497}" dt="2019-09-01T20:02:33.170" v="84" actId="164"/>
          <ac:spMkLst>
            <pc:docMk/>
            <pc:sldMk cId="0" sldId="289"/>
            <ac:spMk id="31755" creationId="{2D6CAF41-EE3F-401E-80AF-79337FE45842}"/>
          </ac:spMkLst>
        </pc:spChg>
        <pc:grpChg chg="add mod">
          <ac:chgData name="Francis Leung" userId="a21597cc3ce00b8f" providerId="LiveId" clId="{2A99380D-5873-41B7-B62B-6E15EF02C497}" dt="2019-09-01T20:02:36.590" v="85" actId="1076"/>
          <ac:grpSpMkLst>
            <pc:docMk/>
            <pc:sldMk cId="0" sldId="289"/>
            <ac:grpSpMk id="2" creationId="{944D0887-1370-409F-B34E-4ADF0405E0D9}"/>
          </ac:grpSpMkLst>
        </pc:grpChg>
      </pc:sldChg>
      <pc:sldChg chg="addSp modSp">
        <pc:chgData name="Francis Leung" userId="a21597cc3ce00b8f" providerId="LiveId" clId="{2A99380D-5873-41B7-B62B-6E15EF02C497}" dt="2019-09-01T20:04:54.065" v="90" actId="1076"/>
        <pc:sldMkLst>
          <pc:docMk/>
          <pc:sldMk cId="0" sldId="290"/>
        </pc:sldMkLst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1" creationId="{7E45658C-BAEB-4B73-9986-6AA5CC3D3D57}"/>
          </ac:spMkLst>
        </pc:spChg>
        <pc:spChg chg="mod">
          <ac:chgData name="Francis Leung" userId="a21597cc3ce00b8f" providerId="LiveId" clId="{2A99380D-5873-41B7-B62B-6E15EF02C497}" dt="2019-09-01T20:04:54.065" v="90" actId="1076"/>
          <ac:spMkLst>
            <pc:docMk/>
            <pc:sldMk cId="0" sldId="290"/>
            <ac:spMk id="32773" creationId="{5B779350-ADDE-4A68-9288-6ECA41834813}"/>
          </ac:spMkLst>
        </pc:spChg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4" creationId="{17D913E6-96D9-4719-826B-8D0F57610ACA}"/>
          </ac:spMkLst>
        </pc:spChg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5" creationId="{986D8F3B-F3D4-4372-A364-0980968D3615}"/>
          </ac:spMkLst>
        </pc:spChg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6" creationId="{0A5AAF3F-7DA3-451F-A53A-6C367F878351}"/>
          </ac:spMkLst>
        </pc:spChg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7" creationId="{7E0A70F5-9765-4473-98A4-4B4D6284217F}"/>
          </ac:spMkLst>
        </pc:spChg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8" creationId="{52D07697-DBF9-4605-A1FA-FBDD982C61A2}"/>
          </ac:spMkLst>
        </pc:spChg>
        <pc:spChg chg="mod">
          <ac:chgData name="Francis Leung" userId="a21597cc3ce00b8f" providerId="LiveId" clId="{2A99380D-5873-41B7-B62B-6E15EF02C497}" dt="2019-09-01T20:04:44.966" v="88" actId="164"/>
          <ac:spMkLst>
            <pc:docMk/>
            <pc:sldMk cId="0" sldId="290"/>
            <ac:spMk id="32779" creationId="{C87C1C21-2787-4CE3-8487-4140A44DF74F}"/>
          </ac:spMkLst>
        </pc:spChg>
        <pc:grpChg chg="add mod">
          <ac:chgData name="Francis Leung" userId="a21597cc3ce00b8f" providerId="LiveId" clId="{2A99380D-5873-41B7-B62B-6E15EF02C497}" dt="2019-09-01T20:04:47.225" v="89" actId="1076"/>
          <ac:grpSpMkLst>
            <pc:docMk/>
            <pc:sldMk cId="0" sldId="290"/>
            <ac:grpSpMk id="2" creationId="{34D8D0A4-F53B-4C0B-9F2B-1925B453C5A3}"/>
          </ac:grpSpMkLst>
        </pc:grpChg>
      </pc:sldChg>
      <pc:sldChg chg="modSp">
        <pc:chgData name="Francis Leung" userId="a21597cc3ce00b8f" providerId="LiveId" clId="{2A99380D-5873-41B7-B62B-6E15EF02C497}" dt="2019-09-01T20:05:41.061" v="95" actId="1076"/>
        <pc:sldMkLst>
          <pc:docMk/>
          <pc:sldMk cId="0" sldId="291"/>
        </pc:sldMkLst>
        <pc:spChg chg="mod">
          <ac:chgData name="Francis Leung" userId="a21597cc3ce00b8f" providerId="LiveId" clId="{2A99380D-5873-41B7-B62B-6E15EF02C497}" dt="2019-09-01T20:05:41.061" v="95" actId="1076"/>
          <ac:spMkLst>
            <pc:docMk/>
            <pc:sldMk cId="0" sldId="291"/>
            <ac:spMk id="33795" creationId="{6FB5D382-9897-4123-9790-A4EB7460F7A7}"/>
          </ac:spMkLst>
        </pc:spChg>
        <pc:spChg chg="mod">
          <ac:chgData name="Francis Leung" userId="a21597cc3ce00b8f" providerId="LiveId" clId="{2A99380D-5873-41B7-B62B-6E15EF02C497}" dt="2019-09-01T20:05:32.883" v="93" actId="1076"/>
          <ac:spMkLst>
            <pc:docMk/>
            <pc:sldMk cId="0" sldId="291"/>
            <ac:spMk id="33796" creationId="{98EC68E0-8532-4CE5-AE96-492C044ABF01}"/>
          </ac:spMkLst>
        </pc:spChg>
        <pc:spChg chg="mod">
          <ac:chgData name="Francis Leung" userId="a21597cc3ce00b8f" providerId="LiveId" clId="{2A99380D-5873-41B7-B62B-6E15EF02C497}" dt="2019-09-01T20:05:36.730" v="94" actId="1076"/>
          <ac:spMkLst>
            <pc:docMk/>
            <pc:sldMk cId="0" sldId="291"/>
            <ac:spMk id="33801" creationId="{A0A9D9D2-AAD9-4790-9FDD-32CF2F081D0E}"/>
          </ac:spMkLst>
        </pc:spChg>
      </pc:sldChg>
      <pc:sldChg chg="delSp modSp">
        <pc:chgData name="Francis Leung" userId="a21597cc3ce00b8f" providerId="LiveId" clId="{2A99380D-5873-41B7-B62B-6E15EF02C497}" dt="2019-08-28T17:00:40.466" v="21" actId="1076"/>
        <pc:sldMkLst>
          <pc:docMk/>
          <pc:sldMk cId="0" sldId="359"/>
        </pc:sldMkLst>
        <pc:spChg chg="mod">
          <ac:chgData name="Francis Leung" userId="a21597cc3ce00b8f" providerId="LiveId" clId="{2A99380D-5873-41B7-B62B-6E15EF02C497}" dt="2019-08-28T17:00:40.466" v="21" actId="1076"/>
          <ac:spMkLst>
            <pc:docMk/>
            <pc:sldMk cId="0" sldId="359"/>
            <ac:spMk id="1028" creationId="{1105348A-FE26-4F87-B6FC-854FDBC6F20A}"/>
          </ac:spMkLst>
        </pc:spChg>
        <pc:spChg chg="mod">
          <ac:chgData name="Francis Leung" userId="a21597cc3ce00b8f" providerId="LiveId" clId="{2A99380D-5873-41B7-B62B-6E15EF02C497}" dt="2019-08-28T17:00:13.853" v="20" actId="1076"/>
          <ac:spMkLst>
            <pc:docMk/>
            <pc:sldMk cId="0" sldId="359"/>
            <ac:spMk id="1029" creationId="{6C28ECEC-7CA4-496B-A3BB-0FDB575C75F0}"/>
          </ac:spMkLst>
        </pc:spChg>
        <pc:spChg chg="mod">
          <ac:chgData name="Francis Leung" userId="a21597cc3ce00b8f" providerId="LiveId" clId="{2A99380D-5873-41B7-B62B-6E15EF02C497}" dt="2019-08-28T16:59:40.588" v="16" actId="27636"/>
          <ac:spMkLst>
            <pc:docMk/>
            <pc:sldMk cId="0" sldId="359"/>
            <ac:spMk id="1030" creationId="{1EA61BF7-4B1F-442F-A69F-F7A6C8340617}"/>
          </ac:spMkLst>
        </pc:spChg>
        <pc:spChg chg="del">
          <ac:chgData name="Francis Leung" userId="a21597cc3ce00b8f" providerId="LiveId" clId="{2A99380D-5873-41B7-B62B-6E15EF02C497}" dt="2019-08-28T16:58:25.653" v="11"/>
          <ac:spMkLst>
            <pc:docMk/>
            <pc:sldMk cId="0" sldId="359"/>
            <ac:spMk id="1031" creationId="{055A235A-433F-4216-BF0A-05FD4496906D}"/>
          </ac:spMkLst>
        </pc:spChg>
        <pc:graphicFrameChg chg="mod">
          <ac:chgData name="Francis Leung" userId="a21597cc3ce00b8f" providerId="LiveId" clId="{2A99380D-5873-41B7-B62B-6E15EF02C497}" dt="2019-08-28T17:00:07.732" v="19" actId="1076"/>
          <ac:graphicFrameMkLst>
            <pc:docMk/>
            <pc:sldMk cId="0" sldId="359"/>
            <ac:graphicFrameMk id="1026" creationId="{66C21CE9-F8DB-4D32-A502-26E892A6CA83}"/>
          </ac:graphicFrameMkLst>
        </pc:graphicFrameChg>
      </pc:sldChg>
      <pc:sldChg chg="modSp">
        <pc:chgData name="Francis Leung" userId="a21597cc3ce00b8f" providerId="LiveId" clId="{2A99380D-5873-41B7-B62B-6E15EF02C497}" dt="2019-08-28T17:01:51.217" v="30" actId="1076"/>
        <pc:sldMkLst>
          <pc:docMk/>
          <pc:sldMk cId="0" sldId="361"/>
        </pc:sldMkLst>
        <pc:spChg chg="mod">
          <ac:chgData name="Francis Leung" userId="a21597cc3ce00b8f" providerId="LiveId" clId="{2A99380D-5873-41B7-B62B-6E15EF02C497}" dt="2019-08-28T17:01:51.217" v="30" actId="1076"/>
          <ac:spMkLst>
            <pc:docMk/>
            <pc:sldMk cId="0" sldId="361"/>
            <ac:spMk id="2052" creationId="{226F7027-1930-4EE9-B7A4-55AC7E7F62A4}"/>
          </ac:spMkLst>
        </pc:spChg>
        <pc:spChg chg="mod">
          <ac:chgData name="Francis Leung" userId="a21597cc3ce00b8f" providerId="LiveId" clId="{2A99380D-5873-41B7-B62B-6E15EF02C497}" dt="2019-08-28T17:01:46.716" v="29" actId="1076"/>
          <ac:spMkLst>
            <pc:docMk/>
            <pc:sldMk cId="0" sldId="361"/>
            <ac:spMk id="2053" creationId="{9F3701D4-F3DD-4DE9-A827-27B089471507}"/>
          </ac:spMkLst>
        </pc:spChg>
        <pc:spChg chg="mod">
          <ac:chgData name="Francis Leung" userId="a21597cc3ce00b8f" providerId="LiveId" clId="{2A99380D-5873-41B7-B62B-6E15EF02C497}" dt="2019-08-28T17:01:36.411" v="27" actId="27636"/>
          <ac:spMkLst>
            <pc:docMk/>
            <pc:sldMk cId="0" sldId="361"/>
            <ac:spMk id="2054" creationId="{E03FF7FF-A6EB-4BC5-9396-35A281E4A3DB}"/>
          </ac:spMkLst>
        </pc:spChg>
        <pc:graphicFrameChg chg="mod">
          <ac:chgData name="Francis Leung" userId="a21597cc3ce00b8f" providerId="LiveId" clId="{2A99380D-5873-41B7-B62B-6E15EF02C497}" dt="2019-08-28T17:01:43.864" v="28" actId="1076"/>
          <ac:graphicFrameMkLst>
            <pc:docMk/>
            <pc:sldMk cId="0" sldId="361"/>
            <ac:graphicFrameMk id="2050" creationId="{BDA48729-D6D9-486E-A3E5-31E1C0DC392B}"/>
          </ac:graphicFrameMkLst>
        </pc:graphicFrameChg>
      </pc:sldChg>
      <pc:sldChg chg="modSp">
        <pc:chgData name="Francis Leung" userId="a21597cc3ce00b8f" providerId="LiveId" clId="{2A99380D-5873-41B7-B62B-6E15EF02C497}" dt="2019-08-28T17:05:49.902" v="31" actId="1076"/>
        <pc:sldMkLst>
          <pc:docMk/>
          <pc:sldMk cId="0" sldId="362"/>
        </pc:sldMkLst>
        <pc:spChg chg="mod">
          <ac:chgData name="Francis Leung" userId="a21597cc3ce00b8f" providerId="LiveId" clId="{2A99380D-5873-41B7-B62B-6E15EF02C497}" dt="2019-08-28T17:05:49.902" v="31" actId="1076"/>
          <ac:spMkLst>
            <pc:docMk/>
            <pc:sldMk cId="0" sldId="362"/>
            <ac:spMk id="21507" creationId="{C918E9C2-A23D-47A4-AE41-41EB30A7C3AC}"/>
          </ac:spMkLst>
        </pc:spChg>
      </pc:sldChg>
      <pc:sldChg chg="modSp">
        <pc:chgData name="Francis Leung" userId="a21597cc3ce00b8f" providerId="LiveId" clId="{2A99380D-5873-41B7-B62B-6E15EF02C497}" dt="2019-09-01T17:40:47.265" v="40" actId="1076"/>
        <pc:sldMkLst>
          <pc:docMk/>
          <pc:sldMk cId="0" sldId="363"/>
        </pc:sldMkLst>
        <pc:spChg chg="mod">
          <ac:chgData name="Francis Leung" userId="a21597cc3ce00b8f" providerId="LiveId" clId="{2A99380D-5873-41B7-B62B-6E15EF02C497}" dt="2019-09-01T17:40:47.265" v="40" actId="1076"/>
          <ac:spMkLst>
            <pc:docMk/>
            <pc:sldMk cId="0" sldId="363"/>
            <ac:spMk id="3076" creationId="{D8DABB75-6BAC-4821-964D-96530307224C}"/>
          </ac:spMkLst>
        </pc:spChg>
        <pc:spChg chg="mod">
          <ac:chgData name="Francis Leung" userId="a21597cc3ce00b8f" providerId="LiveId" clId="{2A99380D-5873-41B7-B62B-6E15EF02C497}" dt="2019-09-01T17:40:42.507" v="39" actId="1076"/>
          <ac:spMkLst>
            <pc:docMk/>
            <pc:sldMk cId="0" sldId="363"/>
            <ac:spMk id="3077" creationId="{571A4AA5-25FE-4D42-8FFB-FBCEDDC310FB}"/>
          </ac:spMkLst>
        </pc:spChg>
        <pc:spChg chg="mod">
          <ac:chgData name="Francis Leung" userId="a21597cc3ce00b8f" providerId="LiveId" clId="{2A99380D-5873-41B7-B62B-6E15EF02C497}" dt="2019-09-01T17:40:27.796" v="36" actId="1076"/>
          <ac:spMkLst>
            <pc:docMk/>
            <pc:sldMk cId="0" sldId="363"/>
            <ac:spMk id="3078" creationId="{ED450C4B-95B3-4425-BD1C-172DAA757C49}"/>
          </ac:spMkLst>
        </pc:spChg>
        <pc:graphicFrameChg chg="mod">
          <ac:chgData name="Francis Leung" userId="a21597cc3ce00b8f" providerId="LiveId" clId="{2A99380D-5873-41B7-B62B-6E15EF02C497}" dt="2019-09-01T17:40:31.453" v="37" actId="1076"/>
          <ac:graphicFrameMkLst>
            <pc:docMk/>
            <pc:sldMk cId="0" sldId="363"/>
            <ac:graphicFrameMk id="3074" creationId="{3C688336-A72B-466A-B374-8134D243CF0A}"/>
          </ac:graphicFrameMkLst>
        </pc:graphicFrameChg>
      </pc:sldChg>
      <pc:sldChg chg="modSp">
        <pc:chgData name="Francis Leung" userId="a21597cc3ce00b8f" providerId="LiveId" clId="{2A99380D-5873-41B7-B62B-6E15EF02C497}" dt="2019-09-01T18:28:13.118" v="49" actId="1076"/>
        <pc:sldMkLst>
          <pc:docMk/>
          <pc:sldMk cId="0" sldId="368"/>
        </pc:sldMkLst>
        <pc:spChg chg="mod">
          <ac:chgData name="Francis Leung" userId="a21597cc3ce00b8f" providerId="LiveId" clId="{2A99380D-5873-41B7-B62B-6E15EF02C497}" dt="2019-09-01T18:28:13.118" v="49" actId="1076"/>
          <ac:spMkLst>
            <pc:docMk/>
            <pc:sldMk cId="0" sldId="368"/>
            <ac:spMk id="26628" creationId="{DFD9EBC1-1A4C-497C-9F4C-BD814A4190F6}"/>
          </ac:spMkLst>
        </pc:spChg>
        <pc:spChg chg="mod">
          <ac:chgData name="Francis Leung" userId="a21597cc3ce00b8f" providerId="LiveId" clId="{2A99380D-5873-41B7-B62B-6E15EF02C497}" dt="2019-09-01T18:27:57.971" v="46" actId="14100"/>
          <ac:spMkLst>
            <pc:docMk/>
            <pc:sldMk cId="0" sldId="368"/>
            <ac:spMk id="26676" creationId="{3B92F674-597B-4D34-9DE0-EB9888789BF1}"/>
          </ac:spMkLst>
        </pc:spChg>
        <pc:graphicFrameChg chg="mod">
          <ac:chgData name="Francis Leung" userId="a21597cc3ce00b8f" providerId="LiveId" clId="{2A99380D-5873-41B7-B62B-6E15EF02C497}" dt="2019-09-01T18:28:02.347" v="47" actId="1076"/>
          <ac:graphicFrameMkLst>
            <pc:docMk/>
            <pc:sldMk cId="0" sldId="368"/>
            <ac:graphicFrameMk id="441420" creationId="{026AFCFC-D9CE-4DC1-9335-7AD111199E5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39283-A650-49C6-BA84-2C141246FAD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D4A7-7DE4-435C-9211-362CBC73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C2382B3-8377-4CAA-959D-3D59870F5E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5AED6BE-B8D9-4FBC-B346-153C706F49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8E71EE-0955-4558-9889-826E39930315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B172CE1E-5698-40CB-9B6F-8F355901CF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385642F4-3295-474C-B08B-E20A86AD3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F2D77-7796-45B2-BE8E-D0CA4600BB6C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E61BFA17-7FBB-4BC3-9E7B-091FB1CF2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991019FC-38F3-4F21-BC0B-2D2516193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50DC141-13C0-49DA-A25B-DF4E0F6185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ED75239-A3A0-485A-8639-AAEEB8A021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247059-B913-46CC-93B6-19F7D1B76C81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945BC8EF-855A-4D1F-ACFA-4271257563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909B3B63-B12D-48D1-B356-DF1668E3C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8E5BA-4C77-40E2-A5E4-F3430E325BF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47C790E7-BBB9-4BAE-A1EA-3D833A2AB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25F982A2-2939-40AD-9E58-641077B02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8A94E50-FEE8-4851-844E-A1436A36FE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F9A7200-E463-486C-8814-AA08092C9E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16DC2F-CC92-4DC2-A028-292F35A6A112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586279BC-2C31-4225-8500-8A6AC95E14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2C8F544C-8C30-4C18-A60B-2C72BBBD3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7C7A0-6DA4-4D9B-964C-D3DA887B61B7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735AA60C-D250-455B-A8DB-3DDEAE596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ADE5F3E8-45F6-4484-83F1-BFE8AAA96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3D01518-6533-4256-AE62-9B9765DAB9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3BCDFF8-3417-4CF0-A069-8743D0AC2C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0CFA1-0552-415B-A883-EFB84E67B207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0" name="Rectangle 6">
            <a:extLst>
              <a:ext uri="{FF2B5EF4-FFF2-40B4-BE49-F238E27FC236}">
                <a16:creationId xmlns:a16="http://schemas.microsoft.com/office/drawing/2014/main" id="{78B73532-46E0-430F-8FC3-CC45B71EDD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1" name="Rectangle 7">
            <a:extLst>
              <a:ext uri="{FF2B5EF4-FFF2-40B4-BE49-F238E27FC236}">
                <a16:creationId xmlns:a16="http://schemas.microsoft.com/office/drawing/2014/main" id="{F507BA60-D84D-4315-A447-523724FD28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D5AA6E-AD52-47B5-9B0F-9713CB35C8BD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>
            <a:extLst>
              <a:ext uri="{FF2B5EF4-FFF2-40B4-BE49-F238E27FC236}">
                <a16:creationId xmlns:a16="http://schemas.microsoft.com/office/drawing/2014/main" id="{2FD34729-C5A4-469B-9972-830368444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>
            <a:extLst>
              <a:ext uri="{FF2B5EF4-FFF2-40B4-BE49-F238E27FC236}">
                <a16:creationId xmlns:a16="http://schemas.microsoft.com/office/drawing/2014/main" id="{4885C51E-2E97-462C-8700-B8A23E5DA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BBEE471-56C7-462D-97DB-2B692945D1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4EC0ED-8CA6-4684-9DF1-175700A0D9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2E5D3C-A42C-4EBD-96F6-26659647D5A5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2673AE9B-4179-4052-B0A3-41B86CE1DA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5021504D-E157-4448-9267-60E56B1D9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4791A2-22DE-4469-821F-EBBA3CB8A03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449F91FB-56D1-43A8-8A60-00A6EC717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FFE71370-6D4B-44B1-92F0-C6600D5A7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9CB018F-560E-4307-88AB-00A2F0DBD6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29B1F85-C428-4324-B17F-375D1F4B0C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FF319A-DFE5-4F69-A3E9-75E204A19917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>
            <a:extLst>
              <a:ext uri="{FF2B5EF4-FFF2-40B4-BE49-F238E27FC236}">
                <a16:creationId xmlns:a16="http://schemas.microsoft.com/office/drawing/2014/main" id="{7BE52E89-52E2-43E5-8E9F-94A1A547C1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3669" name="Rectangle 7">
            <a:extLst>
              <a:ext uri="{FF2B5EF4-FFF2-40B4-BE49-F238E27FC236}">
                <a16:creationId xmlns:a16="http://schemas.microsoft.com/office/drawing/2014/main" id="{EB386183-8E93-478C-830C-1E4C2DAD9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2018B-5237-4EC1-AC79-EE9ED3F207DE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CDC97C1A-D10A-456F-8ACC-EEC89A4C2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>
            <a:extLst>
              <a:ext uri="{FF2B5EF4-FFF2-40B4-BE49-F238E27FC236}">
                <a16:creationId xmlns:a16="http://schemas.microsoft.com/office/drawing/2014/main" id="{A956F875-790E-4C6F-894F-2BF2FD976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5473142-29FA-4BF0-986E-B96F1C7BF8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E9DA645-E2DE-4E7B-B38E-3199CFD195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93A15-2D92-4C05-B29C-53755AFEBF88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B209FA4D-F006-451E-8AA4-7842A6603A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7BCFF2AA-21C8-41B4-8FCE-733444BF0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8F0F18-32A8-49CC-8A2F-4AC4AEC317D5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35DF7C7F-141D-4DA2-8CF3-BE292E0B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B9274F12-9C4A-4A7B-B06E-E00F2F2D5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776A45A-0284-4DDD-857E-79BCE2F329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EBC75F0-8A57-4E60-AFBE-6D8F796275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85C479-FB9F-4933-9D81-3CB44CA33094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>
            <a:extLst>
              <a:ext uri="{FF2B5EF4-FFF2-40B4-BE49-F238E27FC236}">
                <a16:creationId xmlns:a16="http://schemas.microsoft.com/office/drawing/2014/main" id="{53F65444-C65C-403D-9D04-3614A975CE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7" name="Rectangle 7">
            <a:extLst>
              <a:ext uri="{FF2B5EF4-FFF2-40B4-BE49-F238E27FC236}">
                <a16:creationId xmlns:a16="http://schemas.microsoft.com/office/drawing/2014/main" id="{31D5A8D3-F51B-4052-BB86-FD55B10BD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7B5FC-4070-4B41-9F75-480C41DCA001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525E7CCA-306F-43BB-A153-8F8D3FDED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>
            <a:extLst>
              <a:ext uri="{FF2B5EF4-FFF2-40B4-BE49-F238E27FC236}">
                <a16:creationId xmlns:a16="http://schemas.microsoft.com/office/drawing/2014/main" id="{6AC31F45-3D52-4D2E-90D7-9E433DCC5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A6ECACF-67D8-4ABD-BEC2-529A444B5F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45A3794-1A81-452F-BDC5-C2EF53BB9E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BF120-441A-43AA-8611-BC693AA87B3B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C541816A-216D-4A65-9644-15FEF81A83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28758FA3-5C17-4568-BEB7-6E457D793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10681-5F06-40A8-823B-C0976AC16768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B0E8FD7A-F071-4835-B8F1-04F10EC0D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D2E639C3-B7EA-469F-B8A1-D47E1BD4B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1F10D2F-4D0B-4279-96CF-A900EE437A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8F17E5D-9DAD-4CFA-8930-1B11CF39D6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CC1C11-2B64-469D-988E-477A9FCD87A2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4" name="Rectangle 6">
            <a:extLst>
              <a:ext uri="{FF2B5EF4-FFF2-40B4-BE49-F238E27FC236}">
                <a16:creationId xmlns:a16="http://schemas.microsoft.com/office/drawing/2014/main" id="{52CDE7B0-ED0E-4F6C-82AC-D0F0C395B6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7765" name="Rectangle 7">
            <a:extLst>
              <a:ext uri="{FF2B5EF4-FFF2-40B4-BE49-F238E27FC236}">
                <a16:creationId xmlns:a16="http://schemas.microsoft.com/office/drawing/2014/main" id="{5DD2D8D1-714D-455F-8A97-581CD7399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D8118F-496A-4687-B5AA-EDBF0E5C8097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>
            <a:extLst>
              <a:ext uri="{FF2B5EF4-FFF2-40B4-BE49-F238E27FC236}">
                <a16:creationId xmlns:a16="http://schemas.microsoft.com/office/drawing/2014/main" id="{B2DD2543-8032-47FE-A854-266E3D610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>
            <a:extLst>
              <a:ext uri="{FF2B5EF4-FFF2-40B4-BE49-F238E27FC236}">
                <a16:creationId xmlns:a16="http://schemas.microsoft.com/office/drawing/2014/main" id="{F62A3EE5-A990-49B0-B621-F073D5DC8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D13F3CF-45CF-4DD3-A030-122C3DA0D0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88DE93C-3ECC-4731-B4B6-4335BAB830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167BE-9A5C-4DC1-A8D3-5271D7CA3A6F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C989C7C6-5831-47B2-AEEF-F92CE14217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1EFFFB49-54FD-4CFB-A28A-447330EAE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59C247-BBE2-4C57-8280-EB3F2E08515F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1927371B-896B-4844-882C-3713542B9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B09CA83B-B308-4FF5-A803-B4A55F0AD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966B025-77D3-4C02-B3C9-8F75572803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205D0A0-3BF3-4EC8-BE05-DAFAA4A8D2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E17EF3-3072-4562-8DEE-199B4665FD21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410C2A48-964A-4AB1-B7DC-389751AC75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DACB0E9D-7660-46FF-A57E-371D6A5D7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8E98C-F2D9-4425-BDD3-F3A34557713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F17E8214-8E52-4AAD-8D89-32E0DEC22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AD43B2F7-7507-4C3B-9FEE-BE34324A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72422AF-83DA-4360-9003-34801F3AD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B8EFBC5-3CDE-463F-BC99-A61BB9284F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6D0F69-0AB5-43FD-AD52-DE527FB032B9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2" name="Rectangle 6">
            <a:extLst>
              <a:ext uri="{FF2B5EF4-FFF2-40B4-BE49-F238E27FC236}">
                <a16:creationId xmlns:a16="http://schemas.microsoft.com/office/drawing/2014/main" id="{ABC9A03C-E552-4C85-B81E-000FE1EA87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9813" name="Rectangle 7">
            <a:extLst>
              <a:ext uri="{FF2B5EF4-FFF2-40B4-BE49-F238E27FC236}">
                <a16:creationId xmlns:a16="http://schemas.microsoft.com/office/drawing/2014/main" id="{5994883F-6FF8-4B6F-A26F-177FB145B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C26FD-E92C-4302-9981-C1C05A529BFE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>
            <a:extLst>
              <a:ext uri="{FF2B5EF4-FFF2-40B4-BE49-F238E27FC236}">
                <a16:creationId xmlns:a16="http://schemas.microsoft.com/office/drawing/2014/main" id="{C0828DF9-0DFE-424E-BACA-04EC241CE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>
            <a:extLst>
              <a:ext uri="{FF2B5EF4-FFF2-40B4-BE49-F238E27FC236}">
                <a16:creationId xmlns:a16="http://schemas.microsoft.com/office/drawing/2014/main" id="{7206C315-84DE-4E68-ADAC-102847F34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DA3C0F1-FF22-4D5C-B428-6B0972CEE9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7E2AAE3-46CB-484D-9B98-F2BF32701E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8B00C-495C-4A06-8CB2-3B1405CE58D3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463922E1-4AD9-4FF8-AF58-C5492BEA46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2A37948D-52BD-47BA-A65E-DBD6C504E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78BDDE-5BFB-43C4-9FE9-1F0CD4CA675C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791B2257-1408-418B-84D4-CFAD78A87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6AC8186B-AFE5-4868-AFC6-77F10CF69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4B2F661-AD55-4799-AC30-8FB48D875A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EC448C6-F213-458D-A669-7FFDF17780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0A495-FC59-4F13-9C93-755E8F7700A1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>
            <a:extLst>
              <a:ext uri="{FF2B5EF4-FFF2-40B4-BE49-F238E27FC236}">
                <a16:creationId xmlns:a16="http://schemas.microsoft.com/office/drawing/2014/main" id="{878689EE-1122-472A-B606-6725E61102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1861" name="Rectangle 7">
            <a:extLst>
              <a:ext uri="{FF2B5EF4-FFF2-40B4-BE49-F238E27FC236}">
                <a16:creationId xmlns:a16="http://schemas.microsoft.com/office/drawing/2014/main" id="{DC647C34-F0D8-47A5-869B-127790DC4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2BB98B-66EA-4086-B92F-9B808C6DD1C0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>
            <a:extLst>
              <a:ext uri="{FF2B5EF4-FFF2-40B4-BE49-F238E27FC236}">
                <a16:creationId xmlns:a16="http://schemas.microsoft.com/office/drawing/2014/main" id="{DA83AAFB-2763-46C5-B0FE-3C8BA6EAF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>
            <a:extLst>
              <a:ext uri="{FF2B5EF4-FFF2-40B4-BE49-F238E27FC236}">
                <a16:creationId xmlns:a16="http://schemas.microsoft.com/office/drawing/2014/main" id="{88F41307-E7F0-4CA5-84C3-0189583E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00A14755-21E1-4450-A29E-E077CF3F1F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38251CA-37E2-4AF6-9D45-BB55CFC557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ACC0FE-E1CA-452B-B5EC-13A26D3DF494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BCF22B3E-6056-4D9A-9C42-B4DE51EA8D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0200FC85-7E88-411F-B908-8C05FCD43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203C26-59AC-4432-84A0-3B31DD58F927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C52E2429-FC55-42D1-B694-2F993890E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FA414241-4D73-4416-B64E-605DD29F0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302A3DC-88E9-4A47-8B28-4425EF5425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1A9FEC28-F7CE-44B4-9C18-8EF484E305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84FC36-7A18-478D-AABE-146A71BFAC1A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8" name="Rectangle 6">
            <a:extLst>
              <a:ext uri="{FF2B5EF4-FFF2-40B4-BE49-F238E27FC236}">
                <a16:creationId xmlns:a16="http://schemas.microsoft.com/office/drawing/2014/main" id="{4D5D1499-A78E-47AA-962B-4E65495662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3909" name="Rectangle 7">
            <a:extLst>
              <a:ext uri="{FF2B5EF4-FFF2-40B4-BE49-F238E27FC236}">
                <a16:creationId xmlns:a16="http://schemas.microsoft.com/office/drawing/2014/main" id="{CC93C7EB-DBCF-4EAC-B04C-48D47B4F1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F74088-1AB6-4F67-BB08-E5FBA10395C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>
            <a:extLst>
              <a:ext uri="{FF2B5EF4-FFF2-40B4-BE49-F238E27FC236}">
                <a16:creationId xmlns:a16="http://schemas.microsoft.com/office/drawing/2014/main" id="{F1E95038-E96A-4C84-A937-98CE2EA7B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>
            <a:extLst>
              <a:ext uri="{FF2B5EF4-FFF2-40B4-BE49-F238E27FC236}">
                <a16:creationId xmlns:a16="http://schemas.microsoft.com/office/drawing/2014/main" id="{6C3F4CAE-6E74-485E-88D5-E34D1BBB0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FE8B1379-479D-4E18-B820-4C851470F1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00BCC33-3E17-4F67-A7D4-2EDC3A8616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1B0DB9-BA7E-4EDE-B0B3-16F7776FE2DA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5D091EA7-EDEC-4511-BEEB-9CFAA779DA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30D5BE8E-F490-4684-9254-F353D9E75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9A6CA-936E-4E8A-9262-ACA1BB62C6A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7252B26C-21E9-47F7-99A0-743A95C7C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17032FF-D24A-4534-800D-22D59679E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7328FB4-19C0-4F8E-8342-1CE0001089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B180B3F-222D-4D6D-AA26-51C0D64514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F57A74-CA94-407A-9893-9BE404B14242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6" name="Rectangle 6">
            <a:extLst>
              <a:ext uri="{FF2B5EF4-FFF2-40B4-BE49-F238E27FC236}">
                <a16:creationId xmlns:a16="http://schemas.microsoft.com/office/drawing/2014/main" id="{CB198B62-8A1F-4F7F-88C4-5E25BE0078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5957" name="Rectangle 7">
            <a:extLst>
              <a:ext uri="{FF2B5EF4-FFF2-40B4-BE49-F238E27FC236}">
                <a16:creationId xmlns:a16="http://schemas.microsoft.com/office/drawing/2014/main" id="{FD4D821C-E606-43E2-B2BC-6475AAD2C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8F4616-10AA-4C7D-B41E-6AB46A4B6E82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>
            <a:extLst>
              <a:ext uri="{FF2B5EF4-FFF2-40B4-BE49-F238E27FC236}">
                <a16:creationId xmlns:a16="http://schemas.microsoft.com/office/drawing/2014/main" id="{73B2E308-2C6A-4354-892C-7649A9225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>
            <a:extLst>
              <a:ext uri="{FF2B5EF4-FFF2-40B4-BE49-F238E27FC236}">
                <a16:creationId xmlns:a16="http://schemas.microsoft.com/office/drawing/2014/main" id="{7759769B-A08C-4313-A025-C84E2AB7D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7683B63F-0074-4C60-9A8D-0D6AA09FA3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80C2C2DF-5282-4D4E-B062-9715D2337E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18C490-FD99-47AE-BC93-AF5B6E27B523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D5D36F05-09B2-4E54-B027-9DCB29771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87D7DC66-D295-4DA5-8210-1B255859D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83CAC-B53C-46D5-B102-735E4DB72B1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F63F6636-C872-4317-B54F-4F25D0FDE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C9676B9C-3517-42B6-AEEE-7ED813318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7D62B212-1308-467D-9F0A-E68FB4707E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A239955-E8CB-4DED-9A10-5A4EEEE72A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A0153-1242-464F-810A-6F70C6A2DEC8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4" name="Rectangle 6">
            <a:extLst>
              <a:ext uri="{FF2B5EF4-FFF2-40B4-BE49-F238E27FC236}">
                <a16:creationId xmlns:a16="http://schemas.microsoft.com/office/drawing/2014/main" id="{20CDC162-8DF2-4451-82D1-5B5DC5F9C6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8005" name="Rectangle 7">
            <a:extLst>
              <a:ext uri="{FF2B5EF4-FFF2-40B4-BE49-F238E27FC236}">
                <a16:creationId xmlns:a16="http://schemas.microsoft.com/office/drawing/2014/main" id="{580F5F32-FA92-461D-BD09-651FAA981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C4581-B2C6-4CA5-835F-36D9206BF07C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>
            <a:extLst>
              <a:ext uri="{FF2B5EF4-FFF2-40B4-BE49-F238E27FC236}">
                <a16:creationId xmlns:a16="http://schemas.microsoft.com/office/drawing/2014/main" id="{8221A01E-1051-4FFE-8387-129BA0B1F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>
            <a:extLst>
              <a:ext uri="{FF2B5EF4-FFF2-40B4-BE49-F238E27FC236}">
                <a16:creationId xmlns:a16="http://schemas.microsoft.com/office/drawing/2014/main" id="{9D277E12-0847-4039-A757-1249677C8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26AA922-759D-4B13-8F5A-9B2306F882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8104DBD-033B-4DEC-BFBB-2010900EBD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D73551-3E80-4A0E-975F-6B2FC9B854D5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1B63E3F9-4DEB-4BA3-AF43-0D7B0D30A3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D02EE578-65E0-40EA-9B79-80DF3D03B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1A72C-5ADE-48E9-B946-CC1E6C95378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23DD4CE3-649C-412E-84B6-3D280717E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4E74657F-7471-4C21-B8EC-9750F16C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910FE42-0499-4BFE-BB21-A0B530E4F2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2C3314C-2099-4D36-AB40-771CF7D796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C5963-08F6-40F8-BC1B-F644430181E0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4E703E33-F1EE-45F6-991F-B101CB395B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03BD82ED-B51A-45B7-B375-D77F07B3B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429DED-20F4-49EA-B2A5-76FE6AD57984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81CF047B-43E6-47F6-B1D6-7D78C7013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B3036B0A-4D86-4E81-B960-81E0AC1AB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33760FA-38FF-4DAD-869B-2855500FF1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6F306EF-0DE9-47DB-B8C6-F086030FEC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C1FED9-0B60-4797-87D5-01FFAF6E2D42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20346C31-E046-42F1-890E-2F69293DA1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0F162BE9-D316-4D55-AD99-81C87DE6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70FEA6-DE92-437C-AEC3-5CAA672384B6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718B4570-4AC3-495D-92FA-ED0A5A405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D3C4CE12-3844-4C65-AB32-7F1186468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7B9DBA4-A4E5-4A72-BCC5-1AAC8889C6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3942E41-37DC-48B2-BACF-601DD82603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7E8EC3-DC80-4B5B-AE9A-7975A86E9547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95EA96EC-5DE3-4773-8235-4E42899103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2C7ED56F-E3A1-42FE-B93F-0DCC6D073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94A2D2-0F34-4BBA-9D66-6D1349711247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44CC56AE-F441-40E6-98A4-B8833C630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3613C8A3-B280-4DF9-B924-8A3CAA180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43D5159-D7CE-4741-BA70-41CB5F963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110D524-7A01-4DC7-82FA-05A92AFDE5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78B7A-F143-4FAC-8922-02644EA26F94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5E5487A2-2137-4C28-8F4B-4DC5226D0F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3E98EAC2-C71B-4432-ADEE-C618F955D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B010BD-A687-43BC-BBEE-4AC4626D4F4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FCF56DC3-4A5B-4C48-A738-60E320B55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ACDDBBA5-4BBD-4B8F-8F1C-E2F7B2B17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9584BE8-EE2E-45EB-AAAE-A4D7E2255E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B10F3AA-D458-4EDC-AD84-3CCD4A7BE8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666BDA-5647-415B-B261-50B70FFE84A7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579B08C1-0D39-4B2A-A123-D4B5CFD2BB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C42DB4DD-B4D7-430F-9A4F-E019343B4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78DCF-A322-4D08-8684-4EE29BF97C97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219BFD92-5CE3-4C1A-8842-A27394DDB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5F91EC3C-CD2C-4A6B-A8D5-6E6F136C2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D2DB801-B23A-4416-945E-AC81BDDDD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14BF43F-BE8C-4E0E-8E0C-C4AE69D857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7320E-377B-4EF4-B24F-A8D01E477523}" type="datetime3">
              <a:rPr lang="en-US" altLang="en-US" smtClean="0">
                <a:latin typeface="Times New Roman" panose="02020603050405020304" pitchFamily="18" charset="0"/>
              </a:rPr>
              <a:pPr/>
              <a:t>8 September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470E3438-5201-4120-9FA6-CE1BC6FD5F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46BA1264-DA58-4D4F-AF19-BE462E534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5E5B75-2F15-49AD-AFF6-1C95665EE76E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5E7AD31E-E46E-4623-ABFF-9D88E2ADF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5B60040C-2A0B-4378-B318-A534A9C19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52CF-7B9C-425E-B049-CFF7FD1F8BFC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C9C1-6D6C-4862-887E-1F3151FA6FD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3791-FF8C-49AE-8D8A-4E355C8935B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4BB4-DF40-4F7A-B62C-68B66294D695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4B9-6FDD-4387-8320-37C50E281D66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42E-B1CF-41F9-BBBB-CF7E5592BC6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0A69-5F23-4B0A-8A59-3139D11033E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5699-387A-4E73-9515-D26532832F60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3285-3CEC-4295-AAD6-4BC3D87D76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AE7F-21E2-46E8-B039-69A182C89298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DA568DE-07C4-476F-B60D-7CC60BDC7E5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22E3-CD3D-4DD0-B516-922BC9548406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67CB-21C4-43F3-A84A-FF76C817C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Encoding Operators and Operands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606E5-AD8C-474C-BE57-FC782998E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P&amp;H Chapter 2.1 to 2.6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F766-0906-4289-BD94-F5B77A33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>
            <a:extLst>
              <a:ext uri="{FF2B5EF4-FFF2-40B4-BE49-F238E27FC236}">
                <a16:creationId xmlns:a16="http://schemas.microsoft.com/office/drawing/2014/main" id="{CC39A3D8-6DCC-488E-A3A2-284A4BFDB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1</a:t>
            </a:r>
            <a:endParaRPr lang="en-AU" altLang="en-US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24B240DE-FA7B-47B8-A487-143145155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g = h + A[8];</a:t>
            </a:r>
          </a:p>
          <a:p>
            <a:pPr lvl="1" eaLnBrk="1" hangingPunct="1"/>
            <a:r>
              <a:rPr lang="en-US" altLang="en-US"/>
              <a:t>g in $s1, h in $s2, base address of A in $s3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lvl="1" eaLnBrk="1" hangingPunct="1"/>
            <a:r>
              <a:rPr lang="en-US" altLang="en-US"/>
              <a:t>Index 8 requires offset of 32</a:t>
            </a:r>
          </a:p>
          <a:p>
            <a:pPr lvl="2" eaLnBrk="1" hangingPunct="1"/>
            <a:r>
              <a:rPr lang="en-US" altLang="en-US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$s1, $s2, $t0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16389" name="AutoShape 6">
            <a:extLst>
              <a:ext uri="{FF2B5EF4-FFF2-40B4-BE49-F238E27FC236}">
                <a16:creationId xmlns:a16="http://schemas.microsoft.com/office/drawing/2014/main" id="{87248591-D8F1-49CB-A700-A2DEC6F23233}"/>
              </a:ext>
            </a:extLst>
          </p:cNvPr>
          <p:cNvSpPr>
            <a:spLocks/>
          </p:cNvSpPr>
          <p:nvPr/>
        </p:nvSpPr>
        <p:spPr bwMode="auto">
          <a:xfrm>
            <a:off x="3075933" y="5426710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61728"/>
              <a:gd name="adj4" fmla="val 87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dirty="0"/>
              <a:t>offset</a:t>
            </a:r>
          </a:p>
        </p:txBody>
      </p:sp>
      <p:sp>
        <p:nvSpPr>
          <p:cNvPr id="16390" name="AutoShape 7">
            <a:extLst>
              <a:ext uri="{FF2B5EF4-FFF2-40B4-BE49-F238E27FC236}">
                <a16:creationId xmlns:a16="http://schemas.microsoft.com/office/drawing/2014/main" id="{89DBA9D0-8BB0-4386-A6B1-35468D7ABA6B}"/>
              </a:ext>
            </a:extLst>
          </p:cNvPr>
          <p:cNvSpPr>
            <a:spLocks/>
          </p:cNvSpPr>
          <p:nvPr/>
        </p:nvSpPr>
        <p:spPr bwMode="auto">
          <a:xfrm>
            <a:off x="5664201" y="5445126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43145"/>
              <a:gd name="adj4" fmla="val -610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base register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C0599-3AAD-4161-912E-933FAD5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>
            <a:extLst>
              <a:ext uri="{FF2B5EF4-FFF2-40B4-BE49-F238E27FC236}">
                <a16:creationId xmlns:a16="http://schemas.microsoft.com/office/drawing/2014/main" id="{DD212738-F258-409A-9995-2E3D34DA7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2</a:t>
            </a:r>
            <a:endParaRPr lang="en-AU" altLang="en-US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5DE5C682-A378-4D54-ABD0-9627B50BA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/>
              <a:t>h in $s2, base address of A in $s3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lvl="1" eaLnBrk="1" hangingPunct="1"/>
            <a:r>
              <a:rPr lang="en-US" altLang="en-US"/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$t0, $s2, $t0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sw  $t0, 48($s3)    # store word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85636-4950-4F38-8AD3-52BF3C7D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614F8E3E-EF94-4B29-95FA-14CA2DDA6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13EBEB0F-CB84-45C1-8A40-BBDBDC1E4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6BEF3-FBAE-4FD7-A110-42FEA04A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>
            <a:extLst>
              <a:ext uri="{FF2B5EF4-FFF2-40B4-BE49-F238E27FC236}">
                <a16:creationId xmlns:a16="http://schemas.microsoft.com/office/drawing/2014/main" id="{A6F49028-CD6E-4B62-9212-1EEFD15FE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E5DE927D-6DEF-4B65-9986-65FB7616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addi $s3, $s3, 4</a:t>
            </a:r>
          </a:p>
          <a:p>
            <a:pPr eaLnBrk="1" hangingPunct="1"/>
            <a:r>
              <a:rPr lang="en-US" altLang="en-US"/>
              <a:t>No subtract immediate instruction</a:t>
            </a:r>
          </a:p>
          <a:p>
            <a:pPr lvl="1" eaLnBrk="1" hangingPunct="1"/>
            <a:r>
              <a:rPr lang="en-US" altLang="en-US"/>
              <a:t>Just use a negative constant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addi $s2, $s1, -1</a:t>
            </a:r>
          </a:p>
          <a:p>
            <a:pPr eaLnBrk="1" hangingPunct="1"/>
            <a:r>
              <a:rPr lang="en-US" altLang="en-US" i="1"/>
              <a:t>Design Principle 3:</a:t>
            </a:r>
            <a:r>
              <a:rPr lang="en-US" altLang="en-US"/>
              <a:t> 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0C38F-A3F5-487C-AF79-87969D6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20FA6258-AE32-4FE5-B6F9-948E7BC9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Constant Zero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E3263D0-6718-4BEF-A4B3-FE38BEA2C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MIPS register 0 ($zero) is the constant 0</a:t>
            </a:r>
          </a:p>
          <a:p>
            <a:pPr lvl="1" eaLnBrk="1" hangingPunct="1"/>
            <a:r>
              <a:rPr lang="en-AU" altLang="en-US"/>
              <a:t>Cannot be overwritten</a:t>
            </a:r>
          </a:p>
          <a:p>
            <a:pPr eaLnBrk="1" hangingPunct="1"/>
            <a:r>
              <a:rPr lang="en-AU" altLang="en-US"/>
              <a:t>Useful for common operations</a:t>
            </a:r>
          </a:p>
          <a:p>
            <a:pPr lvl="1" eaLnBrk="1" hangingPunct="1"/>
            <a:r>
              <a:rPr lang="en-AU" altLang="en-US"/>
              <a:t>E.g., 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</a:rPr>
              <a:t>	add $t2, $s1, $zero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DD94F-D8F3-4D8C-BC76-9FECBCD6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>
            <a:extLst>
              <a:ext uri="{FF2B5EF4-FFF2-40B4-BE49-F238E27FC236}">
                <a16:creationId xmlns:a16="http://schemas.microsoft.com/office/drawing/2014/main" id="{1105348A-FE26-4F87-B6FC-854FDBC6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110" y="550990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Unsigned Binary Integers</a:t>
            </a:r>
            <a:endParaRPr lang="en-AU" altLang="en-US" dirty="0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6C28ECEC-7CA4-496B-A3BB-0FDB575C7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9633" y="1723129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Given an n-bit number</a:t>
            </a:r>
            <a:endParaRPr lang="en-AU" altLang="en-US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6C21CE9-F8DB-4D32-A502-26E892A6C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20008"/>
              </p:ext>
            </p:extLst>
          </p:nvPr>
        </p:nvGraphicFramePr>
        <p:xfrm>
          <a:off x="2843214" y="2370829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66C21CE9-F8DB-4D32-A502-26E892A6C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4" y="2370829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>
            <a:extLst>
              <a:ext uri="{FF2B5EF4-FFF2-40B4-BE49-F238E27FC236}">
                <a16:creationId xmlns:a16="http://schemas.microsoft.com/office/drawing/2014/main" id="{1EA61BF7-4B1F-442F-A69F-F7A6C834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051740"/>
            <a:ext cx="8270875" cy="30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Range: 0 to +2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0000 0000 0000 0000 0000 0000 0000 1011</a:t>
            </a:r>
            <a:r>
              <a:rPr lang="en-US" altLang="en-US" sz="2400" baseline="-25000" dirty="0"/>
              <a:t>2</a:t>
            </a:r>
            <a:br>
              <a:rPr lang="en-US" altLang="en-US" sz="2400" dirty="0"/>
            </a:br>
            <a:r>
              <a:rPr lang="en-US" altLang="en-US" sz="2400" dirty="0"/>
              <a:t>= 0 + … + 1×2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+ 0×2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+1×2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+1×2</a:t>
            </a:r>
            <a:r>
              <a:rPr lang="en-US" altLang="en-US" sz="2400" baseline="30000" dirty="0"/>
              <a:t>0</a:t>
            </a:r>
            <a:br>
              <a:rPr lang="en-US" altLang="en-US" sz="2400" dirty="0"/>
            </a:br>
            <a:r>
              <a:rPr lang="en-US" altLang="en-US" sz="2400" dirty="0"/>
              <a:t>= 0 + … + 8 + 0 + 2 + 1 = 11</a:t>
            </a:r>
            <a:r>
              <a:rPr lang="en-US" altLang="en-US" sz="2400" baseline="-25000" dirty="0"/>
              <a:t>10</a:t>
            </a:r>
            <a:endParaRPr lang="en-US" altLang="en-US" sz="24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0 to +4,294,967,295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C75AE-FF4F-40F8-BD62-4A6AF429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>
            <a:extLst>
              <a:ext uri="{FF2B5EF4-FFF2-40B4-BE49-F238E27FC236}">
                <a16:creationId xmlns:a16="http://schemas.microsoft.com/office/drawing/2014/main" id="{226F7027-1930-4EE9-B7A4-55AC7E7F6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1032" y="880272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2s-Complement Signed Integers</a:t>
            </a:r>
            <a:endParaRPr lang="en-AU" altLang="en-US" sz="4000" dirty="0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9F3701D4-F3DD-4DE9-A827-27B089471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643064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Given an n-bit number</a:t>
            </a:r>
            <a:endParaRPr lang="en-AU" altLang="en-US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DA48729-D6D9-486E-A3E5-31E1C0DC3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85058"/>
              </p:ext>
            </p:extLst>
          </p:nvPr>
        </p:nvGraphicFramePr>
        <p:xfrm>
          <a:off x="2984500" y="2351881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BDA48729-D6D9-486E-A3E5-31E1C0DC3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351881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>
            <a:extLst>
              <a:ext uri="{FF2B5EF4-FFF2-40B4-BE49-F238E27FC236}">
                <a16:creationId xmlns:a16="http://schemas.microsoft.com/office/drawing/2014/main" id="{E03FF7FF-A6EB-4BC5-9396-35A281E4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100388"/>
            <a:ext cx="827087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Range: –2</a:t>
            </a:r>
            <a:r>
              <a:rPr lang="en-US" altLang="en-US" sz="3200" baseline="30000" dirty="0"/>
              <a:t>n – 1</a:t>
            </a:r>
            <a:r>
              <a:rPr lang="en-US" altLang="en-US" sz="3200" dirty="0"/>
              <a:t> to +2</a:t>
            </a:r>
            <a:r>
              <a:rPr lang="en-US" altLang="en-US" sz="3200" baseline="30000" dirty="0"/>
              <a:t>n – 1</a:t>
            </a:r>
            <a:r>
              <a:rPr lang="en-US" altLang="en-US" sz="3200" dirty="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1111 1111 1111 1111 1111 1111 1111 1100</a:t>
            </a:r>
            <a:r>
              <a:rPr lang="en-US" altLang="en-US" sz="2400" baseline="-25000" dirty="0"/>
              <a:t>2</a:t>
            </a:r>
            <a:br>
              <a:rPr lang="en-US" altLang="en-US" sz="2400" dirty="0"/>
            </a:br>
            <a:r>
              <a:rPr lang="en-US" altLang="en-US" sz="2400" dirty="0"/>
              <a:t>= –1×2</a:t>
            </a:r>
            <a:r>
              <a:rPr lang="en-US" altLang="en-US" sz="2400" baseline="30000" dirty="0"/>
              <a:t>31</a:t>
            </a:r>
            <a:r>
              <a:rPr lang="en-US" altLang="en-US" sz="2400" dirty="0"/>
              <a:t> + 1×2</a:t>
            </a:r>
            <a:r>
              <a:rPr lang="en-US" altLang="en-US" sz="2400" baseline="30000" dirty="0"/>
              <a:t>30</a:t>
            </a:r>
            <a:r>
              <a:rPr lang="en-US" altLang="en-US" sz="2400" dirty="0"/>
              <a:t> + … + 1×2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+0×2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+0×2</a:t>
            </a:r>
            <a:r>
              <a:rPr lang="en-US" altLang="en-US" sz="2400" baseline="30000" dirty="0"/>
              <a:t>0</a:t>
            </a:r>
            <a:br>
              <a:rPr lang="en-US" altLang="en-US" sz="2400" dirty="0"/>
            </a:br>
            <a:r>
              <a:rPr lang="en-US" altLang="en-US" sz="2400" dirty="0"/>
              <a:t>= –2,147,483,648 + 2,147,483,644 = –4</a:t>
            </a:r>
            <a:r>
              <a:rPr lang="en-US" altLang="en-US" sz="2400" baseline="-25000" dirty="0"/>
              <a:t>10</a:t>
            </a:r>
            <a:endParaRPr lang="en-US" altLang="en-US" sz="24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–2,147,483,648 to +2,147,483,647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D25BC-8A0E-445E-9838-C9531569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>
            <a:extLst>
              <a:ext uri="{FF2B5EF4-FFF2-40B4-BE49-F238E27FC236}">
                <a16:creationId xmlns:a16="http://schemas.microsoft.com/office/drawing/2014/main" id="{C918E9C2-A23D-47A4-AE41-41EB30A7C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2482" y="8921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2s-Complement Signed Integers</a:t>
            </a:r>
            <a:endParaRPr lang="en-AU" altLang="en-US" sz="4000" dirty="0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181F4533-6268-4DE7-96C3-D586DF3F3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31 is sign bit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41071-3186-4D5A-826B-3525456E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>
            <a:extLst>
              <a:ext uri="{FF2B5EF4-FFF2-40B4-BE49-F238E27FC236}">
                <a16:creationId xmlns:a16="http://schemas.microsoft.com/office/drawing/2014/main" id="{D8DABB75-6BAC-4821-964D-965303072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0306" y="480825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Signed Negation</a:t>
            </a:r>
            <a:endParaRPr lang="en-AU" altLang="en-US" dirty="0"/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id="{571A4AA5-25FE-4D42-8FFB-FBCEDDC31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826765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Complement and add 1</a:t>
            </a:r>
          </a:p>
          <a:p>
            <a:pPr lvl="1" eaLnBrk="1" hangingPunct="1"/>
            <a:r>
              <a:rPr lang="en-US" altLang="en-US" dirty="0"/>
              <a:t>Complement means 1 </a:t>
            </a:r>
            <a:r>
              <a:rPr lang="en-US" altLang="en-US" dirty="0">
                <a:cs typeface="Arial" panose="020B0604020202020204" pitchFamily="34" charset="0"/>
              </a:rPr>
              <a:t>→ </a:t>
            </a:r>
            <a:r>
              <a:rPr lang="en-US" altLang="en-US" dirty="0"/>
              <a:t>0, 0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1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3C688336-A72B-466A-B374-8134D243C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02698"/>
              </p:ext>
            </p:extLst>
          </p:nvPr>
        </p:nvGraphicFramePr>
        <p:xfrm>
          <a:off x="3127484" y="2800487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3C688336-A72B-466A-B374-8134D243C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484" y="2800487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>
            <a:extLst>
              <a:ext uri="{FF2B5EF4-FFF2-40B4-BE49-F238E27FC236}">
                <a16:creationId xmlns:a16="http://schemas.microsoft.com/office/drawing/2014/main" id="{ED450C4B-95B3-4425-BD1C-172DAA757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118951"/>
            <a:ext cx="8270875" cy="17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Example: negate +2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+2 = 0000 0000 … 0010</a:t>
            </a:r>
            <a:r>
              <a:rPr lang="en-US" altLang="en-US" sz="2800" baseline="-25000" dirty="0"/>
              <a:t>2</a:t>
            </a:r>
            <a:endParaRPr lang="en-US" altLang="en-US" sz="2800" dirty="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–2 = 1111 1111 … 1101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+ 1</a:t>
            </a:r>
            <a:br>
              <a:rPr lang="en-US" altLang="en-US" sz="2800" dirty="0"/>
            </a:br>
            <a:r>
              <a:rPr lang="en-US" altLang="en-US" sz="2800" dirty="0"/>
              <a:t>     = 1111 1111 … 1110</a:t>
            </a:r>
            <a:r>
              <a:rPr lang="en-US" altLang="en-US" sz="2800" baseline="-25000" dirty="0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A7419-9C12-4C02-A03C-F0044DB7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6">
            <a:extLst>
              <a:ext uri="{FF2B5EF4-FFF2-40B4-BE49-F238E27FC236}">
                <a16:creationId xmlns:a16="http://schemas.microsoft.com/office/drawing/2014/main" id="{A2F0D1D2-B3CC-4622-B408-35E934DBC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BD31CF69-AC9E-48A2-852B-DA3DB0C76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addi</a:t>
            </a:r>
            <a:r>
              <a:rPr lang="en-US" altLang="en-US" sz="2400"/>
              <a:t>: extend immediate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lh</a:t>
            </a:r>
            <a:r>
              <a:rPr lang="en-US" altLang="en-US" sz="2400"/>
              <a:t>: extend loaded byte/halfword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bne</a:t>
            </a:r>
            <a:r>
              <a:rPr lang="en-US" altLang="en-US" sz="2400"/>
              <a:t>: extend the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+2: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 =&gt; </a:t>
            </a:r>
            <a:r>
              <a:rPr lang="en-US" altLang="en-US" sz="2400">
                <a:solidFill>
                  <a:schemeClr val="hlink"/>
                </a:solidFill>
              </a:rPr>
              <a:t>0000 0000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–2: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 =&gt; </a:t>
            </a:r>
            <a:r>
              <a:rPr lang="en-AU" altLang="en-US" sz="2400">
                <a:solidFill>
                  <a:schemeClr val="hlink"/>
                </a:solidFill>
              </a:rPr>
              <a:t>1111 1111</a:t>
            </a:r>
            <a:r>
              <a:rPr lang="en-AU" altLang="en-US" sz="2400"/>
              <a:t>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3059C-1E50-4B7E-9344-962CDF9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D17D-BC02-4747-8C9E-60500C52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795" y="459905"/>
            <a:ext cx="9520158" cy="104923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083A-8C68-4482-8B43-C175AB33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5774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Arithmatic</a:t>
            </a:r>
            <a:r>
              <a:rPr lang="en-US" dirty="0"/>
              <a:t> Operations and Operands</a:t>
            </a:r>
          </a:p>
          <a:p>
            <a:pPr lvl="1"/>
            <a:r>
              <a:rPr lang="en-US" dirty="0"/>
              <a:t>Register operands</a:t>
            </a:r>
          </a:p>
          <a:p>
            <a:pPr lvl="1"/>
            <a:r>
              <a:rPr lang="en-US" dirty="0"/>
              <a:t>Memory operands</a:t>
            </a:r>
          </a:p>
          <a:p>
            <a:pPr lvl="1"/>
            <a:r>
              <a:rPr lang="en-US" dirty="0"/>
              <a:t>Immediate operands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dirty="0"/>
              <a:t>Binary integers</a:t>
            </a:r>
          </a:p>
          <a:p>
            <a:pPr lvl="1"/>
            <a:r>
              <a:rPr lang="en-US" dirty="0"/>
              <a:t>Signed integers (2s complement)</a:t>
            </a:r>
          </a:p>
          <a:p>
            <a:pPr lvl="1"/>
            <a:r>
              <a:rPr lang="en-US" dirty="0"/>
              <a:t>Signed negation</a:t>
            </a:r>
          </a:p>
          <a:p>
            <a:pPr lvl="1"/>
            <a:r>
              <a:rPr lang="en-US" dirty="0"/>
              <a:t>Signed extensions</a:t>
            </a:r>
          </a:p>
          <a:p>
            <a:r>
              <a:rPr lang="en-US" dirty="0"/>
              <a:t>Representing instructions</a:t>
            </a:r>
          </a:p>
          <a:p>
            <a:r>
              <a:rPr lang="en-US" dirty="0"/>
              <a:t>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9D7E-D1B5-42FE-A4BB-2C1A899E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>
            <a:extLst>
              <a:ext uri="{FF2B5EF4-FFF2-40B4-BE49-F238E27FC236}">
                <a16:creationId xmlns:a16="http://schemas.microsoft.com/office/drawing/2014/main" id="{99A2E136-C22A-4BB4-8CDC-B728EB3F3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64A79E18-471E-4E3C-B606-3D3517F70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eaLnBrk="1" hangingPunct="1"/>
            <a:r>
              <a:rPr lang="en-US" altLang="en-US" sz="2800"/>
              <a:t>MIPS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  <a:p>
            <a:pPr eaLnBrk="1" hangingPunct="1"/>
            <a:r>
              <a:rPr lang="en-US" altLang="en-US" sz="2800"/>
              <a:t>Register numbers</a:t>
            </a:r>
          </a:p>
          <a:p>
            <a:pPr lvl="1" eaLnBrk="1" hangingPunct="1"/>
            <a:r>
              <a:rPr lang="en-US" altLang="en-US" sz="2400"/>
              <a:t>$t0 – $t7 are reg’s 8 – 15</a:t>
            </a:r>
          </a:p>
          <a:p>
            <a:pPr lvl="1" eaLnBrk="1" hangingPunct="1"/>
            <a:r>
              <a:rPr lang="en-US" altLang="en-US" sz="2400"/>
              <a:t>$t8 – $t9 are reg’s 24 – 25</a:t>
            </a:r>
          </a:p>
          <a:p>
            <a:pPr lvl="1" eaLnBrk="1" hangingPunct="1"/>
            <a:r>
              <a:rPr lang="en-US" altLang="en-US" sz="2400"/>
              <a:t>$s0 – $s7 are reg’s 16 – 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FB9B0-0207-485D-9D40-1EE13A3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7">
            <a:extLst>
              <a:ext uri="{FF2B5EF4-FFF2-40B4-BE49-F238E27FC236}">
                <a16:creationId xmlns:a16="http://schemas.microsoft.com/office/drawing/2014/main" id="{91791BB4-3E55-4F75-9582-6CC4BD545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>
            <a:extLst>
              <a:ext uri="{FF2B5EF4-FFF2-40B4-BE49-F238E27FC236}">
                <a16:creationId xmlns:a16="http://schemas.microsoft.com/office/drawing/2014/main" id="{3E86E0DA-83CD-4184-AFCF-ACF98B536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3186375"/>
            <a:ext cx="8270875" cy="3050914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fields</a:t>
            </a:r>
          </a:p>
          <a:p>
            <a:pPr lvl="1" eaLnBrk="1" hangingPunct="1"/>
            <a:r>
              <a:rPr lang="en-US" altLang="en-US" dirty="0"/>
              <a:t>op: operation code (opcode)</a:t>
            </a:r>
          </a:p>
          <a:p>
            <a:pPr lvl="1" eaLnBrk="1" hangingPunct="1"/>
            <a:r>
              <a:rPr lang="en-US" altLang="en-US" dirty="0" err="1"/>
              <a:t>rs</a:t>
            </a:r>
            <a:r>
              <a:rPr lang="en-US" altLang="en-US" dirty="0"/>
              <a:t>: first source register number</a:t>
            </a:r>
          </a:p>
          <a:p>
            <a:pPr lvl="1" eaLnBrk="1" hangingPunct="1"/>
            <a:r>
              <a:rPr lang="en-US" altLang="en-US" dirty="0"/>
              <a:t>rt: second source register number</a:t>
            </a:r>
          </a:p>
          <a:p>
            <a:pPr lvl="1" eaLnBrk="1" hangingPunct="1"/>
            <a:r>
              <a:rPr lang="en-US" altLang="en-US" dirty="0" err="1"/>
              <a:t>rd</a:t>
            </a:r>
            <a:r>
              <a:rPr lang="en-US" altLang="en-US" dirty="0"/>
              <a:t>: destination register number</a:t>
            </a:r>
          </a:p>
          <a:p>
            <a:pPr lvl="1" eaLnBrk="1" hangingPunct="1"/>
            <a:r>
              <a:rPr lang="en-US" altLang="en-US" dirty="0" err="1"/>
              <a:t>shamt</a:t>
            </a:r>
            <a:r>
              <a:rPr lang="en-US" altLang="en-US" dirty="0"/>
              <a:t>: shift amount (00000 for now)</a:t>
            </a:r>
          </a:p>
          <a:p>
            <a:pPr lvl="1" eaLnBrk="1" hangingPunct="1"/>
            <a:r>
              <a:rPr lang="en-US" altLang="en-US" dirty="0" err="1"/>
              <a:t>funct</a:t>
            </a:r>
            <a:r>
              <a:rPr lang="en-US" altLang="en-US" dirty="0"/>
              <a:t>: function code (extends opcode)</a:t>
            </a:r>
            <a:endParaRPr lang="en-AU" altLang="en-US" dirty="0"/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3B33D3DF-8252-4498-A0C6-15C475B48B83}"/>
              </a:ext>
            </a:extLst>
          </p:cNvPr>
          <p:cNvGrpSpPr>
            <a:grpSpLocks/>
          </p:cNvGrpSpPr>
          <p:nvPr/>
        </p:nvGrpSpPr>
        <p:grpSpPr bwMode="auto">
          <a:xfrm>
            <a:off x="2261272" y="2215080"/>
            <a:ext cx="6913562" cy="773113"/>
            <a:chOff x="703" y="981"/>
            <a:chExt cx="4355" cy="487"/>
          </a:xfrm>
        </p:grpSpPr>
        <p:sp>
          <p:nvSpPr>
            <p:cNvPr id="24582" name="Text Box 5">
              <a:extLst>
                <a:ext uri="{FF2B5EF4-FFF2-40B4-BE49-F238E27FC236}">
                  <a16:creationId xmlns:a16="http://schemas.microsoft.com/office/drawing/2014/main" id="{9ECB541C-2150-4EDA-81AB-AEA88C079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C180B76B-A152-453A-B91D-94564EF57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>
              <a:extLst>
                <a:ext uri="{FF2B5EF4-FFF2-40B4-BE49-F238E27FC236}">
                  <a16:creationId xmlns:a16="http://schemas.microsoft.com/office/drawing/2014/main" id="{8510CE2B-A5B6-4DB2-B5EB-BC5CE8863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007B3DB3-69D1-4620-911D-A20D38425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>
              <a:extLst>
                <a:ext uri="{FF2B5EF4-FFF2-40B4-BE49-F238E27FC236}">
                  <a16:creationId xmlns:a16="http://schemas.microsoft.com/office/drawing/2014/main" id="{D1362FB7-DE89-4192-A4B1-DC6F27223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>
              <a:extLst>
                <a:ext uri="{FF2B5EF4-FFF2-40B4-BE49-F238E27FC236}">
                  <a16:creationId xmlns:a16="http://schemas.microsoft.com/office/drawing/2014/main" id="{DDBEC917-BA2A-47BA-8F1C-6B0ACB8F7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>
              <a:extLst>
                <a:ext uri="{FF2B5EF4-FFF2-40B4-BE49-F238E27FC236}">
                  <a16:creationId xmlns:a16="http://schemas.microsoft.com/office/drawing/2014/main" id="{F1455683-73DD-487C-A993-75CCBA9C0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D8AFAB55-068F-4477-9A0D-D522FC84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>
              <a:extLst>
                <a:ext uri="{FF2B5EF4-FFF2-40B4-BE49-F238E27FC236}">
                  <a16:creationId xmlns:a16="http://schemas.microsoft.com/office/drawing/2014/main" id="{12AAB7C4-5709-46D9-A71D-CC1FF416B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>
              <a:extLst>
                <a:ext uri="{FF2B5EF4-FFF2-40B4-BE49-F238E27FC236}">
                  <a16:creationId xmlns:a16="http://schemas.microsoft.com/office/drawing/2014/main" id="{584B4BAF-2986-45FA-9231-3F4290110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>
              <a:extLst>
                <a:ext uri="{FF2B5EF4-FFF2-40B4-BE49-F238E27FC236}">
                  <a16:creationId xmlns:a16="http://schemas.microsoft.com/office/drawing/2014/main" id="{2AFA959E-A504-476E-B923-5A3534B1A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>
              <a:extLst>
                <a:ext uri="{FF2B5EF4-FFF2-40B4-BE49-F238E27FC236}">
                  <a16:creationId xmlns:a16="http://schemas.microsoft.com/office/drawing/2014/main" id="{F33873E1-4A02-4E7B-81A2-26D540DBB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106C9-CD9E-49BC-85AE-81DF6A66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6">
            <a:extLst>
              <a:ext uri="{FF2B5EF4-FFF2-40B4-BE49-F238E27FC236}">
                <a16:creationId xmlns:a16="http://schemas.microsoft.com/office/drawing/2014/main" id="{DF031028-6B8C-43FC-B284-C0656763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5604" name="Rectangle 37">
            <a:extLst>
              <a:ext uri="{FF2B5EF4-FFF2-40B4-BE49-F238E27FC236}">
                <a16:creationId xmlns:a16="http://schemas.microsoft.com/office/drawing/2014/main" id="{3949767A-84FB-4E4C-A1F2-B36CA5801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6462" y="304265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$t0, $s1, $s2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460232-B4DF-4F5F-AC66-B0A130A6259B}"/>
              </a:ext>
            </a:extLst>
          </p:cNvPr>
          <p:cNvGrpSpPr/>
          <p:nvPr/>
        </p:nvGrpSpPr>
        <p:grpSpPr>
          <a:xfrm>
            <a:off x="2788596" y="3815345"/>
            <a:ext cx="6913562" cy="1712913"/>
            <a:chOff x="2855914" y="3429001"/>
            <a:chExt cx="6913562" cy="1712913"/>
          </a:xfrm>
        </p:grpSpPr>
        <p:sp>
          <p:nvSpPr>
            <p:cNvPr id="25605" name="Text Box 17">
              <a:extLst>
                <a:ext uri="{FF2B5EF4-FFF2-40B4-BE49-F238E27FC236}">
                  <a16:creationId xmlns:a16="http://schemas.microsoft.com/office/drawing/2014/main" id="{0B89798B-3FBD-44EA-A5E5-CCC2AC386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14" y="3429001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special</a:t>
              </a:r>
              <a:endParaRPr lang="en-AU" altLang="en-US" sz="2000" dirty="0"/>
            </a:p>
          </p:txBody>
        </p:sp>
        <p:sp>
          <p:nvSpPr>
            <p:cNvPr id="25606" name="Text Box 18">
              <a:extLst>
                <a:ext uri="{FF2B5EF4-FFF2-40B4-BE49-F238E27FC236}">
                  <a16:creationId xmlns:a16="http://schemas.microsoft.com/office/drawing/2014/main" id="{080ADDA3-F1C1-465D-9CD1-AD1D6B28C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900" y="3429001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$s1</a:t>
              </a:r>
              <a:endParaRPr lang="en-AU" altLang="en-US" sz="2000"/>
            </a:p>
          </p:txBody>
        </p:sp>
        <p:sp>
          <p:nvSpPr>
            <p:cNvPr id="25607" name="Text Box 19">
              <a:extLst>
                <a:ext uri="{FF2B5EF4-FFF2-40B4-BE49-F238E27FC236}">
                  <a16:creationId xmlns:a16="http://schemas.microsoft.com/office/drawing/2014/main" id="{A52B24DA-5422-4889-8169-D43EC27D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400" y="3429001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$s2</a:t>
              </a:r>
              <a:endParaRPr lang="en-AU" altLang="en-US" sz="2000"/>
            </a:p>
          </p:txBody>
        </p:sp>
        <p:sp>
          <p:nvSpPr>
            <p:cNvPr id="25608" name="Text Box 20">
              <a:extLst>
                <a:ext uri="{FF2B5EF4-FFF2-40B4-BE49-F238E27FC236}">
                  <a16:creationId xmlns:a16="http://schemas.microsoft.com/office/drawing/2014/main" id="{3E772AF3-FEE3-4CA2-8423-556CCF1F9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3429001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$t0</a:t>
              </a:r>
              <a:endParaRPr lang="en-AU" altLang="en-US" sz="2000"/>
            </a:p>
          </p:txBody>
        </p:sp>
        <p:sp>
          <p:nvSpPr>
            <p:cNvPr id="25609" name="Text Box 21">
              <a:extLst>
                <a:ext uri="{FF2B5EF4-FFF2-40B4-BE49-F238E27FC236}">
                  <a16:creationId xmlns:a16="http://schemas.microsoft.com/office/drawing/2014/main" id="{126B8E9F-3832-4FED-905A-BD49DB2B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988" y="3429001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10" name="Text Box 22">
              <a:extLst>
                <a:ext uri="{FF2B5EF4-FFF2-40B4-BE49-F238E27FC236}">
                  <a16:creationId xmlns:a16="http://schemas.microsoft.com/office/drawing/2014/main" id="{B57E8DFB-53E3-40D9-89E5-90BEE640B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2489" y="3429001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add</a:t>
              </a:r>
              <a:endParaRPr lang="en-AU" altLang="en-US" sz="2000"/>
            </a:p>
          </p:txBody>
        </p:sp>
        <p:sp>
          <p:nvSpPr>
            <p:cNvPr id="25611" name="Text Box 23">
              <a:extLst>
                <a:ext uri="{FF2B5EF4-FFF2-40B4-BE49-F238E27FC236}">
                  <a16:creationId xmlns:a16="http://schemas.microsoft.com/office/drawing/2014/main" id="{C3EABA1C-2086-4D3F-8346-63DD67D46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14" y="4078289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12" name="Text Box 24">
              <a:extLst>
                <a:ext uri="{FF2B5EF4-FFF2-40B4-BE49-F238E27FC236}">
                  <a16:creationId xmlns:a16="http://schemas.microsoft.com/office/drawing/2014/main" id="{6BE2CEE8-80C7-4DDE-9301-0BA50D16C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900" y="40782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17</a:t>
              </a:r>
              <a:endParaRPr lang="en-AU" altLang="en-US" sz="2000"/>
            </a:p>
          </p:txBody>
        </p:sp>
        <p:sp>
          <p:nvSpPr>
            <p:cNvPr id="25613" name="Text Box 25">
              <a:extLst>
                <a:ext uri="{FF2B5EF4-FFF2-40B4-BE49-F238E27FC236}">
                  <a16:creationId xmlns:a16="http://schemas.microsoft.com/office/drawing/2014/main" id="{C3D172E3-2210-417D-890B-E7D1F4AAA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400" y="40782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18</a:t>
              </a:r>
              <a:endParaRPr lang="en-AU" altLang="en-US" sz="2000"/>
            </a:p>
          </p:txBody>
        </p:sp>
        <p:sp>
          <p:nvSpPr>
            <p:cNvPr id="25614" name="Text Box 26">
              <a:extLst>
                <a:ext uri="{FF2B5EF4-FFF2-40B4-BE49-F238E27FC236}">
                  <a16:creationId xmlns:a16="http://schemas.microsoft.com/office/drawing/2014/main" id="{4CAF4C44-4EC7-43C9-A98D-7DA753F31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40782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  <a:endParaRPr lang="en-AU" altLang="en-US" sz="2000"/>
            </a:p>
          </p:txBody>
        </p:sp>
        <p:sp>
          <p:nvSpPr>
            <p:cNvPr id="25615" name="Text Box 27">
              <a:extLst>
                <a:ext uri="{FF2B5EF4-FFF2-40B4-BE49-F238E27FC236}">
                  <a16:creationId xmlns:a16="http://schemas.microsoft.com/office/drawing/2014/main" id="{C1A27469-02F2-473B-AD5E-AF35F423A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988" y="40782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16" name="Text Box 28">
              <a:extLst>
                <a:ext uri="{FF2B5EF4-FFF2-40B4-BE49-F238E27FC236}">
                  <a16:creationId xmlns:a16="http://schemas.microsoft.com/office/drawing/2014/main" id="{BE81CA82-1A5B-47CF-BF18-6E4D5AF74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2489" y="4078289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32</a:t>
              </a:r>
              <a:endParaRPr lang="en-AU" altLang="en-US" sz="2000"/>
            </a:p>
          </p:txBody>
        </p:sp>
        <p:sp>
          <p:nvSpPr>
            <p:cNvPr id="25617" name="Text Box 29">
              <a:extLst>
                <a:ext uri="{FF2B5EF4-FFF2-40B4-BE49-F238E27FC236}">
                  <a16:creationId xmlns:a16="http://schemas.microsoft.com/office/drawing/2014/main" id="{CC76F3F4-4D9D-4C61-81BC-3CD4BCFB1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14" y="4725989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000000</a:t>
              </a:r>
              <a:endParaRPr lang="en-AU" altLang="en-US" sz="2000"/>
            </a:p>
          </p:txBody>
        </p:sp>
        <p:sp>
          <p:nvSpPr>
            <p:cNvPr id="25618" name="Text Box 30">
              <a:extLst>
                <a:ext uri="{FF2B5EF4-FFF2-40B4-BE49-F238E27FC236}">
                  <a16:creationId xmlns:a16="http://schemas.microsoft.com/office/drawing/2014/main" id="{C7E3AA0F-08FD-4FF3-907A-6CEE2F7F5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900" y="47259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10001</a:t>
              </a:r>
              <a:endParaRPr lang="en-AU" altLang="en-US" sz="2000"/>
            </a:p>
          </p:txBody>
        </p:sp>
        <p:sp>
          <p:nvSpPr>
            <p:cNvPr id="25619" name="Text Box 31">
              <a:extLst>
                <a:ext uri="{FF2B5EF4-FFF2-40B4-BE49-F238E27FC236}">
                  <a16:creationId xmlns:a16="http://schemas.microsoft.com/office/drawing/2014/main" id="{21361F7C-03A7-43E0-B777-7F8CE926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400" y="47259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10010</a:t>
              </a:r>
              <a:endParaRPr lang="en-AU" altLang="en-US" sz="2000"/>
            </a:p>
          </p:txBody>
        </p:sp>
        <p:sp>
          <p:nvSpPr>
            <p:cNvPr id="25620" name="Text Box 32">
              <a:extLst>
                <a:ext uri="{FF2B5EF4-FFF2-40B4-BE49-F238E27FC236}">
                  <a16:creationId xmlns:a16="http://schemas.microsoft.com/office/drawing/2014/main" id="{253F6BE9-655A-4CF4-A3BD-D96B018FD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900" y="47259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01000</a:t>
              </a:r>
              <a:endParaRPr lang="en-AU" altLang="en-US" sz="2000"/>
            </a:p>
          </p:txBody>
        </p:sp>
        <p:sp>
          <p:nvSpPr>
            <p:cNvPr id="25621" name="Text Box 33">
              <a:extLst>
                <a:ext uri="{FF2B5EF4-FFF2-40B4-BE49-F238E27FC236}">
                  <a16:creationId xmlns:a16="http://schemas.microsoft.com/office/drawing/2014/main" id="{432EBE03-6A9F-4D0F-B338-586AD5810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988" y="4725989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00000</a:t>
              </a:r>
              <a:endParaRPr lang="en-AU" altLang="en-US" sz="2000"/>
            </a:p>
          </p:txBody>
        </p:sp>
        <p:sp>
          <p:nvSpPr>
            <p:cNvPr id="25622" name="Text Box 34">
              <a:extLst>
                <a:ext uri="{FF2B5EF4-FFF2-40B4-BE49-F238E27FC236}">
                  <a16:creationId xmlns:a16="http://schemas.microsoft.com/office/drawing/2014/main" id="{FE43E73A-4CAB-4832-AE34-5B26336CA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2489" y="4725989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100000</a:t>
              </a:r>
              <a:endParaRPr lang="en-AU" altLang="en-US" sz="2000"/>
            </a:p>
          </p:txBody>
        </p:sp>
      </p:grpSp>
      <p:sp>
        <p:nvSpPr>
          <p:cNvPr id="25623" name="Rectangle 35">
            <a:extLst>
              <a:ext uri="{FF2B5EF4-FFF2-40B4-BE49-F238E27FC236}">
                <a16:creationId xmlns:a16="http://schemas.microsoft.com/office/drawing/2014/main" id="{9B6C07A3-8DA5-4CA9-8ED8-3D0DB897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66" y="5639980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5624" name="Group 38">
            <a:extLst>
              <a:ext uri="{FF2B5EF4-FFF2-40B4-BE49-F238E27FC236}">
                <a16:creationId xmlns:a16="http://schemas.microsoft.com/office/drawing/2014/main" id="{B337A38A-AE7B-492D-88F6-91F8DCD2E3DF}"/>
              </a:ext>
            </a:extLst>
          </p:cNvPr>
          <p:cNvGrpSpPr>
            <a:grpSpLocks/>
          </p:cNvGrpSpPr>
          <p:nvPr/>
        </p:nvGrpSpPr>
        <p:grpSpPr bwMode="auto">
          <a:xfrm>
            <a:off x="2855118" y="2146140"/>
            <a:ext cx="6913562" cy="773113"/>
            <a:chOff x="703" y="981"/>
            <a:chExt cx="4355" cy="487"/>
          </a:xfrm>
        </p:grpSpPr>
        <p:sp>
          <p:nvSpPr>
            <p:cNvPr id="25625" name="Text Box 39">
              <a:extLst>
                <a:ext uri="{FF2B5EF4-FFF2-40B4-BE49-F238E27FC236}">
                  <a16:creationId xmlns:a16="http://schemas.microsoft.com/office/drawing/2014/main" id="{5AB4D04C-49E3-47B1-A275-BE6012F0F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>
              <a:extLst>
                <a:ext uri="{FF2B5EF4-FFF2-40B4-BE49-F238E27FC236}">
                  <a16:creationId xmlns:a16="http://schemas.microsoft.com/office/drawing/2014/main" id="{AAADA146-15E9-454B-89DD-45510E95B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>
              <a:extLst>
                <a:ext uri="{FF2B5EF4-FFF2-40B4-BE49-F238E27FC236}">
                  <a16:creationId xmlns:a16="http://schemas.microsoft.com/office/drawing/2014/main" id="{1A36C629-B656-4E94-B49A-91F7ED440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>
              <a:extLst>
                <a:ext uri="{FF2B5EF4-FFF2-40B4-BE49-F238E27FC236}">
                  <a16:creationId xmlns:a16="http://schemas.microsoft.com/office/drawing/2014/main" id="{56795658-5149-48D3-9DC4-B2E500BE7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>
              <a:extLst>
                <a:ext uri="{FF2B5EF4-FFF2-40B4-BE49-F238E27FC236}">
                  <a16:creationId xmlns:a16="http://schemas.microsoft.com/office/drawing/2014/main" id="{38929363-8CC8-4460-81F8-25DA633A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>
              <a:extLst>
                <a:ext uri="{FF2B5EF4-FFF2-40B4-BE49-F238E27FC236}">
                  <a16:creationId xmlns:a16="http://schemas.microsoft.com/office/drawing/2014/main" id="{E8385E77-8F9A-46D8-BFD8-B24003378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>
              <a:extLst>
                <a:ext uri="{FF2B5EF4-FFF2-40B4-BE49-F238E27FC236}">
                  <a16:creationId xmlns:a16="http://schemas.microsoft.com/office/drawing/2014/main" id="{30A2686D-E12B-4715-ADA5-37EBC43AB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>
              <a:extLst>
                <a:ext uri="{FF2B5EF4-FFF2-40B4-BE49-F238E27FC236}">
                  <a16:creationId xmlns:a16="http://schemas.microsoft.com/office/drawing/2014/main" id="{DB814CBB-C9FE-4AB7-B51D-20CF373C4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>
              <a:extLst>
                <a:ext uri="{FF2B5EF4-FFF2-40B4-BE49-F238E27FC236}">
                  <a16:creationId xmlns:a16="http://schemas.microsoft.com/office/drawing/2014/main" id="{2423C4B5-6E8A-4744-B709-A89E5E256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>
              <a:extLst>
                <a:ext uri="{FF2B5EF4-FFF2-40B4-BE49-F238E27FC236}">
                  <a16:creationId xmlns:a16="http://schemas.microsoft.com/office/drawing/2014/main" id="{5A58FA31-E381-43D0-8F9A-683BB8583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>
              <a:extLst>
                <a:ext uri="{FF2B5EF4-FFF2-40B4-BE49-F238E27FC236}">
                  <a16:creationId xmlns:a16="http://schemas.microsoft.com/office/drawing/2014/main" id="{71F506B8-31A7-4E7D-9423-EFCD56C4A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>
              <a:extLst>
                <a:ext uri="{FF2B5EF4-FFF2-40B4-BE49-F238E27FC236}">
                  <a16:creationId xmlns:a16="http://schemas.microsoft.com/office/drawing/2014/main" id="{203BEB5A-1889-4DC3-B226-6948368E4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31D2-2511-474D-8DEC-37FA86E8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24C52621-2568-4B72-A178-8CD2B8AE7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FD9EBC1-1A4C-497C-9F4C-BD814A41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7483" y="1973396"/>
            <a:ext cx="8270875" cy="9991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4 bits per hex digit</a:t>
            </a:r>
          </a:p>
        </p:txBody>
      </p:sp>
      <p:graphicFrame>
        <p:nvGraphicFramePr>
          <p:cNvPr id="441420" name="Group 76">
            <a:extLst>
              <a:ext uri="{FF2B5EF4-FFF2-40B4-BE49-F238E27FC236}">
                <a16:creationId xmlns:a16="http://schemas.microsoft.com/office/drawing/2014/main" id="{026AFCFC-D9CE-4DC1-9335-7AD111199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36866"/>
              </p:ext>
            </p:extLst>
          </p:nvPr>
        </p:nvGraphicFramePr>
        <p:xfrm>
          <a:off x="2640014" y="31388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6" name="Rectangle 77">
            <a:extLst>
              <a:ext uri="{FF2B5EF4-FFF2-40B4-BE49-F238E27FC236}">
                <a16:creationId xmlns:a16="http://schemas.microsoft.com/office/drawing/2014/main" id="{3B92F674-597B-4D34-9DE0-EB988878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093713"/>
            <a:ext cx="8270875" cy="9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 dirty="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 dirty="0"/>
              <a:t>1110 1100 1010 1000 0110 0100 0010 0000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9187A-C2C8-4E6A-8723-43CD51D0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6">
            <a:extLst>
              <a:ext uri="{FF2B5EF4-FFF2-40B4-BE49-F238E27FC236}">
                <a16:creationId xmlns:a16="http://schemas.microsoft.com/office/drawing/2014/main" id="{91C59A9C-248F-4E09-8783-12A51EC42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652" name="Rectangle 27">
            <a:extLst>
              <a:ext uri="{FF2B5EF4-FFF2-40B4-BE49-F238E27FC236}">
                <a16:creationId xmlns:a16="http://schemas.microsoft.com/office/drawing/2014/main" id="{A0C2C7B1-EE5A-4E56-9A63-0A55CF992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3040520"/>
            <a:ext cx="8270875" cy="31967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Constant: –2</a:t>
            </a:r>
            <a:r>
              <a:rPr lang="en-US" altLang="en-US" sz="2400" baseline="30000" dirty="0"/>
              <a:t>15</a:t>
            </a:r>
            <a:r>
              <a:rPr lang="en-US" altLang="en-US" sz="2400" dirty="0"/>
              <a:t> to +2</a:t>
            </a:r>
            <a:r>
              <a:rPr lang="en-US" altLang="en-US" sz="2400" baseline="30000" dirty="0"/>
              <a:t>15</a:t>
            </a:r>
            <a:r>
              <a:rPr lang="en-US" altLang="en-US" sz="2400" dirty="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Address: offset added to base address in </a:t>
            </a:r>
            <a:r>
              <a:rPr lang="en-US" altLang="en-US" sz="2400" dirty="0" err="1"/>
              <a:t>rs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4:</a:t>
            </a:r>
            <a:r>
              <a:rPr lang="en-US" altLang="en-US" sz="2800" dirty="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Keep formats as similar as possible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92D68971-DB2C-4DE8-BCA1-FEBD020FE58D}"/>
              </a:ext>
            </a:extLst>
          </p:cNvPr>
          <p:cNvGrpSpPr>
            <a:grpSpLocks/>
          </p:cNvGrpSpPr>
          <p:nvPr/>
        </p:nvGrpSpPr>
        <p:grpSpPr bwMode="auto">
          <a:xfrm>
            <a:off x="2564203" y="2125322"/>
            <a:ext cx="6913562" cy="773113"/>
            <a:chOff x="884" y="981"/>
            <a:chExt cx="4355" cy="487"/>
          </a:xfrm>
        </p:grpSpPr>
        <p:sp>
          <p:nvSpPr>
            <p:cNvPr id="27654" name="Text Box 5">
              <a:extLst>
                <a:ext uri="{FF2B5EF4-FFF2-40B4-BE49-F238E27FC236}">
                  <a16:creationId xmlns:a16="http://schemas.microsoft.com/office/drawing/2014/main" id="{9350CE63-4056-4E33-A007-8D84A4FB6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655" name="Text Box 6">
              <a:extLst>
                <a:ext uri="{FF2B5EF4-FFF2-40B4-BE49-F238E27FC236}">
                  <a16:creationId xmlns:a16="http://schemas.microsoft.com/office/drawing/2014/main" id="{9B451C77-64D8-4E86-A0CE-1C4AAC75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656" name="Text Box 7">
              <a:extLst>
                <a:ext uri="{FF2B5EF4-FFF2-40B4-BE49-F238E27FC236}">
                  <a16:creationId xmlns:a16="http://schemas.microsoft.com/office/drawing/2014/main" id="{01AEB6D7-8118-45F3-9759-35256DEB1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id="{8E1AB018-5545-493A-8652-9EA8A8671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658" name="Text Box 9">
              <a:extLst>
                <a:ext uri="{FF2B5EF4-FFF2-40B4-BE49-F238E27FC236}">
                  <a16:creationId xmlns:a16="http://schemas.microsoft.com/office/drawing/2014/main" id="{8019EEE1-F7D3-4D5E-9253-9B9843CE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659" name="Text Box 10">
              <a:extLst>
                <a:ext uri="{FF2B5EF4-FFF2-40B4-BE49-F238E27FC236}">
                  <a16:creationId xmlns:a16="http://schemas.microsoft.com/office/drawing/2014/main" id="{68E55DBE-952E-4FED-8FBB-CA3906BD3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0" name="Text Box 11">
              <a:extLst>
                <a:ext uri="{FF2B5EF4-FFF2-40B4-BE49-F238E27FC236}">
                  <a16:creationId xmlns:a16="http://schemas.microsoft.com/office/drawing/2014/main" id="{B5F89502-EC97-4BDD-BB39-1701FB970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1" name="Text Box 12">
              <a:extLst>
                <a:ext uri="{FF2B5EF4-FFF2-40B4-BE49-F238E27FC236}">
                  <a16:creationId xmlns:a16="http://schemas.microsoft.com/office/drawing/2014/main" id="{120C8AE2-4B31-48F9-BC66-9C9B77ED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FC5E-A265-418B-8972-5ED18CD1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404075BA-EB8B-448F-86EE-8B9A6E73D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943B3BD-C008-4BD6-952B-8583E0AEA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0" y="2060576"/>
            <a:ext cx="5246688" cy="411583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Standardized ISAs</a:t>
            </a:r>
            <a:endParaRPr lang="en-AU" altLang="en-US" sz="2400" dirty="0"/>
          </a:p>
        </p:txBody>
      </p:sp>
      <p:pic>
        <p:nvPicPr>
          <p:cNvPr id="28678" name="Picture 7" descr="f02-07-P374493">
            <a:extLst>
              <a:ext uri="{FF2B5EF4-FFF2-40B4-BE49-F238E27FC236}">
                <a16:creationId xmlns:a16="http://schemas.microsoft.com/office/drawing/2014/main" id="{4511621D-3CAA-43AC-9BEA-2F85A5AA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060576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4DC4D-E8B6-494D-9BAB-38486CB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E7426045-FB55-4695-B9B7-A97A44E12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3523" y="322002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7557210-3508-4233-AF21-AF3C06555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1385" y="1531649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Instructions for bitwise manipulation</a:t>
            </a:r>
            <a:endParaRPr lang="en-AU" altLang="en-US" dirty="0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8E59AD7B-CCC1-4801-B2E7-F2215569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17314"/>
              </p:ext>
            </p:extLst>
          </p:nvPr>
        </p:nvGraphicFramePr>
        <p:xfrm>
          <a:off x="2443572" y="2382623"/>
          <a:ext cx="7200900" cy="2743200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8" name="Rectangle 41">
            <a:extLst>
              <a:ext uri="{FF2B5EF4-FFF2-40B4-BE49-F238E27FC236}">
                <a16:creationId xmlns:a16="http://schemas.microsoft.com/office/drawing/2014/main" id="{5D78A1DE-477C-414C-9782-E1BC1C0BD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86" y="5329250"/>
            <a:ext cx="9048633" cy="72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Useful for extracting and inserting groups of bits in a word</a:t>
            </a:r>
            <a:endParaRPr lang="en-AU" alt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FAD93-E174-4F94-B1D4-1ED5CB6B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6644CC42-9EB5-4392-881E-A2CCFCA16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019F8BB-86D7-4782-99B6-153B774D5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3354670"/>
            <a:ext cx="8270875" cy="288261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shamt</a:t>
            </a:r>
            <a:r>
              <a:rPr lang="en-US" altLang="en-US" dirty="0"/>
              <a:t>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sll</a:t>
            </a:r>
            <a:r>
              <a:rPr lang="en-US" altLang="en-US" dirty="0"/>
              <a:t> by </a:t>
            </a:r>
            <a:r>
              <a:rPr lang="en-US" altLang="en-US" i="1" dirty="0" err="1"/>
              <a:t>i</a:t>
            </a:r>
            <a:r>
              <a:rPr lang="en-US" altLang="en-US" dirty="0"/>
              <a:t> bits multiplies by 2</a:t>
            </a:r>
            <a:r>
              <a:rPr lang="en-US" altLang="en-US" i="1" baseline="30000" dirty="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srl</a:t>
            </a:r>
            <a:r>
              <a:rPr lang="en-US" altLang="en-US" dirty="0"/>
              <a:t> by </a:t>
            </a:r>
            <a:r>
              <a:rPr lang="en-US" altLang="en-US" i="1" dirty="0" err="1"/>
              <a:t>i</a:t>
            </a:r>
            <a:r>
              <a:rPr lang="en-US" altLang="en-US" dirty="0"/>
              <a:t> bits divides by 2</a:t>
            </a:r>
            <a:r>
              <a:rPr lang="en-US" altLang="en-US" i="1" baseline="30000" dirty="0"/>
              <a:t>i</a:t>
            </a:r>
            <a:r>
              <a:rPr lang="en-US" altLang="en-US" dirty="0"/>
              <a:t> (unsigned only)</a:t>
            </a:r>
            <a:endParaRPr lang="en-AU" altLang="en-US" dirty="0"/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37A505EB-3FD3-41BF-ADCF-48F49C061DD1}"/>
              </a:ext>
            </a:extLst>
          </p:cNvPr>
          <p:cNvGrpSpPr>
            <a:grpSpLocks/>
          </p:cNvGrpSpPr>
          <p:nvPr/>
        </p:nvGrpSpPr>
        <p:grpSpPr bwMode="auto">
          <a:xfrm>
            <a:off x="2736617" y="2295805"/>
            <a:ext cx="6913563" cy="773112"/>
            <a:chOff x="703" y="981"/>
            <a:chExt cx="4355" cy="487"/>
          </a:xfrm>
        </p:grpSpPr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5CF3999F-1CE3-4D39-B79E-8E5A5F798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ED7938FD-E228-4846-8A8C-FB4F42BF9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F99B014F-C3B2-4D28-B37E-B99D3455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18F28235-E096-4629-AED9-9B98B1208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618B146B-2F09-4AA2-9204-02B2F6ADF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87538CBD-DC25-4358-986C-7B9068F2A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0CEAF016-0A1D-4F0E-8506-0C397DAEC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1CB93D5C-8FA0-4B5D-8604-A1989FB51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B4BA55F3-364B-41F6-B00C-F031E5900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DA70062D-97F4-4C84-9F53-39627A1B4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7F33B686-056C-4E99-80F3-B0FDCD3D7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1BE49BDF-F063-4292-8597-9C2DDBB32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2ADD4-F715-41E1-93E9-A1A0899D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7F89B11A-D123-4859-A093-2DD84382C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225C2C9-6D49-403E-A4B4-17E3C62E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9920" y="2132946"/>
            <a:ext cx="8270875" cy="1544733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mask bits in a word</a:t>
            </a:r>
          </a:p>
          <a:p>
            <a:pPr lvl="1" eaLnBrk="1" hangingPunct="1"/>
            <a:r>
              <a:rPr lang="en-US" altLang="en-US" dirty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and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4D0887-1370-409F-B34E-4ADF0405E0D9}"/>
              </a:ext>
            </a:extLst>
          </p:cNvPr>
          <p:cNvGrpSpPr/>
          <p:nvPr/>
        </p:nvGrpSpPr>
        <p:grpSpPr>
          <a:xfrm>
            <a:off x="2435606" y="4015070"/>
            <a:ext cx="5840412" cy="1614488"/>
            <a:chOff x="2811464" y="3403600"/>
            <a:chExt cx="5840412" cy="1614488"/>
          </a:xfrm>
        </p:grpSpPr>
        <p:sp>
          <p:nvSpPr>
            <p:cNvPr id="31747" name="Rectangle 2">
              <a:extLst>
                <a:ext uri="{FF2B5EF4-FFF2-40B4-BE49-F238E27FC236}">
                  <a16:creationId xmlns:a16="http://schemas.microsoft.com/office/drawing/2014/main" id="{6550A2CD-C8B6-4743-B67A-DF68D7AA2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3408363"/>
              <a:ext cx="647700" cy="160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0" name="Text Box 5">
              <a:extLst>
                <a:ext uri="{FF2B5EF4-FFF2-40B4-BE49-F238E27FC236}">
                  <a16:creationId xmlns:a16="http://schemas.microsoft.com/office/drawing/2014/main" id="{A2AA1AF3-4A68-4921-AA64-4178C666F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051" y="3403600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0000 0000 0000 0000 0000 1101 1100 0000</a:t>
              </a:r>
              <a:endParaRPr lang="en-AU" altLang="en-US" sz="2000"/>
            </a:p>
          </p:txBody>
        </p:sp>
        <p:sp>
          <p:nvSpPr>
            <p:cNvPr id="31751" name="Text Box 6">
              <a:extLst>
                <a:ext uri="{FF2B5EF4-FFF2-40B4-BE49-F238E27FC236}">
                  <a16:creationId xmlns:a16="http://schemas.microsoft.com/office/drawing/2014/main" id="{AEBDC114-4B12-4AE6-B424-F1309E8F9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051" y="39639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0000 0000 0000 0000 0011 1100 0000 0000</a:t>
              </a:r>
              <a:endParaRPr lang="en-AU" altLang="en-US" sz="2000"/>
            </a:p>
          </p:txBody>
        </p:sp>
        <p:sp>
          <p:nvSpPr>
            <p:cNvPr id="31752" name="Text Box 7">
              <a:extLst>
                <a:ext uri="{FF2B5EF4-FFF2-40B4-BE49-F238E27FC236}">
                  <a16:creationId xmlns:a16="http://schemas.microsoft.com/office/drawing/2014/main" id="{029474B9-B6C2-45C2-B4CA-4A660AD74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4" y="3403601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$t2</a:t>
              </a:r>
              <a:endParaRPr lang="en-AU" altLang="en-US" sz="2000"/>
            </a:p>
          </p:txBody>
        </p:sp>
        <p:sp>
          <p:nvSpPr>
            <p:cNvPr id="31753" name="Text Box 8">
              <a:extLst>
                <a:ext uri="{FF2B5EF4-FFF2-40B4-BE49-F238E27FC236}">
                  <a16:creationId xmlns:a16="http://schemas.microsoft.com/office/drawing/2014/main" id="{E59F7F73-388E-4353-B20E-EA60486E9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4" y="3963989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$t1</a:t>
              </a:r>
              <a:endParaRPr lang="en-AU" altLang="en-US" sz="2000"/>
            </a:p>
          </p:txBody>
        </p:sp>
        <p:sp>
          <p:nvSpPr>
            <p:cNvPr id="31754" name="Text Box 9">
              <a:extLst>
                <a:ext uri="{FF2B5EF4-FFF2-40B4-BE49-F238E27FC236}">
                  <a16:creationId xmlns:a16="http://schemas.microsoft.com/office/drawing/2014/main" id="{8D0C7F9D-973B-4222-8E83-DF8F09CD5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051" y="46116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0000 0000 0000 0000 0000 1100 0000 0000</a:t>
              </a:r>
              <a:endParaRPr lang="en-AU" altLang="en-US" sz="2000"/>
            </a:p>
          </p:txBody>
        </p:sp>
        <p:sp>
          <p:nvSpPr>
            <p:cNvPr id="31755" name="Text Box 10">
              <a:extLst>
                <a:ext uri="{FF2B5EF4-FFF2-40B4-BE49-F238E27FC236}">
                  <a16:creationId xmlns:a16="http://schemas.microsoft.com/office/drawing/2014/main" id="{2D6CAF41-EE3F-401E-80AF-79337FE45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4" y="4611689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$t0</a:t>
              </a:r>
              <a:endParaRPr lang="en-AU" altLang="en-US" sz="20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D2339-B08E-46E5-9FA2-7788757A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DA71BDAB-AD5F-47BB-AF60-8CA5985A1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5B779350-ADDE-4A68-9288-6ECA4183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337" y="2234665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include bits in a word</a:t>
            </a:r>
          </a:p>
          <a:p>
            <a:pPr lvl="1" eaLnBrk="1" hangingPunct="1"/>
            <a:r>
              <a:rPr lang="en-US" altLang="en-US" dirty="0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or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D8D0A4-F53B-4C0B-9F2B-1925B453C5A3}"/>
              </a:ext>
            </a:extLst>
          </p:cNvPr>
          <p:cNvGrpSpPr/>
          <p:nvPr/>
        </p:nvGrpSpPr>
        <p:grpSpPr>
          <a:xfrm>
            <a:off x="2659999" y="4261902"/>
            <a:ext cx="5840412" cy="1614488"/>
            <a:chOff x="2811464" y="3403600"/>
            <a:chExt cx="5840412" cy="1614488"/>
          </a:xfrm>
        </p:grpSpPr>
        <p:sp>
          <p:nvSpPr>
            <p:cNvPr id="32771" name="Rectangle 2">
              <a:extLst>
                <a:ext uri="{FF2B5EF4-FFF2-40B4-BE49-F238E27FC236}">
                  <a16:creationId xmlns:a16="http://schemas.microsoft.com/office/drawing/2014/main" id="{7E45658C-BAEB-4B73-9986-6AA5CC3D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339" y="3408363"/>
              <a:ext cx="612775" cy="160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4" name="Text Box 5">
              <a:extLst>
                <a:ext uri="{FF2B5EF4-FFF2-40B4-BE49-F238E27FC236}">
                  <a16:creationId xmlns:a16="http://schemas.microsoft.com/office/drawing/2014/main" id="{17D913E6-96D9-4719-826B-8D0F57610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051" y="3403600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0000 0000 0000 0000 0000 1101 1100 0000</a:t>
              </a:r>
              <a:endParaRPr lang="en-AU" altLang="en-US" sz="2000" dirty="0"/>
            </a:p>
          </p:txBody>
        </p:sp>
        <p:sp>
          <p:nvSpPr>
            <p:cNvPr id="32775" name="Text Box 6">
              <a:extLst>
                <a:ext uri="{FF2B5EF4-FFF2-40B4-BE49-F238E27FC236}">
                  <a16:creationId xmlns:a16="http://schemas.microsoft.com/office/drawing/2014/main" id="{986D8F3B-F3D4-4372-A364-0980968D3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051" y="39639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0000 0000 0000 0000 0011 1100 0000 0000</a:t>
              </a:r>
              <a:endParaRPr lang="en-AU" altLang="en-US" sz="2000"/>
            </a:p>
          </p:txBody>
        </p:sp>
        <p:sp>
          <p:nvSpPr>
            <p:cNvPr id="32776" name="Text Box 7">
              <a:extLst>
                <a:ext uri="{FF2B5EF4-FFF2-40B4-BE49-F238E27FC236}">
                  <a16:creationId xmlns:a16="http://schemas.microsoft.com/office/drawing/2014/main" id="{0A5AAF3F-7DA3-451F-A53A-6C367F878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4" y="3403601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$t2</a:t>
              </a:r>
              <a:endParaRPr lang="en-AU" altLang="en-US" sz="2000"/>
            </a:p>
          </p:txBody>
        </p:sp>
        <p:sp>
          <p:nvSpPr>
            <p:cNvPr id="32777" name="Text Box 8">
              <a:extLst>
                <a:ext uri="{FF2B5EF4-FFF2-40B4-BE49-F238E27FC236}">
                  <a16:creationId xmlns:a16="http://schemas.microsoft.com/office/drawing/2014/main" id="{7E0A70F5-9765-4473-98A4-4B4D62842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4" y="3963989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$t1</a:t>
              </a:r>
              <a:endParaRPr lang="en-AU" altLang="en-US" sz="2000"/>
            </a:p>
          </p:txBody>
        </p:sp>
        <p:sp>
          <p:nvSpPr>
            <p:cNvPr id="32778" name="Text Box 9">
              <a:extLst>
                <a:ext uri="{FF2B5EF4-FFF2-40B4-BE49-F238E27FC236}">
                  <a16:creationId xmlns:a16="http://schemas.microsoft.com/office/drawing/2014/main" id="{52D07697-DBF9-4605-A1FA-FBDD982C6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051" y="46116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0000 0000 0000 0000 0011 1101 1100 0000</a:t>
              </a:r>
              <a:endParaRPr lang="en-AU" altLang="en-US" sz="2000"/>
            </a:p>
          </p:txBody>
        </p:sp>
        <p:sp>
          <p:nvSpPr>
            <p:cNvPr id="32779" name="Text Box 10">
              <a:extLst>
                <a:ext uri="{FF2B5EF4-FFF2-40B4-BE49-F238E27FC236}">
                  <a16:creationId xmlns:a16="http://schemas.microsoft.com/office/drawing/2014/main" id="{C87C1C21-2787-4CE3-8487-4140A44DF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4" y="4611689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$t0</a:t>
              </a:r>
              <a:endParaRPr lang="en-AU" altLang="en-US" sz="20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6E23E-B606-476D-959A-201F7D48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A741B947-A1EB-4C84-B727-BA330D99A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E4EAE68-160D-441B-B331-B71190AE6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D92C9-ED3E-49A8-BB62-C18D86F8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6FB5D382-9897-4123-9790-A4EB7460F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7624" y="559819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NOT Operations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8EC68E0-8532-4CE5-AE96-492C044A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564" y="1609054"/>
            <a:ext cx="8270875" cy="2851821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invert bits in a word</a:t>
            </a:r>
          </a:p>
          <a:p>
            <a:pPr lvl="1" eaLnBrk="1" hangingPunct="1"/>
            <a:r>
              <a:rPr lang="en-US" altLang="en-US" dirty="0"/>
              <a:t>Change 0 to 1, and 1 to 0</a:t>
            </a:r>
          </a:p>
          <a:p>
            <a:pPr eaLnBrk="1" hangingPunct="1"/>
            <a:r>
              <a:rPr lang="en-US" altLang="en-US" dirty="0"/>
              <a:t>MIPS has NOR 3-operand instruction</a:t>
            </a:r>
          </a:p>
          <a:p>
            <a:pPr lvl="1" eaLnBrk="1" hangingPunct="1"/>
            <a:r>
              <a:rPr lang="en-US" altLang="en-US" dirty="0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nor $t0, $t1, $zero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6A0C545D-846B-41CA-AFE9-C0349C680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1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C63CA571-3AB0-4E5C-9BD8-9D6756F3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4" y="45862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3799" name="Text Box 6">
            <a:extLst>
              <a:ext uri="{FF2B5EF4-FFF2-40B4-BE49-F238E27FC236}">
                <a16:creationId xmlns:a16="http://schemas.microsoft.com/office/drawing/2014/main" id="{27F07797-D4CF-4F08-A5CC-080A03EE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5233988"/>
            <a:ext cx="486287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id="{022FD0B3-6B37-43FA-A13C-8933BEC8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4" y="5233989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3801" name="AutoShape 8">
            <a:extLst>
              <a:ext uri="{FF2B5EF4-FFF2-40B4-BE49-F238E27FC236}">
                <a16:creationId xmlns:a16="http://schemas.microsoft.com/office/drawing/2014/main" id="{A0A9D9D2-AAD9-4790-9FDD-32CF2F081D0E}"/>
              </a:ext>
            </a:extLst>
          </p:cNvPr>
          <p:cNvSpPr>
            <a:spLocks/>
          </p:cNvSpPr>
          <p:nvPr/>
        </p:nvSpPr>
        <p:spPr bwMode="auto">
          <a:xfrm>
            <a:off x="8346051" y="3667125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Register 0: always read as zero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50C93-F970-4B5A-976B-F793293B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87DB3E1-B443-4862-A843-F2A6CFE8E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MIPS Instruction Set</a:t>
            </a:r>
            <a:endParaRPr lang="en-AU" altLang="en-US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072E3AD-F72C-4867-8E24-7B4BCFBA3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MIPS Reference Data tear-out card, and Appendixes B and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61ACF-D62A-4DCF-9FA4-C8DD89B2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D38789BD-FF7E-4B81-8CB7-F8E85D1D3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6219ED54-1825-4EFD-9757-BFF8F4FD6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and subtract, three operands</a:t>
            </a:r>
          </a:p>
          <a:p>
            <a:pPr lvl="1" eaLnBrk="1" hangingPunct="1"/>
            <a:r>
              <a:rPr lang="en-US" altLang="en-US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a, b, c  # a gets b + c</a:t>
            </a:r>
          </a:p>
          <a:p>
            <a:pPr eaLnBrk="1" hangingPunct="1"/>
            <a:r>
              <a:rPr lang="en-US" altLang="en-US"/>
              <a:t>All arithmetic operations have this form</a:t>
            </a:r>
          </a:p>
          <a:p>
            <a:pPr eaLnBrk="1" hangingPunct="1"/>
            <a:r>
              <a:rPr lang="en-US" altLang="en-US" i="1"/>
              <a:t>Design Principle 1:</a:t>
            </a:r>
            <a:r>
              <a:rPr lang="en-US" altLang="en-US"/>
              <a:t> Simplicity favours regularity</a:t>
            </a:r>
          </a:p>
          <a:p>
            <a:pPr lvl="1" eaLnBrk="1" hangingPunct="1"/>
            <a:r>
              <a:rPr lang="en-US" altLang="en-US"/>
              <a:t>Regularity makes implementation simpler</a:t>
            </a:r>
          </a:p>
          <a:p>
            <a:pPr lvl="1" eaLnBrk="1" hangingPunct="1"/>
            <a:r>
              <a:rPr lang="en-US" altLang="en-US"/>
              <a:t>Simplicity enables higher performance at lower cost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34A4E0-9F14-4EC8-AF7F-FCA9E36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E6A69D74-C164-4556-B18B-A4A6D81C4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2ABD968-8B5D-46DD-A88C-D8D846F78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t0, g, h   # temp t0 = g + h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t1, i, j   # temp t1 = i + j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f, t0, t1  # f = t0 - t1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6E997-630C-46B3-B2CB-DFB26C6F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>
            <a:extLst>
              <a:ext uri="{FF2B5EF4-FFF2-40B4-BE49-F238E27FC236}">
                <a16:creationId xmlns:a16="http://schemas.microsoft.com/office/drawing/2014/main" id="{8912CF62-EBA3-450D-A3D6-5065008D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B689419F-4C3C-4790-AC8D-A1E789DB6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Arithmetic instructions use register</a:t>
            </a:r>
            <a:br>
              <a:rPr lang="en-US" altLang="en-US" sz="2800"/>
            </a:br>
            <a:r>
              <a:rPr lang="en-US" altLang="en-US" sz="280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2:</a:t>
            </a:r>
            <a:r>
              <a:rPr lang="en-US" altLang="en-US" sz="280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main memory: millions of locations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B8915-8B48-4606-BE18-30791234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>
            <a:extLst>
              <a:ext uri="{FF2B5EF4-FFF2-40B4-BE49-F238E27FC236}">
                <a16:creationId xmlns:a16="http://schemas.microsoft.com/office/drawing/2014/main" id="{F0617878-E327-4772-8488-FFD4BFAB9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BE5FC18C-E320-4956-B16B-956F90B0C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$t0,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$t1, $s3, $s4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$s0, $t0, $t1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A8D9E5-9A9D-4CA8-8B0D-C8AF0A6B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>
            <a:extLst>
              <a:ext uri="{FF2B5EF4-FFF2-40B4-BE49-F238E27FC236}">
                <a16:creationId xmlns:a16="http://schemas.microsoft.com/office/drawing/2014/main" id="{0D7CEA6F-21CB-41E6-BC66-9DEA8F2CF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F20B23A2-1E6B-4B51-8C7A-DBC73AD73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Address must be a multiple of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/>
              <a:t>c.f.</a:t>
            </a:r>
            <a:r>
              <a:rPr lang="en-AU" altLang="en-US" sz="2400"/>
              <a:t> Little Endian: least-significant byte at least address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61404-D29A-46E3-AD68-8A819C84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2302</TotalTime>
  <Words>1760</Words>
  <Application>Microsoft Office PowerPoint</Application>
  <PresentationFormat>Widescreen</PresentationFormat>
  <Paragraphs>498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Lucida Console</vt:lpstr>
      <vt:lpstr>Palatino Linotype</vt:lpstr>
      <vt:lpstr>Times New Roman</vt:lpstr>
      <vt:lpstr>Wingdings</vt:lpstr>
      <vt:lpstr>Gallery</vt:lpstr>
      <vt:lpstr>Equation</vt:lpstr>
      <vt:lpstr>Encoding Operators and Operands</vt:lpstr>
      <vt:lpstr>Outline</vt:lpstr>
      <vt:lpstr>Instruction Set</vt:lpstr>
      <vt:lpstr>The MIPS Instruction Set</vt:lpstr>
      <vt:lpstr>Arithmetic Operations</vt:lpstr>
      <vt:lpstr>Arithmetic Example</vt:lpstr>
      <vt:lpstr>Register Operands</vt:lpstr>
      <vt:lpstr>Register Operand Example</vt:lpstr>
      <vt:lpstr>Memory Operands</vt:lpstr>
      <vt:lpstr>Memory Operand Example 1</vt:lpstr>
      <vt:lpstr>Memory Operand Example 2</vt:lpstr>
      <vt:lpstr>Registers vs. Memory</vt:lpstr>
      <vt:lpstr>Immediate Operands</vt:lpstr>
      <vt:lpstr>The Constant Zero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MIPS R-format Instructions</vt:lpstr>
      <vt:lpstr>R-format Example</vt:lpstr>
      <vt:lpstr>Hexadecimal</vt:lpstr>
      <vt:lpstr>MIPS I-format Instructions</vt:lpstr>
      <vt:lpstr>Stored Program Computers</vt:lpstr>
      <vt:lpstr>Logical Operations</vt:lpstr>
      <vt:lpstr>Shift Operations</vt:lpstr>
      <vt:lpstr>AND Operations</vt:lpstr>
      <vt:lpstr>OR Operations</vt:lpstr>
      <vt:lpstr>NOT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Operators and Operands</dc:title>
  <dc:creator>Francis Leung</dc:creator>
  <cp:lastModifiedBy>Francis Leung</cp:lastModifiedBy>
  <cp:revision>2</cp:revision>
  <dcterms:created xsi:type="dcterms:W3CDTF">2019-08-27T22:00:26Z</dcterms:created>
  <dcterms:modified xsi:type="dcterms:W3CDTF">2019-09-09T02:17:30Z</dcterms:modified>
</cp:coreProperties>
</file>