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70" r:id="rId2"/>
    <p:sldId id="256" r:id="rId3"/>
    <p:sldId id="271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93" r:id="rId12"/>
    <p:sldId id="287" r:id="rId13"/>
    <p:sldId id="288" r:id="rId14"/>
    <p:sldId id="289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484F1-1577-44AA-9FDB-E79533B9AB8C}" v="44" dt="2019-10-27T02:05:24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428" autoAdjust="0"/>
  </p:normalViewPr>
  <p:slideViewPr>
    <p:cSldViewPr snapToGrid="0">
      <p:cViewPr varScale="1">
        <p:scale>
          <a:sx n="83" d="100"/>
          <a:sy n="83" d="100"/>
        </p:scale>
        <p:origin x="4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E10484F1-1577-44AA-9FDB-E79533B9AB8C}"/>
    <pc:docChg chg="custSel addSld modSld">
      <pc:chgData name="Francis Leung" userId="a21597cc3ce00b8f" providerId="LiveId" clId="{E10484F1-1577-44AA-9FDB-E79533B9AB8C}" dt="2019-10-27T02:03:19.716" v="376" actId="1076"/>
      <pc:docMkLst>
        <pc:docMk/>
      </pc:docMkLst>
      <pc:sldChg chg="modNotesTx">
        <pc:chgData name="Francis Leung" userId="a21597cc3ce00b8f" providerId="LiveId" clId="{E10484F1-1577-44AA-9FDB-E79533B9AB8C}" dt="2019-10-26T22:41:55.819" v="268" actId="20577"/>
        <pc:sldMkLst>
          <pc:docMk/>
          <pc:sldMk cId="0" sldId="280"/>
        </pc:sldMkLst>
      </pc:sldChg>
      <pc:sldChg chg="modSp">
        <pc:chgData name="Francis Leung" userId="a21597cc3ce00b8f" providerId="LiveId" clId="{E10484F1-1577-44AA-9FDB-E79533B9AB8C}" dt="2019-10-26T22:32:41.882" v="211" actId="1076"/>
        <pc:sldMkLst>
          <pc:docMk/>
          <pc:sldMk cId="0" sldId="284"/>
        </pc:sldMkLst>
        <pc:spChg chg="mod">
          <ac:chgData name="Francis Leung" userId="a21597cc3ce00b8f" providerId="LiveId" clId="{E10484F1-1577-44AA-9FDB-E79533B9AB8C}" dt="2019-10-26T22:31:59.521" v="203" actId="1076"/>
          <ac:spMkLst>
            <pc:docMk/>
            <pc:sldMk cId="0" sldId="284"/>
            <ac:spMk id="13316" creationId="{97B55304-77BA-479B-A6EB-64DB37BFBA89}"/>
          </ac:spMkLst>
        </pc:spChg>
        <pc:spChg chg="mod">
          <ac:chgData name="Francis Leung" userId="a21597cc3ce00b8f" providerId="LiveId" clId="{E10484F1-1577-44AA-9FDB-E79533B9AB8C}" dt="2019-10-26T22:32:41.882" v="211" actId="1076"/>
          <ac:spMkLst>
            <pc:docMk/>
            <pc:sldMk cId="0" sldId="284"/>
            <ac:spMk id="13317" creationId="{7D930F6E-FEFA-4D71-8E2C-4031710653A0}"/>
          </ac:spMkLst>
        </pc:spChg>
        <pc:picChg chg="mod">
          <ac:chgData name="Francis Leung" userId="a21597cc3ce00b8f" providerId="LiveId" clId="{E10484F1-1577-44AA-9FDB-E79533B9AB8C}" dt="2019-10-26T22:32:24.508" v="209" actId="14100"/>
          <ac:picMkLst>
            <pc:docMk/>
            <pc:sldMk cId="0" sldId="284"/>
            <ac:picMk id="13315" creationId="{A81C9351-D0C5-4954-BBCD-CF98C13E077D}"/>
          </ac:picMkLst>
        </pc:picChg>
        <pc:picChg chg="mod">
          <ac:chgData name="Francis Leung" userId="a21597cc3ce00b8f" providerId="LiveId" clId="{E10484F1-1577-44AA-9FDB-E79533B9AB8C}" dt="2019-10-26T22:32:27.417" v="210" actId="1076"/>
          <ac:picMkLst>
            <pc:docMk/>
            <pc:sldMk cId="0" sldId="284"/>
            <ac:picMk id="13318" creationId="{EC885735-78FC-4342-BD14-49B449728ED0}"/>
          </ac:picMkLst>
        </pc:picChg>
      </pc:sldChg>
      <pc:sldChg chg="addSp delSp modSp">
        <pc:chgData name="Francis Leung" userId="a21597cc3ce00b8f" providerId="LiveId" clId="{E10484F1-1577-44AA-9FDB-E79533B9AB8C}" dt="2019-10-27T00:27:47.588" v="332" actId="11529"/>
        <pc:sldMkLst>
          <pc:docMk/>
          <pc:sldMk cId="0" sldId="285"/>
        </pc:sldMkLst>
        <pc:spChg chg="add del mod">
          <ac:chgData name="Francis Leung" userId="a21597cc3ce00b8f" providerId="LiveId" clId="{E10484F1-1577-44AA-9FDB-E79533B9AB8C}" dt="2019-10-27T00:25:41.424" v="285"/>
          <ac:spMkLst>
            <pc:docMk/>
            <pc:sldMk cId="0" sldId="285"/>
            <ac:spMk id="3" creationId="{9CFE0073-31AC-4835-8B10-70AC9820EE59}"/>
          </ac:spMkLst>
        </pc:spChg>
        <pc:spChg chg="add mod">
          <ac:chgData name="Francis Leung" userId="a21597cc3ce00b8f" providerId="LiveId" clId="{E10484F1-1577-44AA-9FDB-E79533B9AB8C}" dt="2019-10-27T00:27:34.657" v="331" actId="13926"/>
          <ac:spMkLst>
            <pc:docMk/>
            <pc:sldMk cId="0" sldId="285"/>
            <ac:spMk id="4" creationId="{5782E347-971E-4C25-BAA4-B9AC60E6A6A3}"/>
          </ac:spMkLst>
        </pc:spChg>
        <pc:spChg chg="mod">
          <ac:chgData name="Francis Leung" userId="a21597cc3ce00b8f" providerId="LiveId" clId="{E10484F1-1577-44AA-9FDB-E79533B9AB8C}" dt="2019-10-27T00:25:05.561" v="280" actId="1076"/>
          <ac:spMkLst>
            <pc:docMk/>
            <pc:sldMk cId="0" sldId="285"/>
            <ac:spMk id="14341" creationId="{FE1F6DE3-DB3A-498B-A44A-2955066F694F}"/>
          </ac:spMkLst>
        </pc:spChg>
        <pc:spChg chg="mod">
          <ac:chgData name="Francis Leung" userId="a21597cc3ce00b8f" providerId="LiveId" clId="{E10484F1-1577-44AA-9FDB-E79533B9AB8C}" dt="2019-10-27T00:24:51.463" v="279" actId="14100"/>
          <ac:spMkLst>
            <pc:docMk/>
            <pc:sldMk cId="0" sldId="285"/>
            <ac:spMk id="14342" creationId="{4D8C84CE-A2B9-4A60-9A85-FDB3B62C7F9F}"/>
          </ac:spMkLst>
        </pc:spChg>
        <pc:picChg chg="add del mod">
          <ac:chgData name="Francis Leung" userId="a21597cc3ce00b8f" providerId="LiveId" clId="{E10484F1-1577-44AA-9FDB-E79533B9AB8C}" dt="2019-10-26T23:58:18.962" v="272"/>
          <ac:picMkLst>
            <pc:docMk/>
            <pc:sldMk cId="0" sldId="285"/>
            <ac:picMk id="7" creationId="{5C5CA83F-D364-453D-B89A-4D68C21C9C24}"/>
          </ac:picMkLst>
        </pc:picChg>
        <pc:picChg chg="add mod">
          <ac:chgData name="Francis Leung" userId="a21597cc3ce00b8f" providerId="LiveId" clId="{E10484F1-1577-44AA-9FDB-E79533B9AB8C}" dt="2019-10-26T23:58:52.846" v="277" actId="14100"/>
          <ac:picMkLst>
            <pc:docMk/>
            <pc:sldMk cId="0" sldId="285"/>
            <ac:picMk id="8" creationId="{736DDA44-D2FC-4A3D-BBD6-5E90874AC3A4}"/>
          </ac:picMkLst>
        </pc:picChg>
        <pc:picChg chg="mod">
          <ac:chgData name="Francis Leung" userId="a21597cc3ce00b8f" providerId="LiveId" clId="{E10484F1-1577-44AA-9FDB-E79533B9AB8C}" dt="2019-10-27T00:25:15.025" v="282" actId="14100"/>
          <ac:picMkLst>
            <pc:docMk/>
            <pc:sldMk cId="0" sldId="285"/>
            <ac:picMk id="14339" creationId="{FF884A74-7FCB-4665-9744-9625C55BB99B}"/>
          </ac:picMkLst>
        </pc:picChg>
        <pc:cxnChg chg="add mod">
          <ac:chgData name="Francis Leung" userId="a21597cc3ce00b8f" providerId="LiveId" clId="{E10484F1-1577-44AA-9FDB-E79533B9AB8C}" dt="2019-10-27T00:27:47.588" v="332" actId="11529"/>
          <ac:cxnSpMkLst>
            <pc:docMk/>
            <pc:sldMk cId="0" sldId="285"/>
            <ac:cxnSpMk id="6" creationId="{84F75097-6222-4BB0-B112-ECC81D6934A5}"/>
          </ac:cxnSpMkLst>
        </pc:cxnChg>
      </pc:sldChg>
      <pc:sldChg chg="modSp">
        <pc:chgData name="Francis Leung" userId="a21597cc3ce00b8f" providerId="LiveId" clId="{E10484F1-1577-44AA-9FDB-E79533B9AB8C}" dt="2019-10-27T00:29:56.348" v="339" actId="14100"/>
        <pc:sldMkLst>
          <pc:docMk/>
          <pc:sldMk cId="0" sldId="286"/>
        </pc:sldMkLst>
        <pc:spChg chg="mod">
          <ac:chgData name="Francis Leung" userId="a21597cc3ce00b8f" providerId="LiveId" clId="{E10484F1-1577-44AA-9FDB-E79533B9AB8C}" dt="2019-10-27T00:29:37.525" v="337" actId="1076"/>
          <ac:spMkLst>
            <pc:docMk/>
            <pc:sldMk cId="0" sldId="286"/>
            <ac:spMk id="15366" creationId="{E988FF65-6C3A-470F-B256-52259680CA1C}"/>
          </ac:spMkLst>
        </pc:spChg>
        <pc:picChg chg="mod">
          <ac:chgData name="Francis Leung" userId="a21597cc3ce00b8f" providerId="LiveId" clId="{E10484F1-1577-44AA-9FDB-E79533B9AB8C}" dt="2019-10-27T00:29:56.348" v="339" actId="14100"/>
          <ac:picMkLst>
            <pc:docMk/>
            <pc:sldMk cId="0" sldId="286"/>
            <ac:picMk id="15365" creationId="{477CF854-8E8D-4506-91CD-0BF788846FEC}"/>
          </ac:picMkLst>
        </pc:picChg>
      </pc:sldChg>
      <pc:sldChg chg="modSp">
        <pc:chgData name="Francis Leung" userId="a21597cc3ce00b8f" providerId="LiveId" clId="{E10484F1-1577-44AA-9FDB-E79533B9AB8C}" dt="2019-10-27T01:43:13.274" v="368" actId="14100"/>
        <pc:sldMkLst>
          <pc:docMk/>
          <pc:sldMk cId="0" sldId="289"/>
        </pc:sldMkLst>
        <pc:spChg chg="mod">
          <ac:chgData name="Francis Leung" userId="a21597cc3ce00b8f" providerId="LiveId" clId="{E10484F1-1577-44AA-9FDB-E79533B9AB8C}" dt="2019-10-27T01:43:13.274" v="368" actId="14100"/>
          <ac:spMkLst>
            <pc:docMk/>
            <pc:sldMk cId="0" sldId="289"/>
            <ac:spMk id="18437" creationId="{18FFEB2F-51FC-4E5C-866B-F9BCC89904C3}"/>
          </ac:spMkLst>
        </pc:spChg>
      </pc:sldChg>
      <pc:sldChg chg="addSp modSp">
        <pc:chgData name="Francis Leung" userId="a21597cc3ce00b8f" providerId="LiveId" clId="{E10484F1-1577-44AA-9FDB-E79533B9AB8C}" dt="2019-10-27T02:03:19.716" v="376" actId="1076"/>
        <pc:sldMkLst>
          <pc:docMk/>
          <pc:sldMk cId="0" sldId="290"/>
        </pc:sldMkLst>
        <pc:spChg chg="mod">
          <ac:chgData name="Francis Leung" userId="a21597cc3ce00b8f" providerId="LiveId" clId="{E10484F1-1577-44AA-9FDB-E79533B9AB8C}" dt="2019-10-27T02:03:19.716" v="376" actId="1076"/>
          <ac:spMkLst>
            <pc:docMk/>
            <pc:sldMk cId="0" sldId="290"/>
            <ac:spMk id="19461" creationId="{A3491E04-2638-4213-9792-D39A007A58B1}"/>
          </ac:spMkLst>
        </pc:spChg>
        <pc:picChg chg="add mod">
          <ac:chgData name="Francis Leung" userId="a21597cc3ce00b8f" providerId="LiveId" clId="{E10484F1-1577-44AA-9FDB-E79533B9AB8C}" dt="2019-10-27T02:03:04.625" v="374" actId="14100"/>
          <ac:picMkLst>
            <pc:docMk/>
            <pc:sldMk cId="0" sldId="290"/>
            <ac:picMk id="6" creationId="{EBF53C7F-666B-4165-90E5-6604355E0B58}"/>
          </ac:picMkLst>
        </pc:picChg>
        <pc:picChg chg="mod">
          <ac:chgData name="Francis Leung" userId="a21597cc3ce00b8f" providerId="LiveId" clId="{E10484F1-1577-44AA-9FDB-E79533B9AB8C}" dt="2019-10-27T02:03:15.665" v="375" actId="1076"/>
          <ac:picMkLst>
            <pc:docMk/>
            <pc:sldMk cId="0" sldId="290"/>
            <ac:picMk id="19459" creationId="{0D7A39A5-AA32-4D8B-8FEE-0300A9A5C66F}"/>
          </ac:picMkLst>
        </pc:picChg>
      </pc:sldChg>
      <pc:sldChg chg="delSp">
        <pc:chgData name="Francis Leung" userId="a21597cc3ce00b8f" providerId="LiveId" clId="{E10484F1-1577-44AA-9FDB-E79533B9AB8C}" dt="2019-10-26T21:01:04.955" v="0"/>
        <pc:sldMkLst>
          <pc:docMk/>
          <pc:sldMk cId="0" sldId="291"/>
        </pc:sldMkLst>
        <pc:spChg chg="del">
          <ac:chgData name="Francis Leung" userId="a21597cc3ce00b8f" providerId="LiveId" clId="{E10484F1-1577-44AA-9FDB-E79533B9AB8C}" dt="2019-10-26T21:01:04.955" v="0"/>
          <ac:spMkLst>
            <pc:docMk/>
            <pc:sldMk cId="0" sldId="291"/>
            <ac:spMk id="20482" creationId="{9A781FE7-77A6-4451-A2C1-A6A342672ED3}"/>
          </ac:spMkLst>
        </pc:spChg>
      </pc:sldChg>
      <pc:sldChg chg="delSp">
        <pc:chgData name="Francis Leung" userId="a21597cc3ce00b8f" providerId="LiveId" clId="{E10484F1-1577-44AA-9FDB-E79533B9AB8C}" dt="2019-10-26T21:01:12.117" v="1"/>
        <pc:sldMkLst>
          <pc:docMk/>
          <pc:sldMk cId="0" sldId="292"/>
        </pc:sldMkLst>
        <pc:spChg chg="del">
          <ac:chgData name="Francis Leung" userId="a21597cc3ce00b8f" providerId="LiveId" clId="{E10484F1-1577-44AA-9FDB-E79533B9AB8C}" dt="2019-10-26T21:01:12.117" v="1"/>
          <ac:spMkLst>
            <pc:docMk/>
            <pc:sldMk cId="0" sldId="292"/>
            <ac:spMk id="21506" creationId="{779DD054-814D-4CBE-B99D-4EF7A05FBCAC}"/>
          </ac:spMkLst>
        </pc:spChg>
      </pc:sldChg>
      <pc:sldChg chg="addSp delSp modSp add">
        <pc:chgData name="Francis Leung" userId="a21597cc3ce00b8f" providerId="LiveId" clId="{E10484F1-1577-44AA-9FDB-E79533B9AB8C}" dt="2019-10-27T01:22:04.530" v="367" actId="1076"/>
        <pc:sldMkLst>
          <pc:docMk/>
          <pc:sldMk cId="957172308" sldId="293"/>
        </pc:sldMkLst>
        <pc:spChg chg="mod">
          <ac:chgData name="Francis Leung" userId="a21597cc3ce00b8f" providerId="LiveId" clId="{E10484F1-1577-44AA-9FDB-E79533B9AB8C}" dt="2019-10-27T01:17:52.091" v="361" actId="20577"/>
          <ac:spMkLst>
            <pc:docMk/>
            <pc:sldMk cId="957172308" sldId="293"/>
            <ac:spMk id="2" creationId="{98BCA8AB-75C0-43C2-8CFF-9A25B34F405E}"/>
          </ac:spMkLst>
        </pc:spChg>
        <pc:spChg chg="del">
          <ac:chgData name="Francis Leung" userId="a21597cc3ce00b8f" providerId="LiveId" clId="{E10484F1-1577-44AA-9FDB-E79533B9AB8C}" dt="2019-10-27T01:20:31.609" v="362"/>
          <ac:spMkLst>
            <pc:docMk/>
            <pc:sldMk cId="957172308" sldId="293"/>
            <ac:spMk id="3" creationId="{B5241476-FFC2-45FB-8B25-1CBCAE2AC1BB}"/>
          </ac:spMkLst>
        </pc:spChg>
        <pc:picChg chg="add mod">
          <ac:chgData name="Francis Leung" userId="a21597cc3ce00b8f" providerId="LiveId" clId="{E10484F1-1577-44AA-9FDB-E79533B9AB8C}" dt="2019-10-27T01:20:49.920" v="364" actId="14100"/>
          <ac:picMkLst>
            <pc:docMk/>
            <pc:sldMk cId="957172308" sldId="293"/>
            <ac:picMk id="5" creationId="{47CCE967-E2E2-4F8C-8E07-A30B0EBF808B}"/>
          </ac:picMkLst>
        </pc:picChg>
        <pc:picChg chg="add mod">
          <ac:chgData name="Francis Leung" userId="a21597cc3ce00b8f" providerId="LiveId" clId="{E10484F1-1577-44AA-9FDB-E79533B9AB8C}" dt="2019-10-27T01:22:04.530" v="367" actId="1076"/>
          <ac:picMkLst>
            <pc:docMk/>
            <pc:sldMk cId="957172308" sldId="293"/>
            <ac:picMk id="6" creationId="{FAF216A5-3EDE-4952-8288-5DAECD10B0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89B8-35B8-4C8B-83A1-11EA5C47FE3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C2477-91F4-49A3-A2C7-9E04016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C023758-C897-4D07-8158-92B725DA8A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AD70CBC-7DB0-4ACE-8B8C-FF7BA9A5D4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A84361-B567-41CB-BE41-C967AABF5D3F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25F31177-42E4-4232-AFA1-7CC884748B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83DC7A1B-D9D8-4F94-A69B-3CC5B9268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1436B6-AAF6-4A54-8B8B-6E09F5E120FB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E4CEB33D-05F3-4D3D-8221-EF66939D4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D42E53D5-B773-4136-B2C6-C4EF1787A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6C6C604-279D-486A-AEF3-51CB3B4CC7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7751C3E-BA2F-4B22-A0B7-8D77EFAE98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56691E-244E-464C-A345-ADF6091F3D4C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91366885-0F71-4D14-9896-5BA707ACBB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4605472B-A846-4263-A850-CE7CE30B3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B96EF9-EBDF-48E2-A748-46438FC8884A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0FAF395D-F7B4-4EB9-97AA-F34306E4A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C9768D5D-315C-493C-90AD-08060F9C3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D6E1A95-8046-438E-A7CF-DBDA38634D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8DEA380-7EA0-4598-AB0E-0185D3A29B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B353A8-1620-428C-96D9-F4635829D091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8801C45E-8AF9-4B2D-92E5-2875F97F42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F2F84655-EB81-4B6F-9752-CD5E3474F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63AFDA-AA42-4953-8A65-CB1D8F4375C7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D800199A-1884-4C3E-855D-E38060535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FD80C57F-744D-4857-BB8F-B6A30C36A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2FB6BE5-3CFB-4BDD-BDF2-FE9A39B71B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ADB7538-EB7E-4E3B-904E-7A2036070B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596223-8445-4117-B8F4-DE75B7043D32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95485C30-2F29-4580-8C2B-1DBF8995FF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61921D5D-8DE0-4B19-BAD8-BB07DE736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6A7682-276D-4C53-96DF-1F1EA6A2A2C8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0459F8DD-7C84-4412-ABDE-2EA994A2C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5AF5847F-306F-40F4-BA97-D47FABCE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9928BBF-BADB-49B5-86D2-55174AEF0F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CC9A80C-92AA-42B4-870D-1982608066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0495EF-D1F9-409F-AE08-9B977055A14C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09D9EF12-D664-4C76-A945-95B25E8C05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7DEBC44B-BD47-41DD-A7C7-8D062BF04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C40BE8-F91D-447C-A6B9-05BFFC307270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DA1FDF03-C3C2-4950-8138-3D91A08B8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BD9D982C-D685-4FB6-BED0-EE66D0195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E40144D-B5E6-4DE6-AA65-C40F9391EA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C430327-05A9-42AE-B376-582BC4476E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EC05E1-E200-4F02-BC0A-F3A4CE50F269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A9A10272-1A94-400B-9300-BB0B094F17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221B0DF4-29C6-463D-990C-98F40D244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CDBAA6-524F-4E97-B89C-25C2EA64CDFB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91B1C9D2-6E9D-4003-94BB-7AC6EB0E1A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9FC4A41B-4CB5-4C51-B6DD-01F2EC71F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88ACD3C-21FD-4D85-B8EC-EB51F36CD2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E5153BE-35D8-4F41-A087-C59554480A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360D00-AF79-4EAF-B50A-B57665B60BDE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15502D0D-6EC3-48C0-ABCD-AC82486A28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3DB1FF65-0D7C-4BFD-9377-111F8C05C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F4F0F-960A-4754-B26B-8E0E60D29A85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3114D8D6-7DD6-4A93-AC64-5C1D2A0EC6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AE90B426-FFB3-47E2-838B-92F62017F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2C1CE72-942F-4B48-B8FA-71966C965A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4BDD6AB-B71F-4949-8B4C-48C8F2F457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AB5798-96EE-4161-9082-4619F5D5C7EB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464B6CD4-C968-4E9B-8133-3469CA2FAB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58EC5703-D61A-4333-8D20-9C3667D66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28BAAD-29C4-43F4-815A-7128845EB7E0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19C32AA1-3EA1-482D-93B6-EDED9C19A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478A91FE-7D66-4A7C-B09A-7BA6AEFDB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69D9F4C-6F8F-4562-A703-7C641EF438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B84A3DC-873D-4E91-954A-56C9ECEF4A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F6D424-8431-4CFD-AD49-626BD67F9839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316C4278-3B4F-4F6D-9B6F-411647FE6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4436D6E6-ACDF-4E57-8957-DC6B20B73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929AC9-749A-49D7-A621-CFBB9431C99D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6306808A-87B7-4E19-96BF-E5A17E4F6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F9615057-0051-4BB9-BF75-EECA24068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2s complement of a N digit binary number is its </a:t>
            </a:r>
          </a:p>
          <a:p>
            <a:r>
              <a:rPr lang="en-US" altLang="en-US" dirty="0"/>
              <a:t>2s complement conversion shortcut: Negate 6: 6 is 0110 change to 1001 + 1 = 1010</a:t>
            </a:r>
          </a:p>
          <a:p>
            <a:r>
              <a:rPr lang="en-US" altLang="en-US" dirty="0"/>
              <a:t>Negate -6 is 1010 becomes 0101 + 1 = 0110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7BCD719-BD35-4EA2-BA86-1182662817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EA5301-8E4F-4CEF-A513-7427E6D37F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A68D46-15BC-4FE1-A0E7-B5DECB66658D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23DF5916-D9FC-4FDA-8131-879106BD03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8EA1B38A-BFFC-46C0-88E8-191C9EC5F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2776D7-E016-4B21-91F9-E27146766517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D605F04B-BC2C-40A2-8C2F-F99DFB1B0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97DE673E-6130-4D6E-889C-14F8459E2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30D9A34-F8B4-4695-B85D-343589343F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34C85C8-C5F9-46D1-A5DB-77FF8F3CC1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2C6A45-716E-452B-9900-83AFC4683D43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72DCBBB4-0A4B-4A5A-9F72-054FD9F00B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79D42269-C7BD-44F9-8DCE-23EB0FA7E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3FB2AB-89C8-4D98-BFF2-9E04274583EA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628CDC17-8DB8-4FA3-974A-F5A13EF39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0FA2F05F-B94E-4238-A45B-F65123BB3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BE5CD8C-DA0A-4C3B-987C-2F85B9A14E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1674F75-DFDC-4A78-94E8-1FBDFCC6FF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B94DF6-12C9-4716-815D-AD2E50ABA05B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B8739A1E-FC39-4648-B0F2-3E134C2028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9794AD6A-07D0-4864-A101-F5370C8D7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3227F-3C10-4835-A063-AA49417FE0AE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F4CDA88-068B-431F-9110-BB36C4B02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EDEC9538-17CA-4AF1-AD5E-6DF8AC4E4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B0460BC-82F3-45D7-8EAD-BDBE1593A5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C7E5980-880D-4C02-8A09-53F2F192CF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3CB50B-24F8-4B52-976B-A4C980483B7E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6D2CF12E-E3C2-4260-821E-4AFE13B754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198D7A54-FFFB-41A0-BC51-3E91804C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70D3B7-33A6-43A2-8A04-958F45D99D0E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CA050251-C056-4CDA-8A67-6A054EA74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FE6C118A-82BF-4077-8149-ADBFE6F51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CAD290A-4E66-41DB-BC80-BDE8879403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06117D9-FB31-4123-B196-275E3E9163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A6C703-F898-4140-9964-2D781CBB3FBE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747C1630-382A-41CC-9F08-32D2105C10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D0C55103-2ADD-4E29-978E-DE5C81F93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4EEDC8-913B-4C78-B670-CEBFCCF3089A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8DE10B1C-A0D2-4169-B600-0FF09E1A19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20C49612-4031-4B56-9FDB-4508BA020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55F010A-4A7E-4224-ACC4-49637019FB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D7DBFDD-63B0-4C8E-86F0-CAE12AC9CC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FF4C11-E1A4-4751-8114-A87FDA04B286}" type="datetime3">
              <a:rPr lang="en-AU" altLang="en-US" smtClean="0">
                <a:latin typeface="Times New Roman" panose="02020603050405020304" pitchFamily="18" charset="0"/>
              </a:rPr>
              <a:pPr/>
              <a:t>26 October,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D1CA7498-924C-4017-90E5-DC3C4C3502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ADACBBDF-D70A-46C6-8866-8635D4AC2F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8155A7-060C-4764-97CD-1F9069627147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2D48BDD8-D808-4EA4-A94B-27CDFF6C0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64A03B67-4D2F-41EB-98B1-14036CDEB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A07-4800-4EA4-BB54-37EF822A1AE0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C5F5-8FF6-4DA1-AE19-239773EA1222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B95-280B-4A19-9592-6EA25AEFE105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B144-47E1-43C9-87AC-8E639EAA8E66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FB6D-9148-4E96-AC63-8FE326A92D84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D78-8810-485F-B292-A3FDAB155A5A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5714-CF71-4E5F-9B12-7B74B5DA27DB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D98-6270-4E3A-973E-D768CF9F03C3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D046-BEDF-4180-9052-FDC8C5A91CFF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737-590C-4E26-98A2-C4A71B3E655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792B424E-27EC-4A24-BC8E-8A1DE3BC2F1B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8F7F6-4652-432F-B494-9BDAF92B79BC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AB234105-2D0D-4960-9F37-64C476A370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3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5D22FC65-7A9C-49A7-81B3-D36BC72F72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0F593-2EC9-4F8B-ACFA-7801C12F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6">
            <a:extLst>
              <a:ext uri="{FF2B5EF4-FFF2-40B4-BE49-F238E27FC236}">
                <a16:creationId xmlns:a16="http://schemas.microsoft.com/office/drawing/2014/main" id="{C60BB719-9C65-4C96-BCF6-6E108DD68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5684" y="94506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Faster Multiplier</a:t>
            </a:r>
            <a:endParaRPr lang="en-AU" altLang="en-US" dirty="0"/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8BAE5892-9DB8-47AA-9286-EE2198F42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/>
              <a:t>Uses multiple adders</a:t>
            </a:r>
          </a:p>
          <a:p>
            <a:pPr lvl="1" eaLnBrk="1" hangingPunct="1"/>
            <a:r>
              <a:rPr lang="en-US" altLang="en-US"/>
              <a:t>Cost/performance tradeoff</a:t>
            </a:r>
          </a:p>
        </p:txBody>
      </p:sp>
      <p:pic>
        <p:nvPicPr>
          <p:cNvPr id="15365" name="Picture 5" descr="f03-08-P374493">
            <a:extLst>
              <a:ext uri="{FF2B5EF4-FFF2-40B4-BE49-F238E27FC236}">
                <a16:creationId xmlns:a16="http://schemas.microsoft.com/office/drawing/2014/main" id="{477CF854-8E8D-4506-91CD-0BF788846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099094"/>
            <a:ext cx="7588490" cy="325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>
            <a:extLst>
              <a:ext uri="{FF2B5EF4-FFF2-40B4-BE49-F238E27FC236}">
                <a16:creationId xmlns:a16="http://schemas.microsoft.com/office/drawing/2014/main" id="{E988FF65-6C3A-470F-B256-52259680C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5607169"/>
            <a:ext cx="8270875" cy="108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dirty="0"/>
              <a:t>Can be pipelined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 dirty="0"/>
              <a:t>Several multiplication performed in parallel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77557-CF1A-4D46-8887-0073E4AD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A8AB-75C0-43C2-8CFF-9A25B34F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CE967-E2E2-4F8C-8E07-A30B0EBF8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226" y="2325841"/>
            <a:ext cx="4240266" cy="34496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6E338-0AE8-479C-A1D6-39965815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216A5-3EDE-4952-8288-5DAECD10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74" y="1528803"/>
            <a:ext cx="36195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03B7A83-7BC5-4936-A52B-986EDEEEC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D478674-B25F-4628-A689-A0032ABDA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2800"/>
              <a:t>Two 32-bit registers for product</a:t>
            </a:r>
          </a:p>
          <a:p>
            <a:pPr lvl="1" eaLnBrk="1" hangingPunct="1"/>
            <a:r>
              <a:rPr lang="en-US" altLang="en-US" sz="2400"/>
              <a:t>HI: most-significant 32 bits</a:t>
            </a:r>
          </a:p>
          <a:p>
            <a:pPr lvl="1" eaLnBrk="1" hangingPunct="1"/>
            <a:r>
              <a:rPr lang="en-US" altLang="en-US" sz="2400"/>
              <a:t>LO: least-significant 32-bits</a:t>
            </a:r>
          </a:p>
          <a:p>
            <a:pPr eaLnBrk="1" hangingPunct="1"/>
            <a:r>
              <a:rPr lang="en-US" altLang="en-US" sz="2800"/>
              <a:t>Instructions</a:t>
            </a:r>
          </a:p>
          <a:p>
            <a:pPr lvl="1" eaLnBrk="1" hangingPunct="1"/>
            <a:r>
              <a:rPr lang="en-US" altLang="en-US" sz="2400">
                <a:latin typeface="Lucida Console" panose="020B0609040504020204" pitchFamily="49" charset="0"/>
              </a:rPr>
              <a:t>mult rs, rt  /  multu rs, rt</a:t>
            </a:r>
          </a:p>
          <a:p>
            <a:pPr lvl="2" eaLnBrk="1" hangingPunct="1"/>
            <a:r>
              <a:rPr lang="en-US" altLang="en-US" sz="2000"/>
              <a:t>64-bit product in HI/LO</a:t>
            </a:r>
          </a:p>
          <a:p>
            <a:pPr lvl="1" eaLnBrk="1" hangingPunct="1"/>
            <a:r>
              <a:rPr lang="en-US" altLang="en-US" sz="2400">
                <a:latin typeface="Lucida Console" panose="020B0609040504020204" pitchFamily="49" charset="0"/>
              </a:rPr>
              <a:t>mfhi rd  /  mflo rd</a:t>
            </a:r>
          </a:p>
          <a:p>
            <a:pPr lvl="2" eaLnBrk="1" hangingPunct="1"/>
            <a:r>
              <a:rPr lang="en-US" altLang="en-US" sz="2000"/>
              <a:t>Move from HI/LO to rd</a:t>
            </a:r>
          </a:p>
          <a:p>
            <a:pPr lvl="2" eaLnBrk="1" hangingPunct="1"/>
            <a:r>
              <a:rPr lang="en-US" altLang="en-US" sz="2000"/>
              <a:t>Can test HI value to see if product overflows 32 bits</a:t>
            </a:r>
            <a:endParaRPr lang="en-AU" altLang="en-US" sz="2000"/>
          </a:p>
          <a:p>
            <a:pPr lvl="1" eaLnBrk="1" hangingPunct="1"/>
            <a:r>
              <a:rPr lang="en-US" altLang="en-US" sz="2400">
                <a:latin typeface="Lucida Console" panose="020B0609040504020204" pitchFamily="49" charset="0"/>
              </a:rPr>
              <a:t>mul rd, rs, rt</a:t>
            </a:r>
          </a:p>
          <a:p>
            <a:pPr lvl="2" eaLnBrk="1" hangingPunct="1"/>
            <a:r>
              <a:rPr lang="en-US" altLang="en-US" sz="2000"/>
              <a:t>Least-significant 32 bits of product –&gt; 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5B0567-5792-4902-B96E-4EFAA77F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6365EAC-DE5C-48B2-AE90-3DDC8D4E0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3708" y="43552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Division</a:t>
            </a:r>
            <a:endParaRPr lang="en-AU" altLang="en-US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02E8AE8-D4D5-411D-A701-53A5B0DA9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6412" y="1302551"/>
            <a:ext cx="5200650" cy="463526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Check for 0 divisor</a:t>
            </a: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Adjust sign of quotient and remainder as required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359B31AE-71DA-4F76-89E7-D9423451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2565401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Lucida Console" panose="020B0609040504020204" pitchFamily="49" charset="0"/>
              </a:rPr>
              <a:t>        1001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1000 1001010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-1000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 10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 101 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 1010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-1000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   10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C05B5631-A780-48C0-848A-F350001010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6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B54704ED-E4D6-4F35-A4DB-03DED0C45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5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A8E877D6-972F-4E83-8B6B-26C7E97A3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n</a:t>
            </a:r>
            <a:r>
              <a:rPr lang="en-US" altLang="en-US"/>
              <a:t>-bit operands yield </a:t>
            </a:r>
            <a:r>
              <a:rPr lang="en-US" altLang="en-US" i="1"/>
              <a:t>n</a:t>
            </a:r>
            <a:r>
              <a:rPr lang="en-US" altLang="en-US"/>
              <a:t>-bit</a:t>
            </a:r>
            <a:br>
              <a:rPr lang="en-US" altLang="en-US"/>
            </a:br>
            <a:r>
              <a:rPr lang="en-US" altLang="en-US"/>
              <a:t>quotient and remainder</a:t>
            </a:r>
            <a:endParaRPr lang="en-AU" altLang="en-US"/>
          </a:p>
        </p:txBody>
      </p:sp>
      <p:sp>
        <p:nvSpPr>
          <p:cNvPr id="17417" name="AutoShape 8">
            <a:extLst>
              <a:ext uri="{FF2B5EF4-FFF2-40B4-BE49-F238E27FC236}">
                <a16:creationId xmlns:a16="http://schemas.microsoft.com/office/drawing/2014/main" id="{899344F9-1D91-4717-8061-DF0A2ABE0CF1}"/>
              </a:ext>
            </a:extLst>
          </p:cNvPr>
          <p:cNvSpPr>
            <a:spLocks/>
          </p:cNvSpPr>
          <p:nvPr/>
        </p:nvSpPr>
        <p:spPr bwMode="auto">
          <a:xfrm>
            <a:off x="2208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31730589-7A8B-4AC9-BB52-29E948631970}"/>
              </a:ext>
            </a:extLst>
          </p:cNvPr>
          <p:cNvSpPr>
            <a:spLocks/>
          </p:cNvSpPr>
          <p:nvPr/>
        </p:nvSpPr>
        <p:spPr bwMode="auto">
          <a:xfrm>
            <a:off x="2208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E6DA77DA-CC50-4772-B707-4C21A5906CFA}"/>
              </a:ext>
            </a:extLst>
          </p:cNvPr>
          <p:cNvSpPr>
            <a:spLocks/>
          </p:cNvSpPr>
          <p:nvPr/>
        </p:nvSpPr>
        <p:spPr bwMode="auto">
          <a:xfrm>
            <a:off x="2566989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17420" name="Line 11">
            <a:extLst>
              <a:ext uri="{FF2B5EF4-FFF2-40B4-BE49-F238E27FC236}">
                <a16:creationId xmlns:a16="http://schemas.microsoft.com/office/drawing/2014/main" id="{75D47804-D714-4AA5-8204-CFA172310A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7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Arc 12">
            <a:extLst>
              <a:ext uri="{FF2B5EF4-FFF2-40B4-BE49-F238E27FC236}">
                <a16:creationId xmlns:a16="http://schemas.microsoft.com/office/drawing/2014/main" id="{23E16BD7-4B25-4811-92B9-D21899B87342}"/>
              </a:ext>
            </a:extLst>
          </p:cNvPr>
          <p:cNvSpPr>
            <a:spLocks/>
          </p:cNvSpPr>
          <p:nvPr/>
        </p:nvSpPr>
        <p:spPr bwMode="auto">
          <a:xfrm>
            <a:off x="3863976" y="2924176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rc 13">
            <a:extLst>
              <a:ext uri="{FF2B5EF4-FFF2-40B4-BE49-F238E27FC236}">
                <a16:creationId xmlns:a16="http://schemas.microsoft.com/office/drawing/2014/main" id="{198DC3B4-EAC6-4500-8FB8-23C4FCE12E67}"/>
              </a:ext>
            </a:extLst>
          </p:cNvPr>
          <p:cNvSpPr>
            <a:spLocks/>
          </p:cNvSpPr>
          <p:nvPr/>
        </p:nvSpPr>
        <p:spPr bwMode="auto">
          <a:xfrm flipV="1">
            <a:off x="3863976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AutoShape 14">
            <a:extLst>
              <a:ext uri="{FF2B5EF4-FFF2-40B4-BE49-F238E27FC236}">
                <a16:creationId xmlns:a16="http://schemas.microsoft.com/office/drawing/2014/main" id="{34C8C10B-870B-422A-BA37-1707066AF9EC}"/>
              </a:ext>
            </a:extLst>
          </p:cNvPr>
          <p:cNvSpPr>
            <a:spLocks/>
          </p:cNvSpPr>
          <p:nvPr/>
        </p:nvSpPr>
        <p:spPr bwMode="auto">
          <a:xfrm>
            <a:off x="1774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DC8F78-DD1D-4E4A-AAB0-971B8301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9" descr="f03-10-P374493">
            <a:extLst>
              <a:ext uri="{FF2B5EF4-FFF2-40B4-BE49-F238E27FC236}">
                <a16:creationId xmlns:a16="http://schemas.microsoft.com/office/drawing/2014/main" id="{85C0AD46-D783-4BF3-8874-18FAA2A74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196976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>
            <a:extLst>
              <a:ext uri="{FF2B5EF4-FFF2-40B4-BE49-F238E27FC236}">
                <a16:creationId xmlns:a16="http://schemas.microsoft.com/office/drawing/2014/main" id="{B8A4000F-3656-4484-9647-B9359926B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5210" y="67521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Division Hardware</a:t>
            </a:r>
            <a:endParaRPr lang="en-AU" altLang="en-US" dirty="0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18FFEB2F-51FC-4E5C-866B-F9BCC89904C3}"/>
              </a:ext>
            </a:extLst>
          </p:cNvPr>
          <p:cNvSpPr>
            <a:spLocks/>
          </p:cNvSpPr>
          <p:nvPr/>
        </p:nvSpPr>
        <p:spPr bwMode="auto">
          <a:xfrm>
            <a:off x="8112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268679"/>
              <a:gd name="adj4" fmla="val -248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5C98C70E-C880-430E-A9F4-556ACF0A1E67}"/>
              </a:ext>
            </a:extLst>
          </p:cNvPr>
          <p:cNvSpPr>
            <a:spLocks/>
          </p:cNvSpPr>
          <p:nvPr/>
        </p:nvSpPr>
        <p:spPr bwMode="auto">
          <a:xfrm>
            <a:off x="8616951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18439" name="Picture 7" descr="f03-09-P374493">
            <a:extLst>
              <a:ext uri="{FF2B5EF4-FFF2-40B4-BE49-F238E27FC236}">
                <a16:creationId xmlns:a16="http://schemas.microsoft.com/office/drawing/2014/main" id="{FF5A5FBD-48C6-4F6D-B043-9C16B9920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2349501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FE98F-497F-40B1-A6D8-C3DB4695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6" descr="f03-12-P374493">
            <a:extLst>
              <a:ext uri="{FF2B5EF4-FFF2-40B4-BE49-F238E27FC236}">
                <a16:creationId xmlns:a16="http://schemas.microsoft.com/office/drawing/2014/main" id="{0D7A39A5-AA32-4D8B-8FEE-0300A9A5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75" y="188872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>
            <a:extLst>
              <a:ext uri="{FF2B5EF4-FFF2-40B4-BE49-F238E27FC236}">
                <a16:creationId xmlns:a16="http://schemas.microsoft.com/office/drawing/2014/main" id="{FAC4C17E-6A47-4641-973B-D1A02A378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194" y="246958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Optimized Divider</a:t>
            </a:r>
            <a:endParaRPr lang="en-AU" altLang="en-US" dirty="0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3491E04-2638-4213-9792-D39A007A5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0153" y="5048549"/>
            <a:ext cx="8270875" cy="16541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One cycle per partial-remainder subtraction</a:t>
            </a:r>
          </a:p>
          <a:p>
            <a:pPr eaLnBrk="1" hangingPunct="1"/>
            <a:r>
              <a:rPr lang="en-US" altLang="en-US" sz="2800" dirty="0"/>
              <a:t>Looks a lot like a multiplier!</a:t>
            </a:r>
          </a:p>
          <a:p>
            <a:pPr lvl="1" eaLnBrk="1" hangingPunct="1"/>
            <a:r>
              <a:rPr lang="en-US" altLang="en-US" sz="2400" dirty="0"/>
              <a:t>Same hardware can be used for both</a:t>
            </a:r>
            <a:endParaRPr lang="en-AU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BFB96-1370-4FD2-8507-8A291030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7" descr="f03-09-P374493">
            <a:extLst>
              <a:ext uri="{FF2B5EF4-FFF2-40B4-BE49-F238E27FC236}">
                <a16:creationId xmlns:a16="http://schemas.microsoft.com/office/drawing/2014/main" id="{EBF53C7F-666B-4165-90E5-6604355E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40" y="531836"/>
            <a:ext cx="3963448" cy="202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8D58289D-CEB1-4CF7-B51E-D18975962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90BF28D-4DF1-4B8D-8E15-139750508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Can’t use parallel hardware as in multiplier</a:t>
            </a:r>
          </a:p>
          <a:p>
            <a:pPr lvl="1" eaLnBrk="1" hangingPunct="1"/>
            <a:r>
              <a:rPr lang="en-US" altLang="en-US"/>
              <a:t>Subtraction is conditional on sign of remainder</a:t>
            </a:r>
          </a:p>
          <a:p>
            <a:pPr eaLnBrk="1" hangingPunct="1"/>
            <a:r>
              <a:rPr lang="en-US" altLang="en-US"/>
              <a:t>Faster dividers (e.g. SRT devision) generate multiple quotient bits per step</a:t>
            </a:r>
          </a:p>
          <a:p>
            <a:pPr lvl="1" eaLnBrk="1" hangingPunct="1"/>
            <a:r>
              <a:rPr lang="en-US" altLang="en-US"/>
              <a:t>Still require multiple steps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6D7EB-DFB5-4D41-AFD4-92F2D5A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2F7D431B-1A16-43C7-AE21-17948A8FC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Division</a:t>
            </a:r>
            <a:endParaRPr lang="en-AU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B66E1A7-2316-4BC0-B617-53B09BDE0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HI/LO registers for result</a:t>
            </a:r>
          </a:p>
          <a:p>
            <a:pPr lvl="1" eaLnBrk="1" hangingPunct="1"/>
            <a:r>
              <a:rPr lang="en-US" altLang="en-US"/>
              <a:t>HI: 32-bit remainder</a:t>
            </a:r>
          </a:p>
          <a:p>
            <a:pPr lvl="1" eaLnBrk="1" hangingPunct="1"/>
            <a:r>
              <a:rPr lang="en-US" altLang="en-US"/>
              <a:t>LO: 32-bit quotient</a:t>
            </a:r>
          </a:p>
          <a:p>
            <a:pPr eaLnBrk="1" hangingPunct="1"/>
            <a:r>
              <a:rPr lang="en-US" altLang="en-US"/>
              <a:t>Instructions</a:t>
            </a:r>
          </a:p>
          <a:p>
            <a:pPr lvl="1" eaLnBrk="1" hangingPunct="1"/>
            <a:r>
              <a:rPr lang="en-US" altLang="en-US">
                <a:latin typeface="Lucida Console" panose="020B0609040504020204" pitchFamily="49" charset="0"/>
              </a:rPr>
              <a:t>div rs, rt  /  divu rs, rt</a:t>
            </a:r>
          </a:p>
          <a:p>
            <a:pPr lvl="1" eaLnBrk="1" hangingPunct="1"/>
            <a:r>
              <a:rPr lang="en-US" altLang="en-US"/>
              <a:t>No overflow or divide-by-0 checking</a:t>
            </a:r>
          </a:p>
          <a:p>
            <a:pPr lvl="2" eaLnBrk="1" hangingPunct="1"/>
            <a:r>
              <a:rPr lang="en-US" altLang="en-US"/>
              <a:t>Software must perform checks if required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Lucida Console" panose="020B0609040504020204" pitchFamily="49" charset="0"/>
              </a:rPr>
              <a:t>mfhi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mflo</a:t>
            </a:r>
            <a:r>
              <a:rPr lang="en-US" altLang="en-US"/>
              <a:t> to access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7F12C-3FC2-4164-BB72-61C1D1F3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D7CD16-D2B3-42F1-B99E-AD9E9C93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Operations (3.1 to 3.4)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2F170-F995-4085-AB85-3ACB7FDA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and 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 Dealing with overflow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6501-C52E-4B3D-81A8-7036D032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9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9" descr="f03-01-P374493">
            <a:extLst>
              <a:ext uri="{FF2B5EF4-FFF2-40B4-BE49-F238E27FC236}">
                <a16:creationId xmlns:a16="http://schemas.microsoft.com/office/drawing/2014/main" id="{F04C1A1B-72DF-44A0-B097-E1DBCDA3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>
            <a:extLst>
              <a:ext uri="{FF2B5EF4-FFF2-40B4-BE49-F238E27FC236}">
                <a16:creationId xmlns:a16="http://schemas.microsoft.com/office/drawing/2014/main" id="{02264B5A-A7C1-476F-BEC5-1CFB9C25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3572" y="248598"/>
            <a:ext cx="9520158" cy="1049235"/>
          </a:xfrm>
        </p:spPr>
        <p:txBody>
          <a:bodyPr/>
          <a:lstStyle/>
          <a:p>
            <a:pPr eaLnBrk="1" hangingPunct="1"/>
            <a:r>
              <a:rPr lang="en-AU" altLang="en-US" dirty="0"/>
              <a:t>Integer Addition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69E08CA-BC6D-4430-9C33-34DEAC961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400206"/>
            <a:ext cx="8270875" cy="444469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7 + 6</a:t>
            </a:r>
            <a:endParaRPr lang="en-AU" altLang="en-US" dirty="0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7C46BD55-3635-4373-8519-6DFA1292E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Overflow if result out of range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Adding +ve and –ve operands, no overflow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Adding two +ve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/>
              <a:t>Overflow if result sign is 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Adding two –ve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/>
              <a:t>Overflow if result sign is 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127E-BE11-4C89-92DB-8D4531E2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>
            <a:extLst>
              <a:ext uri="{FF2B5EF4-FFF2-40B4-BE49-F238E27FC236}">
                <a16:creationId xmlns:a16="http://schemas.microsoft.com/office/drawing/2014/main" id="{80C0BF48-8C69-4494-AF56-8BF52614F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Subtraction</a:t>
            </a:r>
            <a:endParaRPr lang="en-AU" altLang="en-US"/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9290B303-6D60-4372-B186-E59B90C38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2800"/>
              <a:t>Add negation of second operand</a:t>
            </a:r>
          </a:p>
          <a:p>
            <a:pPr eaLnBrk="1" hangingPunct="1"/>
            <a:r>
              <a:rPr lang="en-US" altLang="en-US" sz="280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+7:	0000 0000 … 0000 0111</a:t>
            </a:r>
            <a:br>
              <a:rPr lang="en-US" altLang="en-US" sz="2400"/>
            </a:br>
            <a:r>
              <a:rPr lang="en-US" altLang="en-US" sz="2400" u="sng"/>
              <a:t>–6:	1111 1111 … 1111 1010</a:t>
            </a:r>
            <a:br>
              <a:rPr lang="en-US" altLang="en-US" sz="2400"/>
            </a:br>
            <a:r>
              <a:rPr lang="en-US" altLang="en-US" sz="2400"/>
              <a:t>+1:	0000 0000 … 0000 0001</a:t>
            </a:r>
          </a:p>
          <a:p>
            <a:pPr eaLnBrk="1" hangingPunct="1"/>
            <a:r>
              <a:rPr lang="en-US" altLang="en-US" sz="2800"/>
              <a:t>Overflow if result out of range</a:t>
            </a:r>
          </a:p>
          <a:p>
            <a:pPr lvl="1" eaLnBrk="1" hangingPunct="1"/>
            <a:r>
              <a:rPr lang="en-US" altLang="en-US" sz="2400"/>
              <a:t>Subtracting two +ve or two –ve operands, no overflow</a:t>
            </a:r>
          </a:p>
          <a:p>
            <a:pPr lvl="1" eaLnBrk="1" hangingPunct="1"/>
            <a:r>
              <a:rPr lang="en-US" altLang="en-US" sz="2400"/>
              <a:t>Subtracting +ve from –ve operand</a:t>
            </a:r>
          </a:p>
          <a:p>
            <a:pPr lvl="2" eaLnBrk="1" hangingPunct="1"/>
            <a:r>
              <a:rPr lang="en-US" altLang="en-US" sz="2000"/>
              <a:t>Overflow if result sign is 0</a:t>
            </a:r>
          </a:p>
          <a:p>
            <a:pPr lvl="1" eaLnBrk="1" hangingPunct="1"/>
            <a:r>
              <a:rPr lang="en-US" altLang="en-US" sz="2400"/>
              <a:t>Subtracting –ve from +ve operand</a:t>
            </a:r>
          </a:p>
          <a:p>
            <a:pPr lvl="2" eaLnBrk="1" hangingPunct="1"/>
            <a:r>
              <a:rPr lang="en-US" altLang="en-US" sz="2000"/>
              <a:t>Overflow if result sign is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6BF19-9736-4F98-BA3D-54546884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>
            <a:extLst>
              <a:ext uri="{FF2B5EF4-FFF2-40B4-BE49-F238E27FC236}">
                <a16:creationId xmlns:a16="http://schemas.microsoft.com/office/drawing/2014/main" id="{7C9ACBB4-DC1A-48B1-9EB7-44C3C94C2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Dealing with Overflow</a:t>
            </a:r>
            <a:endParaRPr lang="en-AU" altLang="en-US"/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F4DF9A92-1E78-41A3-80FF-642AD51F3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 languages (e.g., C) ignore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panose="020B0609040504020204" pitchFamily="49" charset="0"/>
              </a:rPr>
              <a:t>addu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addui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subu</a:t>
            </a:r>
            <a:r>
              <a:rPr lang="en-US" altLang="en-US"/>
              <a:t>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 languages (e.g., Ada, Fortran) require raising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panose="020B0609040504020204" pitchFamily="49" charset="0"/>
              </a:rPr>
              <a:t>add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addi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sub</a:t>
            </a:r>
            <a:r>
              <a:rPr lang="en-US" altLang="en-US"/>
              <a:t>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 overflow, invoke exception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Save PC in exception program counter (EPC) register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Jump to predefined handler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mfc0</a:t>
            </a:r>
            <a:r>
              <a:rPr lang="en-US" altLang="en-US"/>
              <a:t> (move from coprocessor reg) instruction can retrieve EPC value, to return after corrective 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33565-565A-460B-88DE-650AC61C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5B2D97C8-54D3-4BF9-9627-B9F285A3E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Multimedia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48EC94F-1725-4ACC-839B-D723DD44D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Graphics and media processing operates on vectors of 8-bit and 16-bit data</a:t>
            </a:r>
          </a:p>
          <a:p>
            <a:pPr lvl="1" eaLnBrk="1" hangingPunct="1"/>
            <a:r>
              <a:rPr lang="en-AU" altLang="en-US"/>
              <a:t>Use 64-bit adder, with partitioned carry chain</a:t>
            </a:r>
          </a:p>
          <a:p>
            <a:pPr lvl="2" eaLnBrk="1" hangingPunct="1"/>
            <a:r>
              <a:rPr lang="en-AU" altLang="en-US"/>
              <a:t>Operate on 8</a:t>
            </a:r>
            <a:r>
              <a:rPr lang="en-US" altLang="en-US">
                <a:cs typeface="Arial" panose="020B0604020202020204" pitchFamily="34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SIMD (single-instruction, multiple-data)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Saturating operations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On overflow, result is largest representable value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c.f. 2s-complement modulo arithmetic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E.g., clipping in audio, saturation in video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72CB5-415E-4CDC-A520-583DD75B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964EB864-64BB-46DD-982C-BD0CF7CAB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3926" y="110857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Multiplication</a:t>
            </a:r>
            <a:endParaRPr lang="en-AU" altLang="en-US" dirty="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56853E4-8D02-45C7-A677-902E83C23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8857" y="1383507"/>
            <a:ext cx="8270875" cy="766762"/>
          </a:xfrm>
        </p:spPr>
        <p:txBody>
          <a:bodyPr/>
          <a:lstStyle/>
          <a:p>
            <a:pPr eaLnBrk="1" hangingPunct="1"/>
            <a:r>
              <a:rPr lang="en-US" altLang="en-US" dirty="0"/>
              <a:t>Start with long-multiplication approach</a:t>
            </a:r>
            <a:endParaRPr lang="en-AU" altLang="en-US" dirty="0"/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D6B5034F-4D5C-4811-B66E-DB741BE607FA}"/>
              </a:ext>
            </a:extLst>
          </p:cNvPr>
          <p:cNvGrpSpPr>
            <a:grpSpLocks/>
          </p:cNvGrpSpPr>
          <p:nvPr/>
        </p:nvGrpSpPr>
        <p:grpSpPr bwMode="auto">
          <a:xfrm>
            <a:off x="3332163" y="2349501"/>
            <a:ext cx="1250950" cy="2225675"/>
            <a:chOff x="703" y="1616"/>
            <a:chExt cx="788" cy="1402"/>
          </a:xfrm>
        </p:grpSpPr>
        <p:sp>
          <p:nvSpPr>
            <p:cNvPr id="12300" name="Text Box 5">
              <a:extLst>
                <a:ext uri="{FF2B5EF4-FFF2-40B4-BE49-F238E27FC236}">
                  <a16:creationId xmlns:a16="http://schemas.microsoft.com/office/drawing/2014/main" id="{06FA3DC2-F369-4DA1-AB2B-5F494F325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Lucida Console" panose="020B0609040504020204" pitchFamily="49" charset="0"/>
                </a:rPr>
                <a:t>   1000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×  1001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   1000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  0000 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 0000  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1000   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1001000</a:t>
              </a:r>
              <a:endParaRPr lang="en-AU" altLang="en-US" sz="2000">
                <a:latin typeface="Lucida Console" panose="020B0609040504020204" pitchFamily="49" charset="0"/>
              </a:endParaRPr>
            </a:p>
          </p:txBody>
        </p:sp>
        <p:sp>
          <p:nvSpPr>
            <p:cNvPr id="12301" name="Line 6">
              <a:extLst>
                <a:ext uri="{FF2B5EF4-FFF2-40B4-BE49-F238E27FC236}">
                  <a16:creationId xmlns:a16="http://schemas.microsoft.com/office/drawing/2014/main" id="{10ADB8E3-EA7A-4697-835E-668C0F765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7">
              <a:extLst>
                <a:ext uri="{FF2B5EF4-FFF2-40B4-BE49-F238E27FC236}">
                  <a16:creationId xmlns:a16="http://schemas.microsoft.com/office/drawing/2014/main" id="{A91BD423-8776-462B-8A25-27EF3C9E7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4" name="Text Box 9">
            <a:extLst>
              <a:ext uri="{FF2B5EF4-FFF2-40B4-BE49-F238E27FC236}">
                <a16:creationId xmlns:a16="http://schemas.microsoft.com/office/drawing/2014/main" id="{C38E4DA4-F293-4E51-A567-BDEAFAF26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4803776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Length of product is the sum of operand lengths</a:t>
            </a:r>
            <a:endParaRPr lang="en-AU" altLang="en-US"/>
          </a:p>
        </p:txBody>
      </p:sp>
      <p:sp>
        <p:nvSpPr>
          <p:cNvPr id="12295" name="AutoShape 10">
            <a:extLst>
              <a:ext uri="{FF2B5EF4-FFF2-40B4-BE49-F238E27FC236}">
                <a16:creationId xmlns:a16="http://schemas.microsoft.com/office/drawing/2014/main" id="{19F712E4-AACC-4B15-BDFB-7FA015046FAC}"/>
              </a:ext>
            </a:extLst>
          </p:cNvPr>
          <p:cNvSpPr>
            <a:spLocks/>
          </p:cNvSpPr>
          <p:nvPr/>
        </p:nvSpPr>
        <p:spPr bwMode="auto">
          <a:xfrm>
            <a:off x="1703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2296" name="AutoShape 11">
            <a:extLst>
              <a:ext uri="{FF2B5EF4-FFF2-40B4-BE49-F238E27FC236}">
                <a16:creationId xmlns:a16="http://schemas.microsoft.com/office/drawing/2014/main" id="{71D09DB6-46D7-48D8-A2DB-7A746E489D30}"/>
              </a:ext>
            </a:extLst>
          </p:cNvPr>
          <p:cNvSpPr>
            <a:spLocks/>
          </p:cNvSpPr>
          <p:nvPr/>
        </p:nvSpPr>
        <p:spPr bwMode="auto">
          <a:xfrm>
            <a:off x="1703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2297" name="AutoShape 12">
            <a:extLst>
              <a:ext uri="{FF2B5EF4-FFF2-40B4-BE49-F238E27FC236}">
                <a16:creationId xmlns:a16="http://schemas.microsoft.com/office/drawing/2014/main" id="{8670280D-820E-47FB-B7E3-C5F65F781C4A}"/>
              </a:ext>
            </a:extLst>
          </p:cNvPr>
          <p:cNvSpPr>
            <a:spLocks/>
          </p:cNvSpPr>
          <p:nvPr/>
        </p:nvSpPr>
        <p:spPr bwMode="auto">
          <a:xfrm>
            <a:off x="1703389" y="4149726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product</a:t>
            </a:r>
            <a:endParaRPr lang="en-AU" altLang="en-US" sz="1600"/>
          </a:p>
        </p:txBody>
      </p:sp>
      <p:pic>
        <p:nvPicPr>
          <p:cNvPr id="12299" name="Picture 15" descr="f03-04-P374493">
            <a:extLst>
              <a:ext uri="{FF2B5EF4-FFF2-40B4-BE49-F238E27FC236}">
                <a16:creationId xmlns:a16="http://schemas.microsoft.com/office/drawing/2014/main" id="{7BE4A148-51D0-4142-B6D9-B7FD2892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1" y="2133601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E8DBB-F54E-424E-9791-75D16CCF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9" descr="f03-05-P374493">
            <a:extLst>
              <a:ext uri="{FF2B5EF4-FFF2-40B4-BE49-F238E27FC236}">
                <a16:creationId xmlns:a16="http://schemas.microsoft.com/office/drawing/2014/main" id="{A81C9351-D0C5-4954-BBCD-CF98C13E0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98" y="1302551"/>
            <a:ext cx="4228261" cy="470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>
            <a:extLst>
              <a:ext uri="{FF2B5EF4-FFF2-40B4-BE49-F238E27FC236}">
                <a16:creationId xmlns:a16="http://schemas.microsoft.com/office/drawing/2014/main" id="{97B55304-77BA-479B-A6EB-64DB37BFB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7699" y="120157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7D930F6E-FEFA-4D71-8E2C-4031710653A0}"/>
              </a:ext>
            </a:extLst>
          </p:cNvPr>
          <p:cNvSpPr>
            <a:spLocks/>
          </p:cNvSpPr>
          <p:nvPr/>
        </p:nvSpPr>
        <p:spPr bwMode="auto">
          <a:xfrm>
            <a:off x="9072055" y="5342297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13318" name="Picture 8" descr="f03-04-P374493">
            <a:extLst>
              <a:ext uri="{FF2B5EF4-FFF2-40B4-BE49-F238E27FC236}">
                <a16:creationId xmlns:a16="http://schemas.microsoft.com/office/drawing/2014/main" id="{EC885735-78FC-4342-BD14-49B4497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12" y="2134000"/>
            <a:ext cx="488719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2716D5-6696-4F75-93F2-6FB56B98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9" descr="f03-06-P374493">
            <a:extLst>
              <a:ext uri="{FF2B5EF4-FFF2-40B4-BE49-F238E27FC236}">
                <a16:creationId xmlns:a16="http://schemas.microsoft.com/office/drawing/2014/main" id="{FF884A74-7FCB-4665-9744-9625C55B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759790"/>
            <a:ext cx="5340350" cy="265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>
            <a:extLst>
              <a:ext uri="{FF2B5EF4-FFF2-40B4-BE49-F238E27FC236}">
                <a16:creationId xmlns:a16="http://schemas.microsoft.com/office/drawing/2014/main" id="{2046FB13-6B78-400C-874F-FC38FAA8C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8431" y="253316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Optimized Multiplier</a:t>
            </a:r>
            <a:endParaRPr lang="en-AU" altLang="en-US" dirty="0"/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FE1F6DE3-DB3A-498B-A44A-2955066F6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03096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 dirty="0"/>
              <a:t>Perform steps in parallel: add/shift</a:t>
            </a: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4D8C84CE-A2B9-4A60-9A85-FDB3B62C7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5503653"/>
            <a:ext cx="8270875" cy="6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One cycle per partial-product addition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E0DAFE-C5C2-4C13-BFAD-6E2D3338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8" descr="f03-04-P374493">
            <a:extLst>
              <a:ext uri="{FF2B5EF4-FFF2-40B4-BE49-F238E27FC236}">
                <a16:creationId xmlns:a16="http://schemas.microsoft.com/office/drawing/2014/main" id="{736DDA44-D2FC-4A3D-BBD6-5E90874A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40" y="465826"/>
            <a:ext cx="4254591" cy="207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82E347-971E-4C25-BAA4-B9AC60E6A6A3}"/>
              </a:ext>
            </a:extLst>
          </p:cNvPr>
          <p:cNvSpPr txBox="1"/>
          <p:nvPr/>
        </p:nvSpPr>
        <p:spPr>
          <a:xfrm>
            <a:off x="5946363" y="4883969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</a:rPr>
              <a:t>Multiplier in right 32 bits initially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F75097-6222-4BB0-B112-ECC81D6934A5}"/>
              </a:ext>
            </a:extLst>
          </p:cNvPr>
          <p:cNvCxnSpPr/>
          <p:nvPr/>
        </p:nvCxnSpPr>
        <p:spPr>
          <a:xfrm flipH="1" flipV="1">
            <a:off x="6208510" y="4019909"/>
            <a:ext cx="531596" cy="86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321</TotalTime>
  <Words>795</Words>
  <Application>Microsoft Office PowerPoint</Application>
  <PresentationFormat>Widescreen</PresentationFormat>
  <Paragraphs>206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Lucida Console</vt:lpstr>
      <vt:lpstr>Palatino Linotype</vt:lpstr>
      <vt:lpstr>Tahoma</vt:lpstr>
      <vt:lpstr>Times New Roman</vt:lpstr>
      <vt:lpstr>Wingdings</vt:lpstr>
      <vt:lpstr>Gallery</vt:lpstr>
      <vt:lpstr>Chapter 3</vt:lpstr>
      <vt:lpstr>Integer Operations (3.1 to 3.4)</vt:lpstr>
      <vt:lpstr>Integer Addition</vt:lpstr>
      <vt:lpstr>Integer Subtraction</vt:lpstr>
      <vt:lpstr>Dealing with Overflow</vt:lpstr>
      <vt:lpstr>Arithmetic for Multimedia</vt:lpstr>
      <vt:lpstr>Multiplication</vt:lpstr>
      <vt:lpstr>Multiplication Hardware</vt:lpstr>
      <vt:lpstr>Optimized Multiplier</vt:lpstr>
      <vt:lpstr>Faster Multiplier</vt:lpstr>
      <vt:lpstr>Signed Multiplication</vt:lpstr>
      <vt:lpstr>MIPS Multiplication</vt:lpstr>
      <vt:lpstr>Division</vt:lpstr>
      <vt:lpstr>Division Hardware</vt:lpstr>
      <vt:lpstr>Optimized Divider</vt:lpstr>
      <vt:lpstr>Faster Division</vt:lpstr>
      <vt:lpstr>MIPS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Francis Leung</dc:creator>
  <cp:lastModifiedBy>Francis Leung</cp:lastModifiedBy>
  <cp:revision>2</cp:revision>
  <dcterms:created xsi:type="dcterms:W3CDTF">2019-10-23T05:11:23Z</dcterms:created>
  <dcterms:modified xsi:type="dcterms:W3CDTF">2019-10-27T02:05:33Z</dcterms:modified>
</cp:coreProperties>
</file>