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539" r:id="rId4"/>
    <p:sldId id="302" r:id="rId5"/>
    <p:sldId id="303" r:id="rId6"/>
    <p:sldId id="517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98" r:id="rId17"/>
    <p:sldId id="313" r:id="rId18"/>
    <p:sldId id="299" r:id="rId19"/>
    <p:sldId id="314" r:id="rId20"/>
    <p:sldId id="317" r:id="rId21"/>
    <p:sldId id="318" r:id="rId22"/>
    <p:sldId id="319" r:id="rId23"/>
    <p:sldId id="320" r:id="rId24"/>
    <p:sldId id="280" r:id="rId25"/>
    <p:sldId id="324" r:id="rId26"/>
    <p:sldId id="32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53EE9-8CF4-4765-9B3F-C0B22B6F9D79}" v="66" dt="2019-08-21T00:31:5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Leung" userId="a21597cc3ce00b8f" providerId="LiveId" clId="{66D53EE9-8CF4-4765-9B3F-C0B22B6F9D79}"/>
    <pc:docChg chg="custSel addSld delSld modSld sldOrd">
      <pc:chgData name="Francis Leung" userId="a21597cc3ce00b8f" providerId="LiveId" clId="{66D53EE9-8CF4-4765-9B3F-C0B22B6F9D79}" dt="2019-08-21T00:31:56.295" v="382"/>
      <pc:docMkLst>
        <pc:docMk/>
      </pc:docMkLst>
      <pc:sldChg chg="modSp add">
        <pc:chgData name="Francis Leung" userId="a21597cc3ce00b8f" providerId="LiveId" clId="{66D53EE9-8CF4-4765-9B3F-C0B22B6F9D79}" dt="2019-08-17T23:53:35.841" v="321" actId="20577"/>
        <pc:sldMkLst>
          <pc:docMk/>
          <pc:sldMk cId="4044260596" sldId="257"/>
        </pc:sldMkLst>
        <pc:spChg chg="mod">
          <ac:chgData name="Francis Leung" userId="a21597cc3ce00b8f" providerId="LiveId" clId="{66D53EE9-8CF4-4765-9B3F-C0B22B6F9D79}" dt="2019-08-17T21:35:07.370" v="27" actId="20577"/>
          <ac:spMkLst>
            <pc:docMk/>
            <pc:sldMk cId="4044260596" sldId="257"/>
            <ac:spMk id="2" creationId="{E454ED62-33B8-4F9D-8D3A-E2F9C57BD67B}"/>
          </ac:spMkLst>
        </pc:spChg>
        <pc:spChg chg="mod">
          <ac:chgData name="Francis Leung" userId="a21597cc3ce00b8f" providerId="LiveId" clId="{66D53EE9-8CF4-4765-9B3F-C0B22B6F9D79}" dt="2019-08-17T23:53:35.841" v="321" actId="20577"/>
          <ac:spMkLst>
            <pc:docMk/>
            <pc:sldMk cId="4044260596" sldId="257"/>
            <ac:spMk id="3" creationId="{CC1C8746-AE11-4287-A88B-03EFC0F1E7DC}"/>
          </ac:spMkLst>
        </pc:spChg>
      </pc:sldChg>
      <pc:sldChg chg="delSp modSp">
        <pc:chgData name="Francis Leung" userId="a21597cc3ce00b8f" providerId="LiveId" clId="{66D53EE9-8CF4-4765-9B3F-C0B22B6F9D79}" dt="2019-08-17T23:38:21.549" v="194" actId="1076"/>
        <pc:sldMkLst>
          <pc:docMk/>
          <pc:sldMk cId="0" sldId="280"/>
        </pc:sldMkLst>
        <pc:spChg chg="del">
          <ac:chgData name="Francis Leung" userId="a21597cc3ce00b8f" providerId="LiveId" clId="{66D53EE9-8CF4-4765-9B3F-C0B22B6F9D79}" dt="2019-08-17T23:38:16.224" v="193"/>
          <ac:spMkLst>
            <pc:docMk/>
            <pc:sldMk cId="0" sldId="280"/>
            <ac:spMk id="14340" creationId="{656AFEA6-2727-4D47-B812-0DEC3A04CC94}"/>
          </ac:spMkLst>
        </pc:spChg>
        <pc:spChg chg="mod">
          <ac:chgData name="Francis Leung" userId="a21597cc3ce00b8f" providerId="LiveId" clId="{66D53EE9-8CF4-4765-9B3F-C0B22B6F9D79}" dt="2019-08-17T23:38:21.549" v="194" actId="1076"/>
          <ac:spMkLst>
            <pc:docMk/>
            <pc:sldMk cId="0" sldId="280"/>
            <ac:spMk id="14341" creationId="{7BD60411-5D38-4F33-9223-E5FAE0BEE566}"/>
          </ac:spMkLst>
        </pc:spChg>
        <pc:spChg chg="mod">
          <ac:chgData name="Francis Leung" userId="a21597cc3ce00b8f" providerId="LiveId" clId="{66D53EE9-8CF4-4765-9B3F-C0B22B6F9D79}" dt="2019-08-17T21:32:44.442" v="18" actId="27636"/>
          <ac:spMkLst>
            <pc:docMk/>
            <pc:sldMk cId="0" sldId="280"/>
            <ac:spMk id="14342" creationId="{3A86CA97-1FA9-4211-A53A-67C4CB97D3D4}"/>
          </ac:spMkLst>
        </pc:spChg>
        <pc:spChg chg="del">
          <ac:chgData name="Francis Leung" userId="a21597cc3ce00b8f" providerId="LiveId" clId="{66D53EE9-8CF4-4765-9B3F-C0B22B6F9D79}" dt="2019-08-17T23:38:12.262" v="192"/>
          <ac:spMkLst>
            <pc:docMk/>
            <pc:sldMk cId="0" sldId="280"/>
            <ac:spMk id="14343" creationId="{43F7882C-9AFA-44F6-BD4B-265759CD5810}"/>
          </ac:spMkLst>
        </pc:spChg>
      </pc:sldChg>
      <pc:sldChg chg="delSp modSp">
        <pc:chgData name="Francis Leung" userId="a21597cc3ce00b8f" providerId="LiveId" clId="{66D53EE9-8CF4-4765-9B3F-C0B22B6F9D79}" dt="2019-08-17T23:43:27.221" v="270" actId="20577"/>
        <pc:sldMkLst>
          <pc:docMk/>
          <pc:sldMk cId="0" sldId="283"/>
        </pc:sldMkLst>
        <pc:spChg chg="del">
          <ac:chgData name="Francis Leung" userId="a21597cc3ce00b8f" providerId="LiveId" clId="{66D53EE9-8CF4-4765-9B3F-C0B22B6F9D79}" dt="2019-08-17T21:34:45.246" v="20"/>
          <ac:spMkLst>
            <pc:docMk/>
            <pc:sldMk cId="0" sldId="283"/>
            <ac:spMk id="52226" creationId="{9A73AF8C-5C55-4D32-B9D0-E2702A32D0C7}"/>
          </ac:spMkLst>
        </pc:spChg>
        <pc:spChg chg="mod">
          <ac:chgData name="Francis Leung" userId="a21597cc3ce00b8f" providerId="LiveId" clId="{66D53EE9-8CF4-4765-9B3F-C0B22B6F9D79}" dt="2019-08-17T23:43:27.221" v="270" actId="20577"/>
          <ac:spMkLst>
            <pc:docMk/>
            <pc:sldMk cId="0" sldId="283"/>
            <ac:spMk id="52227" creationId="{4C8E3C3B-9504-4CBD-B00C-4A133C7F1AF9}"/>
          </ac:spMkLst>
        </pc:spChg>
        <pc:spChg chg="del">
          <ac:chgData name="Francis Leung" userId="a21597cc3ce00b8f" providerId="LiveId" clId="{66D53EE9-8CF4-4765-9B3F-C0B22B6F9D79}" dt="2019-08-17T21:34:40.793" v="19"/>
          <ac:spMkLst>
            <pc:docMk/>
            <pc:sldMk cId="0" sldId="283"/>
            <ac:spMk id="52229" creationId="{C6223B7D-19EA-4E4A-857F-E8B5279E70C6}"/>
          </ac:spMkLst>
        </pc:spChg>
      </pc:sldChg>
      <pc:sldChg chg="delSp modSp">
        <pc:chgData name="Francis Leung" userId="a21597cc3ce00b8f" providerId="LiveId" clId="{66D53EE9-8CF4-4765-9B3F-C0B22B6F9D79}" dt="2019-08-17T23:30:52.241" v="154" actId="1076"/>
        <pc:sldMkLst>
          <pc:docMk/>
          <pc:sldMk cId="0" sldId="298"/>
        </pc:sldMkLst>
        <pc:spChg chg="del">
          <ac:chgData name="Francis Leung" userId="a21597cc3ce00b8f" providerId="LiveId" clId="{66D53EE9-8CF4-4765-9B3F-C0B22B6F9D79}" dt="2019-08-17T23:30:46.295" v="153"/>
          <ac:spMkLst>
            <pc:docMk/>
            <pc:sldMk cId="0" sldId="298"/>
            <ac:spMk id="10243" creationId="{0B876D58-55F7-480B-9E85-13DE311CC80D}"/>
          </ac:spMkLst>
        </pc:spChg>
        <pc:spChg chg="mod">
          <ac:chgData name="Francis Leung" userId="a21597cc3ce00b8f" providerId="LiveId" clId="{66D53EE9-8CF4-4765-9B3F-C0B22B6F9D79}" dt="2019-08-17T23:30:52.241" v="154" actId="1076"/>
          <ac:spMkLst>
            <pc:docMk/>
            <pc:sldMk cId="0" sldId="298"/>
            <ac:spMk id="10244" creationId="{8B402480-2DD8-4A66-8377-EDA1C79AA399}"/>
          </ac:spMkLst>
        </pc:spChg>
        <pc:spChg chg="del">
          <ac:chgData name="Francis Leung" userId="a21597cc3ce00b8f" providerId="LiveId" clId="{66D53EE9-8CF4-4765-9B3F-C0B22B6F9D79}" dt="2019-08-17T23:30:42.111" v="152"/>
          <ac:spMkLst>
            <pc:docMk/>
            <pc:sldMk cId="0" sldId="298"/>
            <ac:spMk id="10246" creationId="{855849B9-D349-4229-A070-8EF07AEDF6C8}"/>
          </ac:spMkLst>
        </pc:spChg>
      </pc:sldChg>
      <pc:sldChg chg="delSp modSp">
        <pc:chgData name="Francis Leung" userId="a21597cc3ce00b8f" providerId="LiveId" clId="{66D53EE9-8CF4-4765-9B3F-C0B22B6F9D79}" dt="2019-08-17T23:33:38.516" v="165" actId="1076"/>
        <pc:sldMkLst>
          <pc:docMk/>
          <pc:sldMk cId="0" sldId="299"/>
        </pc:sldMkLst>
        <pc:spChg chg="del">
          <ac:chgData name="Francis Leung" userId="a21597cc3ce00b8f" providerId="LiveId" clId="{66D53EE9-8CF4-4765-9B3F-C0B22B6F9D79}" dt="2019-08-17T23:32:54.363" v="158"/>
          <ac:spMkLst>
            <pc:docMk/>
            <pc:sldMk cId="0" sldId="299"/>
            <ac:spMk id="47106" creationId="{CA0C82BC-E5BF-43D7-BECD-C053A7486035}"/>
          </ac:spMkLst>
        </pc:spChg>
        <pc:spChg chg="mod">
          <ac:chgData name="Francis Leung" userId="a21597cc3ce00b8f" providerId="LiveId" clId="{66D53EE9-8CF4-4765-9B3F-C0B22B6F9D79}" dt="2019-08-17T23:33:38.516" v="165" actId="1076"/>
          <ac:spMkLst>
            <pc:docMk/>
            <pc:sldMk cId="0" sldId="299"/>
            <ac:spMk id="47107" creationId="{9525ACA7-A4E2-4A3A-A0EF-3D6FE70E976D}"/>
          </ac:spMkLst>
        </pc:spChg>
        <pc:spChg chg="del">
          <ac:chgData name="Francis Leung" userId="a21597cc3ce00b8f" providerId="LiveId" clId="{66D53EE9-8CF4-4765-9B3F-C0B22B6F9D79}" dt="2019-08-17T23:32:50.823" v="157"/>
          <ac:spMkLst>
            <pc:docMk/>
            <pc:sldMk cId="0" sldId="299"/>
            <ac:spMk id="47108" creationId="{0CE9D699-B2AC-4F0F-B0BE-13AA88725B46}"/>
          </ac:spMkLst>
        </pc:spChg>
      </pc:sldChg>
      <pc:sldChg chg="modSp">
        <pc:chgData name="Francis Leung" userId="a21597cc3ce00b8f" providerId="LiveId" clId="{66D53EE9-8CF4-4765-9B3F-C0B22B6F9D79}" dt="2019-08-20T22:02:46.942" v="381" actId="5793"/>
        <pc:sldMkLst>
          <pc:docMk/>
          <pc:sldMk cId="0" sldId="302"/>
        </pc:sldMkLst>
        <pc:spChg chg="mod">
          <ac:chgData name="Francis Leung" userId="a21597cc3ce00b8f" providerId="LiveId" clId="{66D53EE9-8CF4-4765-9B3F-C0B22B6F9D79}" dt="2019-08-20T22:02:46.942" v="381" actId="5793"/>
          <ac:spMkLst>
            <pc:docMk/>
            <pc:sldMk cId="0" sldId="302"/>
            <ac:spMk id="43012" creationId="{BE0DF256-706D-473F-A177-E1CF785FFC30}"/>
          </ac:spMkLst>
        </pc:spChg>
      </pc:sldChg>
      <pc:sldChg chg="delSp modSp">
        <pc:chgData name="Francis Leung" userId="a21597cc3ce00b8f" providerId="LiveId" clId="{66D53EE9-8CF4-4765-9B3F-C0B22B6F9D79}" dt="2019-08-17T21:11:35.859" v="11" actId="255"/>
        <pc:sldMkLst>
          <pc:docMk/>
          <pc:sldMk cId="0" sldId="303"/>
        </pc:sldMkLst>
        <pc:spChg chg="del">
          <ac:chgData name="Francis Leung" userId="a21597cc3ce00b8f" providerId="LiveId" clId="{66D53EE9-8CF4-4765-9B3F-C0B22B6F9D79}" dt="2019-08-17T21:10:50.941" v="10"/>
          <ac:spMkLst>
            <pc:docMk/>
            <pc:sldMk cId="0" sldId="303"/>
            <ac:spMk id="3075" creationId="{D8D4140E-F66D-418F-B3D4-492B3635B78F}"/>
          </ac:spMkLst>
        </pc:spChg>
        <pc:spChg chg="mod">
          <ac:chgData name="Francis Leung" userId="a21597cc3ce00b8f" providerId="LiveId" clId="{66D53EE9-8CF4-4765-9B3F-C0B22B6F9D79}" dt="2019-08-17T21:10:46.252" v="9" actId="1076"/>
          <ac:spMkLst>
            <pc:docMk/>
            <pc:sldMk cId="0" sldId="303"/>
            <ac:spMk id="3076" creationId="{9DB76E1A-DB25-446E-B275-C76D0A8DB21C}"/>
          </ac:spMkLst>
        </pc:spChg>
        <pc:spChg chg="mod">
          <ac:chgData name="Francis Leung" userId="a21597cc3ce00b8f" providerId="LiveId" clId="{66D53EE9-8CF4-4765-9B3F-C0B22B6F9D79}" dt="2019-08-17T21:11:35.859" v="11" actId="255"/>
          <ac:spMkLst>
            <pc:docMk/>
            <pc:sldMk cId="0" sldId="303"/>
            <ac:spMk id="3078" creationId="{73C156BD-1E76-4CC7-AE80-88B9CD64F589}"/>
          </ac:spMkLst>
        </pc:spChg>
      </pc:sldChg>
      <pc:sldChg chg="modSp">
        <pc:chgData name="Francis Leung" userId="a21597cc3ce00b8f" providerId="LiveId" clId="{66D53EE9-8CF4-4765-9B3F-C0B22B6F9D79}" dt="2019-08-17T20:49:05.842" v="7" actId="1076"/>
        <pc:sldMkLst>
          <pc:docMk/>
          <pc:sldMk cId="0" sldId="305"/>
        </pc:sldMkLst>
        <pc:spChg chg="mod">
          <ac:chgData name="Francis Leung" userId="a21597cc3ce00b8f" providerId="LiveId" clId="{66D53EE9-8CF4-4765-9B3F-C0B22B6F9D79}" dt="2019-08-17T20:49:05.842" v="7" actId="1076"/>
          <ac:spMkLst>
            <pc:docMk/>
            <pc:sldMk cId="0" sldId="305"/>
            <ac:spMk id="45064" creationId="{36E6E9AD-E078-4B0A-95AA-DCE30227C202}"/>
          </ac:spMkLst>
        </pc:spChg>
      </pc:sldChg>
      <pc:sldChg chg="modSp">
        <pc:chgData name="Francis Leung" userId="a21597cc3ce00b8f" providerId="LiveId" clId="{66D53EE9-8CF4-4765-9B3F-C0B22B6F9D79}" dt="2019-08-17T20:46:24.959" v="5" actId="1076"/>
        <pc:sldMkLst>
          <pc:docMk/>
          <pc:sldMk cId="0" sldId="306"/>
        </pc:sldMkLst>
        <pc:spChg chg="mod">
          <ac:chgData name="Francis Leung" userId="a21597cc3ce00b8f" providerId="LiveId" clId="{66D53EE9-8CF4-4765-9B3F-C0B22B6F9D79}" dt="2019-08-17T20:46:20.902" v="4" actId="1076"/>
          <ac:spMkLst>
            <pc:docMk/>
            <pc:sldMk cId="0" sldId="306"/>
            <ac:spMk id="4101" creationId="{065811E1-6EA7-448A-A3FD-6AA3CF6CFF8F}"/>
          </ac:spMkLst>
        </pc:spChg>
        <pc:graphicFrameChg chg="mod">
          <ac:chgData name="Francis Leung" userId="a21597cc3ce00b8f" providerId="LiveId" clId="{66D53EE9-8CF4-4765-9B3F-C0B22B6F9D79}" dt="2019-08-17T20:46:24.959" v="5" actId="1076"/>
          <ac:graphicFrameMkLst>
            <pc:docMk/>
            <pc:sldMk cId="0" sldId="306"/>
            <ac:graphicFrameMk id="4098" creationId="{041DA5BD-7483-46D4-B69B-174855DC3BC1}"/>
          </ac:graphicFrameMkLst>
        </pc:graphicFrameChg>
      </pc:sldChg>
      <pc:sldChg chg="modSp">
        <pc:chgData name="Francis Leung" userId="a21597cc3ce00b8f" providerId="LiveId" clId="{66D53EE9-8CF4-4765-9B3F-C0B22B6F9D79}" dt="2019-08-17T20:47:14.054" v="6" actId="1076"/>
        <pc:sldMkLst>
          <pc:docMk/>
          <pc:sldMk cId="0" sldId="307"/>
        </pc:sldMkLst>
        <pc:spChg chg="mod">
          <ac:chgData name="Francis Leung" userId="a21597cc3ce00b8f" providerId="LiveId" clId="{66D53EE9-8CF4-4765-9B3F-C0B22B6F9D79}" dt="2019-08-17T20:47:14.054" v="6" actId="1076"/>
          <ac:spMkLst>
            <pc:docMk/>
            <pc:sldMk cId="0" sldId="307"/>
            <ac:spMk id="5124" creationId="{A56C27F4-8807-458C-9C33-7EAD59526694}"/>
          </ac:spMkLst>
        </pc:spChg>
      </pc:sldChg>
      <pc:sldChg chg="modSp">
        <pc:chgData name="Francis Leung" userId="a21597cc3ce00b8f" providerId="LiveId" clId="{66D53EE9-8CF4-4765-9B3F-C0B22B6F9D79}" dt="2019-08-17T21:14:47.242" v="16" actId="14100"/>
        <pc:sldMkLst>
          <pc:docMk/>
          <pc:sldMk cId="0" sldId="308"/>
        </pc:sldMkLst>
        <pc:spChg chg="mod">
          <ac:chgData name="Francis Leung" userId="a21597cc3ce00b8f" providerId="LiveId" clId="{66D53EE9-8CF4-4765-9B3F-C0B22B6F9D79}" dt="2019-08-17T21:13:20.574" v="13" actId="1076"/>
          <ac:spMkLst>
            <pc:docMk/>
            <pc:sldMk cId="0" sldId="308"/>
            <ac:spMk id="6148" creationId="{5E967E9B-54DA-4C08-A570-1B55DB95D829}"/>
          </ac:spMkLst>
        </pc:spChg>
        <pc:spChg chg="mod">
          <ac:chgData name="Francis Leung" userId="a21597cc3ce00b8f" providerId="LiveId" clId="{66D53EE9-8CF4-4765-9B3F-C0B22B6F9D79}" dt="2019-08-17T21:13:12.784" v="12" actId="27636"/>
          <ac:spMkLst>
            <pc:docMk/>
            <pc:sldMk cId="0" sldId="308"/>
            <ac:spMk id="6149" creationId="{BB8CF5E3-AEC8-4071-B314-B84D1AFDC33D}"/>
          </ac:spMkLst>
        </pc:spChg>
        <pc:graphicFrameChg chg="mod">
          <ac:chgData name="Francis Leung" userId="a21597cc3ce00b8f" providerId="LiveId" clId="{66D53EE9-8CF4-4765-9B3F-C0B22B6F9D79}" dt="2019-08-17T21:14:47.242" v="16" actId="14100"/>
          <ac:graphicFrameMkLst>
            <pc:docMk/>
            <pc:sldMk cId="0" sldId="308"/>
            <ac:graphicFrameMk id="6146" creationId="{30CD3236-80B2-485F-9D07-E7B59A4A3695}"/>
          </ac:graphicFrameMkLst>
        </pc:graphicFrameChg>
      </pc:sldChg>
      <pc:sldChg chg="modSp">
        <pc:chgData name="Francis Leung" userId="a21597cc3ce00b8f" providerId="LiveId" clId="{66D53EE9-8CF4-4765-9B3F-C0B22B6F9D79}" dt="2019-08-17T22:48:44.955" v="112" actId="1076"/>
        <pc:sldMkLst>
          <pc:docMk/>
          <pc:sldMk cId="0" sldId="309"/>
        </pc:sldMkLst>
        <pc:spChg chg="mod">
          <ac:chgData name="Francis Leung" userId="a21597cc3ce00b8f" providerId="LiveId" clId="{66D53EE9-8CF4-4765-9B3F-C0B22B6F9D79}" dt="2019-08-17T22:48:44.955" v="112" actId="1076"/>
          <ac:spMkLst>
            <pc:docMk/>
            <pc:sldMk cId="0" sldId="309"/>
            <ac:spMk id="7172" creationId="{9E4CFEC1-60BD-4B48-8460-89CE8AD054E2}"/>
          </ac:spMkLst>
        </pc:spChg>
      </pc:sldChg>
      <pc:sldChg chg="delSp modSp">
        <pc:chgData name="Francis Leung" userId="a21597cc3ce00b8f" providerId="LiveId" clId="{66D53EE9-8CF4-4765-9B3F-C0B22B6F9D79}" dt="2019-08-17T23:06:41.337" v="117" actId="1076"/>
        <pc:sldMkLst>
          <pc:docMk/>
          <pc:sldMk cId="0" sldId="310"/>
        </pc:sldMkLst>
        <pc:spChg chg="del mod">
          <ac:chgData name="Francis Leung" userId="a21597cc3ce00b8f" providerId="LiveId" clId="{66D53EE9-8CF4-4765-9B3F-C0B22B6F9D79}" dt="2019-08-17T23:06:22.301" v="115"/>
          <ac:spMkLst>
            <pc:docMk/>
            <pc:sldMk cId="0" sldId="310"/>
            <ac:spMk id="8196" creationId="{3D575AD4-454B-4F00-A02A-C7335538D3DD}"/>
          </ac:spMkLst>
        </pc:spChg>
        <pc:spChg chg="mod">
          <ac:chgData name="Francis Leung" userId="a21597cc3ce00b8f" providerId="LiveId" clId="{66D53EE9-8CF4-4765-9B3F-C0B22B6F9D79}" dt="2019-08-17T23:06:41.337" v="117" actId="1076"/>
          <ac:spMkLst>
            <pc:docMk/>
            <pc:sldMk cId="0" sldId="310"/>
            <ac:spMk id="8197" creationId="{D32C9EDC-6BA5-4AD6-9543-A82BF83076E1}"/>
          </ac:spMkLst>
        </pc:spChg>
        <pc:spChg chg="mod">
          <ac:chgData name="Francis Leung" userId="a21597cc3ce00b8f" providerId="LiveId" clId="{66D53EE9-8CF4-4765-9B3F-C0B22B6F9D79}" dt="2019-08-17T23:06:29.550" v="116" actId="1076"/>
          <ac:spMkLst>
            <pc:docMk/>
            <pc:sldMk cId="0" sldId="310"/>
            <ac:spMk id="8198" creationId="{FB1842BD-2B7E-4990-A9AC-FDB89B228815}"/>
          </ac:spMkLst>
        </pc:spChg>
      </pc:sldChg>
      <pc:sldChg chg="addSp delSp modSp">
        <pc:chgData name="Francis Leung" userId="a21597cc3ce00b8f" providerId="LiveId" clId="{66D53EE9-8CF4-4765-9B3F-C0B22B6F9D79}" dt="2019-08-17T23:07:28.322" v="123" actId="1076"/>
        <pc:sldMkLst>
          <pc:docMk/>
          <pc:sldMk cId="0" sldId="311"/>
        </pc:sldMkLst>
        <pc:spChg chg="add del mod">
          <ac:chgData name="Francis Leung" userId="a21597cc3ce00b8f" providerId="LiveId" clId="{66D53EE9-8CF4-4765-9B3F-C0B22B6F9D79}" dt="2019-08-17T23:07:10.741" v="120"/>
          <ac:spMkLst>
            <pc:docMk/>
            <pc:sldMk cId="0" sldId="311"/>
            <ac:spMk id="2" creationId="{677B4BE8-61D3-45A6-B251-183FF1964865}"/>
          </ac:spMkLst>
        </pc:spChg>
        <pc:spChg chg="del">
          <ac:chgData name="Francis Leung" userId="a21597cc3ce00b8f" providerId="LiveId" clId="{66D53EE9-8CF4-4765-9B3F-C0B22B6F9D79}" dt="2019-08-17T23:07:21.874" v="122"/>
          <ac:spMkLst>
            <pc:docMk/>
            <pc:sldMk cId="0" sldId="311"/>
            <ac:spMk id="46082" creationId="{EF2845E0-D438-40C7-85B6-76BF4B3F9FBB}"/>
          </ac:spMkLst>
        </pc:spChg>
        <pc:spChg chg="add del mod">
          <ac:chgData name="Francis Leung" userId="a21597cc3ce00b8f" providerId="LiveId" clId="{66D53EE9-8CF4-4765-9B3F-C0B22B6F9D79}" dt="2019-08-17T23:07:28.322" v="123" actId="1076"/>
          <ac:spMkLst>
            <pc:docMk/>
            <pc:sldMk cId="0" sldId="311"/>
            <ac:spMk id="46083" creationId="{8156AD1A-BC5B-4EFD-808A-A07FB4FFC6DD}"/>
          </ac:spMkLst>
        </pc:spChg>
      </pc:sldChg>
      <pc:sldChg chg="delSp modSp">
        <pc:chgData name="Francis Leung" userId="a21597cc3ce00b8f" providerId="LiveId" clId="{66D53EE9-8CF4-4765-9B3F-C0B22B6F9D79}" dt="2019-08-17T23:29:27.112" v="125"/>
        <pc:sldMkLst>
          <pc:docMk/>
          <pc:sldMk cId="0" sldId="312"/>
        </pc:sldMkLst>
        <pc:spChg chg="del mod">
          <ac:chgData name="Francis Leung" userId="a21597cc3ce00b8f" providerId="LiveId" clId="{66D53EE9-8CF4-4765-9B3F-C0B22B6F9D79}" dt="2019-08-17T23:29:27.112" v="125"/>
          <ac:spMkLst>
            <pc:docMk/>
            <pc:sldMk cId="0" sldId="312"/>
            <ac:spMk id="9222" creationId="{FB2BB490-226A-4FAB-B2A1-55B09EF7DC7B}"/>
          </ac:spMkLst>
        </pc:spChg>
      </pc:sldChg>
      <pc:sldChg chg="delSp modSp">
        <pc:chgData name="Francis Leung" userId="a21597cc3ce00b8f" providerId="LiveId" clId="{66D53EE9-8CF4-4765-9B3F-C0B22B6F9D79}" dt="2019-08-17T23:31:53.800" v="156" actId="1076"/>
        <pc:sldMkLst>
          <pc:docMk/>
          <pc:sldMk cId="0" sldId="313"/>
        </pc:sldMkLst>
        <pc:spChg chg="del">
          <ac:chgData name="Francis Leung" userId="a21597cc3ce00b8f" providerId="LiveId" clId="{66D53EE9-8CF4-4765-9B3F-C0B22B6F9D79}" dt="2019-08-17T23:31:49.603" v="155"/>
          <ac:spMkLst>
            <pc:docMk/>
            <pc:sldMk cId="0" sldId="313"/>
            <ac:spMk id="11267" creationId="{32A20C6E-0D6E-401C-91D5-8353339BC302}"/>
          </ac:spMkLst>
        </pc:spChg>
        <pc:spChg chg="mod">
          <ac:chgData name="Francis Leung" userId="a21597cc3ce00b8f" providerId="LiveId" clId="{66D53EE9-8CF4-4765-9B3F-C0B22B6F9D79}" dt="2019-08-17T23:31:53.800" v="156" actId="1076"/>
          <ac:spMkLst>
            <pc:docMk/>
            <pc:sldMk cId="0" sldId="313"/>
            <ac:spMk id="11268" creationId="{F2F50999-48A9-4C42-A9C5-6D76BDEA589E}"/>
          </ac:spMkLst>
        </pc:spChg>
      </pc:sldChg>
      <pc:sldChg chg="modSp">
        <pc:chgData name="Francis Leung" userId="a21597cc3ce00b8f" providerId="LiveId" clId="{66D53EE9-8CF4-4765-9B3F-C0B22B6F9D79}" dt="2019-08-17T21:31:20.356" v="17" actId="27636"/>
        <pc:sldMkLst>
          <pc:docMk/>
          <pc:sldMk cId="0" sldId="314"/>
        </pc:sldMkLst>
        <pc:spChg chg="mod">
          <ac:chgData name="Francis Leung" userId="a21597cc3ce00b8f" providerId="LiveId" clId="{66D53EE9-8CF4-4765-9B3F-C0B22B6F9D79}" dt="2019-08-17T21:31:20.356" v="17" actId="27636"/>
          <ac:spMkLst>
            <pc:docMk/>
            <pc:sldMk cId="0" sldId="314"/>
            <ac:spMk id="48132" creationId="{B804778B-4D47-454D-8351-F36AAFA0515E}"/>
          </ac:spMkLst>
        </pc:spChg>
      </pc:sldChg>
      <pc:sldChg chg="delSp modSp">
        <pc:chgData name="Francis Leung" userId="a21597cc3ce00b8f" providerId="LiveId" clId="{66D53EE9-8CF4-4765-9B3F-C0B22B6F9D79}" dt="2019-08-17T23:36:26.362" v="187" actId="1076"/>
        <pc:sldMkLst>
          <pc:docMk/>
          <pc:sldMk cId="0" sldId="317"/>
        </pc:sldMkLst>
        <pc:spChg chg="del">
          <ac:chgData name="Francis Leung" userId="a21597cc3ce00b8f" providerId="LiveId" clId="{66D53EE9-8CF4-4765-9B3F-C0B22B6F9D79}" dt="2019-08-17T23:36:18.835" v="186"/>
          <ac:spMkLst>
            <pc:docMk/>
            <pc:sldMk cId="0" sldId="317"/>
            <ac:spMk id="12291" creationId="{684EDD89-9CE1-4080-9E4B-0BA210EBD3F9}"/>
          </ac:spMkLst>
        </pc:spChg>
        <pc:spChg chg="mod">
          <ac:chgData name="Francis Leung" userId="a21597cc3ce00b8f" providerId="LiveId" clId="{66D53EE9-8CF4-4765-9B3F-C0B22B6F9D79}" dt="2019-08-17T23:36:26.362" v="187" actId="1076"/>
          <ac:spMkLst>
            <pc:docMk/>
            <pc:sldMk cId="0" sldId="317"/>
            <ac:spMk id="12292" creationId="{CC864F98-648B-4E70-8422-C7C38936F9F6}"/>
          </ac:spMkLst>
        </pc:spChg>
      </pc:sldChg>
      <pc:sldChg chg="delSp">
        <pc:chgData name="Francis Leung" userId="a21597cc3ce00b8f" providerId="LiveId" clId="{66D53EE9-8CF4-4765-9B3F-C0B22B6F9D79}" dt="2019-08-17T23:37:23.096" v="188"/>
        <pc:sldMkLst>
          <pc:docMk/>
          <pc:sldMk cId="0" sldId="318"/>
        </pc:sldMkLst>
        <pc:spChg chg="del">
          <ac:chgData name="Francis Leung" userId="a21597cc3ce00b8f" providerId="LiveId" clId="{66D53EE9-8CF4-4765-9B3F-C0B22B6F9D79}" dt="2019-08-17T23:37:23.096" v="188"/>
          <ac:spMkLst>
            <pc:docMk/>
            <pc:sldMk cId="0" sldId="318"/>
            <ac:spMk id="49154" creationId="{EB6CADCF-55AF-4EEE-9DC0-062BCA280976}"/>
          </ac:spMkLst>
        </pc:spChg>
      </pc:sldChg>
      <pc:sldChg chg="delSp modSp">
        <pc:chgData name="Francis Leung" userId="a21597cc3ce00b8f" providerId="LiveId" clId="{66D53EE9-8CF4-4765-9B3F-C0B22B6F9D79}" dt="2019-08-17T23:37:42.637" v="190"/>
        <pc:sldMkLst>
          <pc:docMk/>
          <pc:sldMk cId="0" sldId="319"/>
        </pc:sldMkLst>
        <pc:spChg chg="del">
          <ac:chgData name="Francis Leung" userId="a21597cc3ce00b8f" providerId="LiveId" clId="{66D53EE9-8CF4-4765-9B3F-C0B22B6F9D79}" dt="2019-08-17T23:37:42.637" v="190"/>
          <ac:spMkLst>
            <pc:docMk/>
            <pc:sldMk cId="0" sldId="319"/>
            <ac:spMk id="13315" creationId="{131B6024-F424-4EF9-A63E-6D1364FAD10A}"/>
          </ac:spMkLst>
        </pc:spChg>
        <pc:spChg chg="mod">
          <ac:chgData name="Francis Leung" userId="a21597cc3ce00b8f" providerId="LiveId" clId="{66D53EE9-8CF4-4765-9B3F-C0B22B6F9D79}" dt="2019-08-17T23:37:37.303" v="189" actId="1076"/>
          <ac:spMkLst>
            <pc:docMk/>
            <pc:sldMk cId="0" sldId="319"/>
            <ac:spMk id="13316" creationId="{800DAE39-B825-498D-91AD-E808E47708C5}"/>
          </ac:spMkLst>
        </pc:spChg>
      </pc:sldChg>
      <pc:sldChg chg="delSp">
        <pc:chgData name="Francis Leung" userId="a21597cc3ce00b8f" providerId="LiveId" clId="{66D53EE9-8CF4-4765-9B3F-C0B22B6F9D79}" dt="2019-08-17T23:37:56.411" v="191"/>
        <pc:sldMkLst>
          <pc:docMk/>
          <pc:sldMk cId="0" sldId="320"/>
        </pc:sldMkLst>
        <pc:spChg chg="del">
          <ac:chgData name="Francis Leung" userId="a21597cc3ce00b8f" providerId="LiveId" clId="{66D53EE9-8CF4-4765-9B3F-C0B22B6F9D79}" dt="2019-08-17T23:37:56.411" v="191"/>
          <ac:spMkLst>
            <pc:docMk/>
            <pc:sldMk cId="0" sldId="320"/>
            <ac:spMk id="50178" creationId="{627307E7-9631-4E42-8A75-ED8F5F30601F}"/>
          </ac:spMkLst>
        </pc:spChg>
      </pc:sldChg>
      <pc:sldChg chg="delSp modSp">
        <pc:chgData name="Francis Leung" userId="a21597cc3ce00b8f" providerId="LiveId" clId="{66D53EE9-8CF4-4765-9B3F-C0B22B6F9D79}" dt="2019-08-17T23:42:58.951" v="254" actId="1076"/>
        <pc:sldMkLst>
          <pc:docMk/>
          <pc:sldMk cId="0" sldId="322"/>
        </pc:sldMkLst>
        <pc:spChg chg="del">
          <ac:chgData name="Francis Leung" userId="a21597cc3ce00b8f" providerId="LiveId" clId="{66D53EE9-8CF4-4765-9B3F-C0B22B6F9D79}" dt="2019-08-17T23:42:35.421" v="253"/>
          <ac:spMkLst>
            <pc:docMk/>
            <pc:sldMk cId="0" sldId="322"/>
            <ac:spMk id="15363" creationId="{F0B6C417-8032-440B-99B6-CB73595651C3}"/>
          </ac:spMkLst>
        </pc:spChg>
        <pc:spChg chg="mod">
          <ac:chgData name="Francis Leung" userId="a21597cc3ce00b8f" providerId="LiveId" clId="{66D53EE9-8CF4-4765-9B3F-C0B22B6F9D79}" dt="2019-08-17T23:42:58.951" v="254" actId="1076"/>
          <ac:spMkLst>
            <pc:docMk/>
            <pc:sldMk cId="0" sldId="322"/>
            <ac:spMk id="15364" creationId="{BE7A2DA1-92CF-456B-A871-381D97ABC653}"/>
          </ac:spMkLst>
        </pc:spChg>
      </pc:sldChg>
      <pc:sldChg chg="delSp ord">
        <pc:chgData name="Francis Leung" userId="a21597cc3ce00b8f" providerId="LiveId" clId="{66D53EE9-8CF4-4765-9B3F-C0B22B6F9D79}" dt="2019-08-17T23:42:23.580" v="252"/>
        <pc:sldMkLst>
          <pc:docMk/>
          <pc:sldMk cId="0" sldId="324"/>
        </pc:sldMkLst>
        <pc:spChg chg="del">
          <ac:chgData name="Francis Leung" userId="a21597cc3ce00b8f" providerId="LiveId" clId="{66D53EE9-8CF4-4765-9B3F-C0B22B6F9D79}" dt="2019-08-17T23:42:23.580" v="252"/>
          <ac:spMkLst>
            <pc:docMk/>
            <pc:sldMk cId="0" sldId="324"/>
            <ac:spMk id="51202" creationId="{B1EEF848-F2EC-4826-9A59-4F579D011BB3}"/>
          </ac:spMkLst>
        </pc:spChg>
      </pc:sldChg>
      <pc:sldChg chg="modSp ord">
        <pc:chgData name="Francis Leung" userId="a21597cc3ce00b8f" providerId="LiveId" clId="{66D53EE9-8CF4-4765-9B3F-C0B22B6F9D79}" dt="2019-08-21T00:31:56.295" v="382"/>
        <pc:sldMkLst>
          <pc:docMk/>
          <pc:sldMk cId="0" sldId="517"/>
        </pc:sldMkLst>
        <pc:spChg chg="mod">
          <ac:chgData name="Francis Leung" userId="a21597cc3ce00b8f" providerId="LiveId" clId="{66D53EE9-8CF4-4765-9B3F-C0B22B6F9D79}" dt="2019-08-17T21:10:39.025" v="8" actId="27636"/>
          <ac:spMkLst>
            <pc:docMk/>
            <pc:sldMk cId="0" sldId="517"/>
            <ac:spMk id="3" creationId="{00000000-0000-0000-0000-000000000000}"/>
          </ac:spMkLst>
        </pc:spChg>
      </pc:sldChg>
      <pc:sldChg chg="modSp modAnim">
        <pc:chgData name="Francis Leung" userId="a21597cc3ce00b8f" providerId="LiveId" clId="{66D53EE9-8CF4-4765-9B3F-C0B22B6F9D79}" dt="2019-08-18T22:41:32.574" v="342"/>
        <pc:sldMkLst>
          <pc:docMk/>
          <pc:sldMk cId="0" sldId="539"/>
        </pc:sldMkLst>
        <pc:spChg chg="mod">
          <ac:chgData name="Francis Leung" userId="a21597cc3ce00b8f" providerId="LiveId" clId="{66D53EE9-8CF4-4765-9B3F-C0B22B6F9D79}" dt="2019-08-18T22:29:42.163" v="330" actId="1076"/>
          <ac:spMkLst>
            <pc:docMk/>
            <pc:sldMk cId="0" sldId="539"/>
            <ac:spMk id="1028" creationId="{00000000-0000-0000-0000-000000000000}"/>
          </ac:spMkLst>
        </pc:spChg>
        <pc:grpChg chg="mod">
          <ac:chgData name="Francis Leung" userId="a21597cc3ce00b8f" providerId="LiveId" clId="{66D53EE9-8CF4-4765-9B3F-C0B22B6F9D79}" dt="2019-08-18T22:30:42.802" v="340" actId="1076"/>
          <ac:grpSpMkLst>
            <pc:docMk/>
            <pc:sldMk cId="0" sldId="539"/>
            <ac:grpSpMk id="21507" creationId="{00000000-0000-0000-0000-000000000000}"/>
          </ac:grpSpMkLst>
        </pc:grpChg>
        <pc:graphicFrameChg chg="mod">
          <ac:chgData name="Francis Leung" userId="a21597cc3ce00b8f" providerId="LiveId" clId="{66D53EE9-8CF4-4765-9B3F-C0B22B6F9D79}" dt="2019-08-18T22:29:57.975" v="332" actId="14100"/>
          <ac:graphicFrameMkLst>
            <pc:docMk/>
            <pc:sldMk cId="0" sldId="539"/>
            <ac:graphicFrameMk id="3" creationId="{00000000-0000-0000-0000-000000000000}"/>
          </ac:graphicFrameMkLst>
        </pc:graphicFrameChg>
        <pc:graphicFrameChg chg="mod">
          <ac:chgData name="Francis Leung" userId="a21597cc3ce00b8f" providerId="LiveId" clId="{66D53EE9-8CF4-4765-9B3F-C0B22B6F9D79}" dt="2019-08-18T22:29:49.624" v="331" actId="14100"/>
          <ac:graphicFrameMkLst>
            <pc:docMk/>
            <pc:sldMk cId="0" sldId="539"/>
            <ac:graphicFrameMk id="4" creationId="{00000000-0000-0000-0000-000000000000}"/>
          </ac:graphicFrameMkLst>
        </pc:graphicFrameChg>
        <pc:graphicFrameChg chg="mod">
          <ac:chgData name="Francis Leung" userId="a21597cc3ce00b8f" providerId="LiveId" clId="{66D53EE9-8CF4-4765-9B3F-C0B22B6F9D79}" dt="2019-08-18T22:30:25.989" v="338" actId="14100"/>
          <ac:graphicFrameMkLst>
            <pc:docMk/>
            <pc:sldMk cId="0" sldId="539"/>
            <ac:graphicFrameMk id="5" creationId="{00000000-0000-0000-0000-000000000000}"/>
          </ac:graphicFrameMkLst>
        </pc:graphicFrameChg>
        <pc:graphicFrameChg chg="mod">
          <ac:chgData name="Francis Leung" userId="a21597cc3ce00b8f" providerId="LiveId" clId="{66D53EE9-8CF4-4765-9B3F-C0B22B6F9D79}" dt="2019-08-18T22:30:33.160" v="339" actId="1076"/>
          <ac:graphicFrameMkLst>
            <pc:docMk/>
            <pc:sldMk cId="0" sldId="539"/>
            <ac:graphicFrameMk id="21512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322580645161299"/>
          <c:y val="6.08108108108108E-2"/>
          <c:w val="0.52822580645161299"/>
          <c:h val="0.61486486486486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Passenger Capacity</c:v>
                </c:pt>
              </c:strCache>
            </c:strRef>
          </c:tx>
          <c:spPr>
            <a:solidFill>
              <a:srgbClr val="63AAFE"/>
            </a:solidFill>
            <a:ln w="12367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Douglas DC-8-50</c:v>
                </c:pt>
                <c:pt idx="1">
                  <c:v>BAC/Sud Concorde</c:v>
                </c:pt>
                <c:pt idx="2">
                  <c:v>Boeing 747</c:v>
                </c:pt>
                <c:pt idx="3">
                  <c:v>Boeing 777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146</c:v>
                </c:pt>
                <c:pt idx="1">
                  <c:v>132</c:v>
                </c:pt>
                <c:pt idx="2">
                  <c:v>470</c:v>
                </c:pt>
                <c:pt idx="3">
                  <c:v>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3-2841-B4EA-719E45FC3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3416488"/>
        <c:axId val="2113419944"/>
      </c:barChart>
      <c:catAx>
        <c:axId val="2113416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09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3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34199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3419944"/>
        <c:scaling>
          <c:orientation val="minMax"/>
        </c:scaling>
        <c:delete val="0"/>
        <c:axPos val="b"/>
        <c:majorGridlines>
          <c:spPr>
            <a:ln w="3093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09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3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3416488"/>
        <c:crosses val="autoZero"/>
        <c:crossBetween val="between"/>
      </c:valAx>
      <c:spPr>
        <a:noFill/>
        <a:ln w="12367">
          <a:solidFill>
            <a:srgbClr val="00000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45967734296370799"/>
          <c:y val="0.87162178622699804"/>
          <c:w val="0.40322597833165602"/>
          <c:h val="0.10810849610649501"/>
        </c:manualLayout>
      </c:layout>
      <c:overlay val="0"/>
      <c:spPr>
        <a:noFill/>
        <a:ln w="3093">
          <a:solidFill>
            <a:srgbClr val="000000"/>
          </a:solidFill>
          <a:prstDash val="solid"/>
        </a:ln>
      </c:spPr>
      <c:txPr>
        <a:bodyPr/>
        <a:lstStyle/>
        <a:p>
          <a:pPr>
            <a:defRPr sz="759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15" cap="flat" cmpd="sng" algn="ctr">
      <a:solidFill>
        <a:schemeClr val="tx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83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022813688212898"/>
          <c:y val="6.08108108108108E-2"/>
          <c:w val="0.53612167300380198"/>
          <c:h val="0.61486486486486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Cruising Range (miles)</c:v>
                </c:pt>
              </c:strCache>
            </c:strRef>
          </c:tx>
          <c:spPr>
            <a:solidFill>
              <a:srgbClr val="63AAFE"/>
            </a:solidFill>
            <a:ln w="1238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Douglas DC-8-50</c:v>
                </c:pt>
                <c:pt idx="1">
                  <c:v>BAC/Sud Concorde</c:v>
                </c:pt>
                <c:pt idx="2">
                  <c:v>Boeing 747</c:v>
                </c:pt>
                <c:pt idx="3">
                  <c:v>Boeing 777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8720</c:v>
                </c:pt>
                <c:pt idx="1">
                  <c:v>4000</c:v>
                </c:pt>
                <c:pt idx="2">
                  <c:v>4150</c:v>
                </c:pt>
                <c:pt idx="3">
                  <c:v>4630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36-5348-9DE1-C569464D1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0168136"/>
        <c:axId val="2020171464"/>
      </c:barChart>
      <c:catAx>
        <c:axId val="2020168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09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3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201714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20171464"/>
        <c:scaling>
          <c:orientation val="minMax"/>
        </c:scaling>
        <c:delete val="0"/>
        <c:axPos val="b"/>
        <c:majorGridlines>
          <c:spPr>
            <a:ln w="309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09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3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20168136"/>
        <c:crosses val="autoZero"/>
        <c:crossBetween val="between"/>
      </c:valAx>
      <c:spPr>
        <a:noFill/>
        <a:ln w="12380">
          <a:solidFill>
            <a:srgbClr val="00000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42585545556805399"/>
          <c:y val="0.87162178622699804"/>
          <c:w val="0.43346034870641198"/>
          <c:h val="0.10810849610649501"/>
        </c:manualLayout>
      </c:layout>
      <c:overlay val="0"/>
      <c:spPr>
        <a:noFill/>
        <a:ln w="3095">
          <a:solidFill>
            <a:srgbClr val="000000"/>
          </a:solidFill>
          <a:prstDash val="solid"/>
        </a:ln>
      </c:spPr>
      <c:txPr>
        <a:bodyPr/>
        <a:lstStyle/>
        <a:p>
          <a:pPr>
            <a:defRPr sz="76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7" cap="flat" cmpd="sng" algn="ctr">
      <a:solidFill>
        <a:schemeClr val="tx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83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053507904086223"/>
          <c:y val="7.6694492711088288E-2"/>
          <c:w val="0.51612903225806395"/>
          <c:h val="0.614864864864865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Cruising Speed (mph)</c:v>
                </c:pt>
              </c:strCache>
            </c:strRef>
          </c:tx>
          <c:spPr>
            <a:solidFill>
              <a:srgbClr val="63AAFE"/>
            </a:solidFill>
            <a:ln w="1237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Douglas DC-8-50</c:v>
                </c:pt>
                <c:pt idx="1">
                  <c:v>BAC/Sud Concorde</c:v>
                </c:pt>
                <c:pt idx="2">
                  <c:v>Boeing 747</c:v>
                </c:pt>
                <c:pt idx="3">
                  <c:v>Boeing 777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544</c:v>
                </c:pt>
                <c:pt idx="1">
                  <c:v>1350</c:v>
                </c:pt>
                <c:pt idx="2">
                  <c:v>610</c:v>
                </c:pt>
                <c:pt idx="3">
                  <c:v>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C-DB45-BE5A-DAB18B426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3482744"/>
        <c:axId val="2113486200"/>
      </c:barChart>
      <c:catAx>
        <c:axId val="2113482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09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3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34862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3486200"/>
        <c:scaling>
          <c:orientation val="minMax"/>
        </c:scaling>
        <c:delete val="0"/>
        <c:axPos val="b"/>
        <c:majorGridlines>
          <c:spPr>
            <a:ln w="309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09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3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3482744"/>
        <c:crosses val="autoZero"/>
        <c:crossBetween val="between"/>
      </c:valAx>
      <c:spPr>
        <a:noFill/>
        <a:ln w="12378">
          <a:solidFill>
            <a:srgbClr val="00000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43548368953880801"/>
          <c:y val="0.87162178622699804"/>
          <c:w val="0.43951631046119199"/>
          <c:h val="0.10810849610649501"/>
        </c:manualLayout>
      </c:layout>
      <c:overlay val="0"/>
      <c:spPr>
        <a:noFill/>
        <a:ln w="3096">
          <a:solidFill>
            <a:srgbClr val="000000"/>
          </a:solidFill>
          <a:prstDash val="solid"/>
        </a:ln>
      </c:spPr>
      <c:txPr>
        <a:bodyPr/>
        <a:lstStyle/>
        <a:p>
          <a:pPr>
            <a:defRPr sz="761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1" cap="flat" cmpd="sng" algn="ctr">
      <a:solidFill>
        <a:schemeClr val="tx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83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11A40-4FE4-430F-9B20-B725A985F8B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798D-FF62-4948-BD4C-FA32A7D87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ECF1EAD-5B0F-4023-AF30-4412C5F85A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6910B84-F588-44B2-B3A4-0F33B72982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84EFFF-FB5B-456B-A9E9-E0717A6AC92E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E535195-0D66-441C-B562-50DE90DA03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811186DF-36DD-48AB-B184-457BB5282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79F5AA-885B-42F3-B003-DD92F5081756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4B7A3D9E-FC2E-445F-A0FC-F89393E6B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0691DA5F-518D-4888-96C7-4A5AEA319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AD9C5B3-7DA9-4F61-928D-108D497B57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F5E6CE0-F1B6-4B6B-B6AD-E1F0BD7619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C90077-2345-49DF-BB87-0E94546C0FAA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0DC791B4-3DD6-48FE-B826-545A3BECC4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EB4120CB-C3FA-4DDD-9526-1EFDBA1A0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8376F1-1E67-4F91-AA0A-9EB8B8F399D4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C8779740-A591-4977-BDC2-E3946A57C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56CA795B-FF37-49AA-BFD6-EE8A48125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34C635C9-2F12-4FC5-8D77-4703B66A6A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647DBBF-E6E6-4F58-BF47-43942E6866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082BF5-4928-4CB1-87AA-43755A771EAF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5DBF68CE-D596-4B4E-A0CC-A5FB04BC7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FE77D987-5AC0-439C-96AC-FBE715505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6BD1F-CD10-41FF-9F54-B6825F3F8660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840E8AB8-CD1E-4EE6-9877-E3EADB5DB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C6B64AAA-09FE-422A-A7E8-7B74D948A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C6E7DD-DA48-47CC-9FC8-96AFD4D970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849B647-742E-47F8-9CCF-9E4F648980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4FFCB4-E90D-4BFE-A5E2-6FC7B6EAFFA9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C64D33BD-B732-496B-8E8C-0BF7E8778A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7A908DC1-B324-401A-AC1A-5534164761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82402B-6FB2-4CAB-B5B4-7ED38349CC34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3CDB2DC8-2204-4F85-83C9-C3BF56E44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429068E5-31D8-4757-9F20-D20AC0F41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951AAB79-9927-433D-BE3C-7FDD11C7B0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60BF72E-0798-49C3-B3F2-3E44C10D75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876D4E-E61A-4A15-8F6E-5C93585B8255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5A332748-2FBF-498A-9297-096108B28D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FA5764DB-6F75-45FC-99FB-32EB6E038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95E1B4-A5BD-4E6F-977B-4CA3F739FF7E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C94DF1FC-7170-48C0-81CB-068C90BB6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1155E59B-E433-447F-8259-2E0AC49D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EEBF6A2-BDA6-4A29-8721-B390BCE869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130BF51-AB97-459D-9D57-D6416756FD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243B3A-CE34-47BE-857A-F5BBADE00308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7EE0E1AA-DE98-4C0D-B20B-B4F9933AF9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B9C15B3E-314D-4A4B-AECB-A0B58E718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A87113-F6EF-43ED-A99A-710F96BCEA06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FC21DA38-5571-41CC-BD5B-2326F91C9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9EA81803-B0D3-41D9-86EA-A9E673446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BE3F5D2-5E22-4A92-AFAE-D0723214B3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699AA8C-4FEC-4128-976E-3F1B19AD07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97CF41-CCC3-4A0F-9CA4-BD239F1CCA83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4C6F8847-90D8-48BD-A69A-411E4EC49A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9BC15138-4F50-4845-AB18-C86A93FFB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9862B9-AF9B-4446-B650-BAD33338CE99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E63786A8-07D8-4E7C-AAD3-57A09BE93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>
            <a:extLst>
              <a:ext uri="{FF2B5EF4-FFF2-40B4-BE49-F238E27FC236}">
                <a16:creationId xmlns:a16="http://schemas.microsoft.com/office/drawing/2014/main" id="{8F66CD43-9531-4AE6-82A5-99D7479FF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96E9FB0-77F6-476D-BD2B-50CEDE0078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3A35C88-D1D5-479F-AEED-74183965B1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933CBF-BBD9-44AC-A52D-F05749817FB1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6700786C-5B8B-4693-A024-EDA56A915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D5D216CB-662B-4036-B5AC-9B8732E06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D5C22F-F0CD-4694-8EC1-67DB332C81B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325FA163-23D7-481D-A8A3-F65B643B0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E8E83EF2-D1AD-436D-99EF-BA3CE6303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32BD2C6-4771-4CB7-8303-A6A9AB7336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ECD170B-531E-464B-BD30-E41C6AACB5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F9B8C4-B681-41BB-B788-0531C6074F22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4AF2CCC1-1376-475C-BA45-C5A8D0CBB6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977E9E30-0DD9-4ABB-AA0C-81A892B1E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4D8657-97B0-41AA-9124-30509D38149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>
            <a:extLst>
              <a:ext uri="{FF2B5EF4-FFF2-40B4-BE49-F238E27FC236}">
                <a16:creationId xmlns:a16="http://schemas.microsoft.com/office/drawing/2014/main" id="{6989FAC5-9FAB-46FB-9E42-E98C2700F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>
            <a:extLst>
              <a:ext uri="{FF2B5EF4-FFF2-40B4-BE49-F238E27FC236}">
                <a16:creationId xmlns:a16="http://schemas.microsoft.com/office/drawing/2014/main" id="{2F48A3FB-5CA2-4444-AE9B-E0A15DB76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034B779-CBD8-43A2-8087-93C616D5DC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6E7A845-5791-4B8D-9EF4-92F687B558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F9BF2-9C8B-4281-B83A-D575210FF262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98BCD910-4B33-4844-84FC-0B08E78A7B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E53BCF6F-D8C3-4BEA-BF51-17746FB7A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985016-AECB-4B12-88D3-0871CC87278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977719C1-1368-42A6-8851-B91A38F32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9B27DF25-6E8E-40A8-82BF-D3E486DD8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CDB32AB-C885-4AA6-A153-08FC28C792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021A5DF-147C-44EC-B70B-8014F2159E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68EB14-D4AF-48DD-B965-88197DA6A29E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B199F322-E3F3-4270-AE80-2DE083A249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5237" name="Rectangle 7">
            <a:extLst>
              <a:ext uri="{FF2B5EF4-FFF2-40B4-BE49-F238E27FC236}">
                <a16:creationId xmlns:a16="http://schemas.microsoft.com/office/drawing/2014/main" id="{BAF3C94B-9A41-4851-BF1D-D23D998F3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49579C-BE0F-4D9F-B514-167B26C3A0A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8" name="Rectangle 2">
            <a:extLst>
              <a:ext uri="{FF2B5EF4-FFF2-40B4-BE49-F238E27FC236}">
                <a16:creationId xmlns:a16="http://schemas.microsoft.com/office/drawing/2014/main" id="{FD0F9EF2-A87C-4F12-BAED-DD51A28F99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>
            <a:extLst>
              <a:ext uri="{FF2B5EF4-FFF2-40B4-BE49-F238E27FC236}">
                <a16:creationId xmlns:a16="http://schemas.microsoft.com/office/drawing/2014/main" id="{7E922506-4084-405A-964F-411922A6C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DD95096-6F2A-4DF0-B09C-310369F5FA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3A184F1-622F-45F6-B0E7-86ED63D5BB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9285D3-4797-4640-B68B-4BBB69E995B2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5D7767B4-A76F-4FB6-B369-F8617127BC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DD700007-77A5-4114-88B3-73EBF2CE4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9193E7-ED72-43BA-ABD4-0B73485996FD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62F59DE8-378C-4134-9397-59D40738B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B6E2D139-93FB-46A1-8D11-634176799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32FE065-1AE9-412B-AFC2-97C6354531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36A509A-634B-4F2F-9040-35BB2D136B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C2A4DA-FE00-40BE-ACF3-0F82EA03B556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859DDDF8-4BAF-4598-ADB5-3BD37CE29C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C4995D55-27CC-48D9-82DB-DCA5F7D27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7FD8CF-D058-41A7-8A4E-B9D1716DE82C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98D6CB14-8C27-47C2-980D-9726EDFCD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24E0F6D8-1664-429E-A58B-FE617F829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43888E3-DA24-4A42-BF12-A5BAA5A1A7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6E41B00-EFDA-48FB-B600-5F512626BE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BA69C7-6D32-46FA-92BB-087ED788550F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AC8CD45C-408D-44AD-BB0E-B3114E41FD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7285" name="Rectangle 7">
            <a:extLst>
              <a:ext uri="{FF2B5EF4-FFF2-40B4-BE49-F238E27FC236}">
                <a16:creationId xmlns:a16="http://schemas.microsoft.com/office/drawing/2014/main" id="{4773D48C-175C-455E-B7B8-396AB786F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08BEC4-DB22-4C16-B383-D1032E48BAC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6" name="Rectangle 2">
            <a:extLst>
              <a:ext uri="{FF2B5EF4-FFF2-40B4-BE49-F238E27FC236}">
                <a16:creationId xmlns:a16="http://schemas.microsoft.com/office/drawing/2014/main" id="{C00EADDD-3FBB-4FDC-9465-A3A0A0BF7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>
            <a:extLst>
              <a:ext uri="{FF2B5EF4-FFF2-40B4-BE49-F238E27FC236}">
                <a16:creationId xmlns:a16="http://schemas.microsoft.com/office/drawing/2014/main" id="{AC3CA251-8A28-478A-B98A-7B5F4BB5D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8E30FA9-4BE9-41C9-AA0B-34E7A5DBC0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3597147-D557-4A5A-86B1-12AB15FA36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853F4-A099-47F8-962B-FF222BE1D9EB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7249F61B-8BD2-4726-8ACB-915E28EC75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D9FE8462-E3FC-45FE-8A1A-225B068B6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BFD1D3-7A4F-4254-BE52-546F0B8D4087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2B359D8A-2C88-4BEB-AF4A-3047FE93C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6A1A7BC3-19ED-41AC-BB23-3A47BFF08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C8BA6B9-9169-46CB-BD2C-FB5BBFC348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C0B9095-0F3E-4D2A-B34E-7C466683C5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CD0430-9BCE-4A24-9378-221CBBD3C2E8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09F9B311-C871-4942-AAD7-441CC87FB0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B7779373-03AC-4F52-BF6F-0492A92F1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83DFE3-AED1-4660-9172-0C587CD1C15B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D52D8346-B63D-48AF-B633-CF7157E4C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4C369B00-0D72-4A12-9784-510E0D91B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1018182-68AD-4C08-9DC2-5AA5573E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60F87BD-3038-4CBE-880F-2EA8747B90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30B92F-9E9F-4FB8-9468-FE3C8DEC5D15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16DCFF1C-E6BC-44CF-93DF-4B8DC84954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52160A07-37E9-474D-B855-A68F746AD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DB51F3-A0CB-46B6-AEC3-A6402FDF8422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E83F7-3CA9-4BE7-984F-E23183947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C36FFA6D-876A-4299-A264-1BDD227E1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9C8EE39-573A-4980-B1C5-78776886A8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6AE7E21-9616-4085-A04B-9B33EF0FE9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6A5135-9BC3-4C35-A611-B0A6B02C1DB7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1F6A13D6-BF9A-42B6-BA46-963BFC63B9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263763C5-7DFF-4F58-912D-ECC88ADBB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7B7570-283A-486D-A88F-AE78156B8093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2B3C4BA3-E98C-4664-9BCD-11339BB32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90329315-33F1-4D07-BADA-F906BF3C5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439C4F5-15AA-40B8-AFD5-EDEC2997ED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22A94B8-9AF8-488F-8005-3AD9FF8CBE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EA99E1-5265-411F-90F7-51A872811C7D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737347C1-1579-484A-A02E-C76BD95331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466A250E-6470-4085-BA51-E0F520A5E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FC813C-59FD-4C4C-BB79-787B9EA1E063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BDF97F76-7975-48EE-8D1C-714A2B239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05485651-49EB-4838-ABF8-54C4F3F27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FECF965-737D-4FA8-80F8-81799B619D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17DF53C-CFCE-4B0D-B96C-7D93EE4086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5FDAFA-26FD-4BE0-8029-2801E2B0C18A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8CD26B5A-1B3C-4FF5-A641-0F5880BA47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FD439E6F-50A7-4B42-9460-6EF40AD51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301D7-76F8-46A5-8E6E-993F002B0D65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BDD7DFE0-5E42-4BFB-A54F-BB3662AFB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D142D223-0A93-4D28-9132-BB44B1A3C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332765D-B90F-43BA-ADD6-C79FAD5C4B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B209D60-4F89-4B3A-8FD5-0EFD3BCAD4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EE45A1-AD49-4583-811E-E5BA7526C9A5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E82DFFC3-7D20-4D88-A69C-A4DB192F45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C16F5E79-B683-414F-BAEE-BE67B6B67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4F5ED0-404C-4CB1-8570-09653F4E9D8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E9B09439-04B8-4993-A279-8436CFFC01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FE6CBE1F-3770-4E96-81B4-F6A477A8F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0D313B6-DB62-4567-AA51-E492B30565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BFB9B10-0B42-4D93-BA62-88C370EF70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BFFF34-9597-4DEF-9EFB-7328F92CD5E5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9998598D-F55A-45D1-957E-AAB9FBEA27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FA497FC4-3268-4D33-81E6-06EB2E5C1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29DC9F-7E27-403E-9755-7C9278782B2B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CA525FC8-313B-47A1-B148-68E6B3B14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E641B134-2259-4AA0-9E87-0EF809CF0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2B0F142-93BD-48BA-9762-9BF1E55083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E98B5FB-6C7D-4675-A1AB-2D3D918A76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4CD6D2-1B6A-43CD-8A08-E3ED5DF94A04}" type="datetime4">
              <a:rPr lang="en-US" altLang="en-US" smtClean="0">
                <a:latin typeface="Times New Roman" panose="02020603050405020304" pitchFamily="18" charset="0"/>
              </a:rPr>
              <a:pPr/>
              <a:t>August 20, 2019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6EF76C77-7294-447D-9016-4349A20D05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5AE37922-1264-4CA9-8C87-C056C963E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778E16-0BD0-49F7-8BB4-AF86F971605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AA8DFFE0-0B75-4746-82A9-27C89D3C7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01E8BA8F-FB93-4AE6-8367-3778D7034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3.wmf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4.jpe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345E-6888-492E-9435-EA8D39AD9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9B69-6B49-4C59-B959-BC8FFE05C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P&amp;H (1.6 thru 1.12)</a:t>
            </a:r>
          </a:p>
        </p:txBody>
      </p:sp>
    </p:spTree>
    <p:extLst>
      <p:ext uri="{BB962C8B-B14F-4D97-AF65-F5344CB8AC3E}">
        <p14:creationId xmlns:p14="http://schemas.microsoft.com/office/powerpoint/2010/main" val="327770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>
            <a:extLst>
              <a:ext uri="{FF2B5EF4-FFF2-40B4-BE49-F238E27FC236}">
                <a16:creationId xmlns:a16="http://schemas.microsoft.com/office/drawing/2014/main" id="{A9AA7B4F-497F-41BE-A457-792750805D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6414B66A-2E5E-4BDB-895B-77A9580AA25A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56C27F4-8807-458C-9C33-7EAD59526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5156" y="76304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/>
              <a:t>CPU Time Example</a:t>
            </a:r>
            <a:endParaRPr lang="en-AU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98197F50-3A66-4C75-8F4C-7CD0CEFC7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917825"/>
          </a:xfrm>
        </p:spPr>
        <p:txBody>
          <a:bodyPr/>
          <a:lstStyle/>
          <a:p>
            <a:pPr eaLnBrk="1" hangingPunct="1"/>
            <a:r>
              <a:rPr lang="en-US" altLang="en-US" sz="2400"/>
              <a:t>Computer A: 2GHz clock, 10s CPU time</a:t>
            </a:r>
          </a:p>
          <a:p>
            <a:pPr eaLnBrk="1" hangingPunct="1"/>
            <a:r>
              <a:rPr lang="en-US" altLang="en-US" sz="2400"/>
              <a:t>Designing Computer B</a:t>
            </a:r>
          </a:p>
          <a:p>
            <a:pPr lvl="1" eaLnBrk="1" hangingPunct="1"/>
            <a:r>
              <a:rPr lang="en-US" altLang="en-US" sz="2000"/>
              <a:t>Aim for 6s CPU time</a:t>
            </a:r>
          </a:p>
          <a:p>
            <a:pPr lvl="1" eaLnBrk="1" hangingPunct="1"/>
            <a:r>
              <a:rPr lang="en-US" altLang="en-US" sz="2000"/>
              <a:t>Can do faster clock, but causes 1.2 × clock cycles</a:t>
            </a:r>
          </a:p>
          <a:p>
            <a:pPr eaLnBrk="1" hangingPunct="1"/>
            <a:r>
              <a:rPr lang="en-US" altLang="en-US" sz="2400"/>
              <a:t>How fast must Computer B clock be?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9B229379-E1B0-4BB0-88C7-93BFBC35B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6176" y="3284538"/>
          <a:ext cx="7135813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3568700" imgH="1473200" progId="Equation.3">
                  <p:embed/>
                </p:oleObj>
              </mc:Choice>
              <mc:Fallback>
                <p:oleObj name="Equation" r:id="rId4" imgW="3568700" imgH="1473200" progId="Equation.3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9B229379-E1B0-4BB0-88C7-93BFBC35B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6" y="3284538"/>
                        <a:ext cx="7135813" cy="2946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>
            <a:extLst>
              <a:ext uri="{FF2B5EF4-FFF2-40B4-BE49-F238E27FC236}">
                <a16:creationId xmlns:a16="http://schemas.microsoft.com/office/drawing/2014/main" id="{F4050B36-B52B-44A8-9955-5AB3A839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509A58F0-4BEE-42B0-A7DD-6DA1BC27E7FE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E967E9B-54DA-4C08-A570-1B55DB95D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0876" y="-39648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Instruction Count and CPI</a:t>
            </a:r>
            <a:endParaRPr lang="en-AU" altLang="en-US" dirty="0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B8CF5E3-AEC8-4071-B314-B84D1AFDC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3462338"/>
            <a:ext cx="7772400" cy="27749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Instruction Count for a program</a:t>
            </a:r>
          </a:p>
          <a:p>
            <a:pPr lvl="1" eaLnBrk="1" hangingPunct="1"/>
            <a:r>
              <a:rPr lang="en-US" altLang="en-US" sz="2400"/>
              <a:t>Determined by program, ISA and compiler</a:t>
            </a:r>
          </a:p>
          <a:p>
            <a:pPr eaLnBrk="1" hangingPunct="1"/>
            <a:r>
              <a:rPr lang="en-US" altLang="en-US" sz="2800"/>
              <a:t>Average cycles per instruction</a:t>
            </a:r>
          </a:p>
          <a:p>
            <a:pPr lvl="1" eaLnBrk="1" hangingPunct="1"/>
            <a:r>
              <a:rPr lang="en-US" altLang="en-US" sz="2400"/>
              <a:t>Determined by CPU hardware</a:t>
            </a:r>
          </a:p>
          <a:p>
            <a:pPr lvl="1" eaLnBrk="1" hangingPunct="1"/>
            <a:r>
              <a:rPr lang="en-US" altLang="en-US" sz="2400"/>
              <a:t>If different instructions have different CPI</a:t>
            </a:r>
          </a:p>
          <a:p>
            <a:pPr lvl="2" eaLnBrk="1" hangingPunct="1"/>
            <a:r>
              <a:rPr lang="en-US" altLang="en-US" sz="2000"/>
              <a:t>Average CPI affected by instruction mix</a:t>
            </a:r>
            <a:endParaRPr lang="en-AU" altLang="en-US" sz="2000"/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30CD3236-80B2-485F-9D07-E7B59A4A3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77549"/>
              </p:ext>
            </p:extLst>
          </p:nvPr>
        </p:nvGraphicFramePr>
        <p:xfrm>
          <a:off x="2230439" y="1319213"/>
          <a:ext cx="8003221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3695700" imgH="939800" progId="Equation.3">
                  <p:embed/>
                </p:oleObj>
              </mc:Choice>
              <mc:Fallback>
                <p:oleObj name="Equation" r:id="rId4" imgW="3695700" imgH="93980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30CD3236-80B2-485F-9D07-E7B59A4A3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9" y="1319213"/>
                        <a:ext cx="8003221" cy="2063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3">
            <a:extLst>
              <a:ext uri="{FF2B5EF4-FFF2-40B4-BE49-F238E27FC236}">
                <a16:creationId xmlns:a16="http://schemas.microsoft.com/office/drawing/2014/main" id="{755574A1-61C4-44F4-80E3-9D40DAC96B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24528E6A-2F96-4AAE-99D9-63098EE0DB89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E4CFEC1-60BD-4B48-8460-89CE8AD05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6890" y="24659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CPI Example</a:t>
            </a:r>
            <a:endParaRPr lang="en-AU" altLang="en-US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681345B0-1BAB-43AE-9FC8-F521D2482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Computer A: Cycle Time = 250ps, CPI = 2.0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Computer B: Cycle Time = 500ps, CPI = 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Same ISA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Which is faster, and by how much?</a:t>
            </a:r>
            <a:endParaRPr lang="en-AU" altLang="en-US" sz="2800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A2C4CB64-7E68-4291-A7E4-D4DABED21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141663"/>
          <a:ext cx="7034213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3517900" imgH="1498600" progId="Equation.3">
                  <p:embed/>
                </p:oleObj>
              </mc:Choice>
              <mc:Fallback>
                <p:oleObj name="Equation" r:id="rId4" imgW="3517900" imgH="149860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A2C4CB64-7E68-4291-A7E4-D4DABED21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141663"/>
                        <a:ext cx="7034213" cy="299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AutoShape 5">
            <a:extLst>
              <a:ext uri="{FF2B5EF4-FFF2-40B4-BE49-F238E27FC236}">
                <a16:creationId xmlns:a16="http://schemas.microsoft.com/office/drawing/2014/main" id="{0E5B8685-7CF1-4C8C-9F9E-3839BF16CF2C}"/>
              </a:ext>
            </a:extLst>
          </p:cNvPr>
          <p:cNvSpPr>
            <a:spLocks/>
          </p:cNvSpPr>
          <p:nvPr/>
        </p:nvSpPr>
        <p:spPr bwMode="auto">
          <a:xfrm>
            <a:off x="8688389" y="3717926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48019"/>
              <a:gd name="adj4" fmla="val -55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 is faster…</a:t>
            </a:r>
            <a:endParaRPr lang="en-AU" altLang="en-US"/>
          </a:p>
        </p:txBody>
      </p:sp>
      <p:sp>
        <p:nvSpPr>
          <p:cNvPr id="7175" name="AutoShape 6">
            <a:extLst>
              <a:ext uri="{FF2B5EF4-FFF2-40B4-BE49-F238E27FC236}">
                <a16:creationId xmlns:a16="http://schemas.microsoft.com/office/drawing/2014/main" id="{20F99823-F1C6-4CE0-8965-FE1BEB33FE95}"/>
              </a:ext>
            </a:extLst>
          </p:cNvPr>
          <p:cNvSpPr>
            <a:spLocks/>
          </p:cNvSpPr>
          <p:nvPr/>
        </p:nvSpPr>
        <p:spPr bwMode="auto">
          <a:xfrm>
            <a:off x="8688389" y="5518151"/>
            <a:ext cx="1722437" cy="360363"/>
          </a:xfrm>
          <a:prstGeom prst="borderCallout1">
            <a:avLst>
              <a:gd name="adj1" fmla="val 31718"/>
              <a:gd name="adj2" fmla="val -4426"/>
              <a:gd name="adj3" fmla="val 22468"/>
              <a:gd name="adj4" fmla="val -129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…by this much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D32C9EDC-6BA5-4AD6-9543-A82BF8307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4503" y="656974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CPI in More Detail</a:t>
            </a:r>
            <a:endParaRPr lang="en-AU" altLang="en-US" dirty="0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FB1842BD-2B7E-4990-A9AC-FDB89B228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860425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dirty="0"/>
              <a:t>If different instruction classes take different numbers of cycles</a:t>
            </a:r>
            <a:endParaRPr lang="en-AU" altLang="en-US" dirty="0"/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3183F4A1-A045-4F1E-8FC4-5962AA3AC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9" y="2420939"/>
          <a:ext cx="6427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2921000" imgH="431800" progId="Equation.3">
                  <p:embed/>
                </p:oleObj>
              </mc:Choice>
              <mc:Fallback>
                <p:oleObj name="Equation" r:id="rId4" imgW="2921000" imgH="4318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3183F4A1-A045-4F1E-8FC4-5962AA3AC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9" y="2420939"/>
                        <a:ext cx="6427787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5">
            <a:extLst>
              <a:ext uri="{FF2B5EF4-FFF2-40B4-BE49-F238E27FC236}">
                <a16:creationId xmlns:a16="http://schemas.microsoft.com/office/drawing/2014/main" id="{9CCA3949-057D-4BF9-B407-9B2A7FAB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357346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Weighted average CPI</a:t>
            </a:r>
            <a:endParaRPr lang="en-AU" altLang="en-US" sz="3200"/>
          </a:p>
        </p:txBody>
      </p:sp>
      <p:graphicFrame>
        <p:nvGraphicFramePr>
          <p:cNvPr id="8195" name="Object 6">
            <a:extLst>
              <a:ext uri="{FF2B5EF4-FFF2-40B4-BE49-F238E27FC236}">
                <a16:creationId xmlns:a16="http://schemas.microsoft.com/office/drawing/2014/main" id="{495BF7B6-7EC0-49D6-92E0-E490EF7EE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964" y="4292601"/>
          <a:ext cx="8105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3683000" imgH="431800" progId="Equation.3">
                  <p:embed/>
                </p:oleObj>
              </mc:Choice>
              <mc:Fallback>
                <p:oleObj name="Equation" r:id="rId6" imgW="3683000" imgH="431800" progId="Equation.3">
                  <p:embed/>
                  <p:pic>
                    <p:nvPicPr>
                      <p:cNvPr id="8195" name="Object 6">
                        <a:extLst>
                          <a:ext uri="{FF2B5EF4-FFF2-40B4-BE49-F238E27FC236}">
                            <a16:creationId xmlns:a16="http://schemas.microsoft.com/office/drawing/2014/main" id="{495BF7B6-7EC0-49D6-92E0-E490EF7EE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4" y="4292601"/>
                        <a:ext cx="8105775" cy="9493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AutoShape 7">
            <a:extLst>
              <a:ext uri="{FF2B5EF4-FFF2-40B4-BE49-F238E27FC236}">
                <a16:creationId xmlns:a16="http://schemas.microsoft.com/office/drawing/2014/main" id="{9F198F8E-224E-4C1A-9356-2AA5FCB4D062}"/>
              </a:ext>
            </a:extLst>
          </p:cNvPr>
          <p:cNvSpPr>
            <a:spLocks/>
          </p:cNvSpPr>
          <p:nvPr/>
        </p:nvSpPr>
        <p:spPr bwMode="auto">
          <a:xfrm rot="5400000">
            <a:off x="8471694" y="4293394"/>
            <a:ext cx="215900" cy="2376488"/>
          </a:xfrm>
          <a:prstGeom prst="righ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Text Box 8">
            <a:extLst>
              <a:ext uri="{FF2B5EF4-FFF2-40B4-BE49-F238E27FC236}">
                <a16:creationId xmlns:a16="http://schemas.microsoft.com/office/drawing/2014/main" id="{5118D5C3-83B2-4CA0-80A1-4288A5FA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1" y="5649914"/>
            <a:ext cx="2085975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Relative frequency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8156AD1A-BC5B-4EFD-808A-A07FB4FFC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9667" y="167532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CPI Example</a:t>
            </a:r>
            <a:endParaRPr lang="en-AU" altLang="en-US" dirty="0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E4F5EF-DD28-49CE-8E2D-083BBACD9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996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Alternative compiled code sequences using instructions in classes A, B, C</a:t>
            </a:r>
            <a:endParaRPr lang="en-AU" altLang="en-US" sz="2800"/>
          </a:p>
        </p:txBody>
      </p:sp>
      <p:graphicFrame>
        <p:nvGraphicFramePr>
          <p:cNvPr id="321576" name="Group 40">
            <a:extLst>
              <a:ext uri="{FF2B5EF4-FFF2-40B4-BE49-F238E27FC236}">
                <a16:creationId xmlns:a16="http://schemas.microsoft.com/office/drawing/2014/main" id="{F782E659-44E7-48B5-A722-58C9D47B975F}"/>
              </a:ext>
            </a:extLst>
          </p:cNvPr>
          <p:cNvGraphicFramePr>
            <a:graphicFrameLocks noGrp="1"/>
          </p:cNvGraphicFramePr>
          <p:nvPr/>
        </p:nvGraphicFramePr>
        <p:xfrm>
          <a:off x="3143251" y="2276476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12" name="Rectangle 31">
            <a:extLst>
              <a:ext uri="{FF2B5EF4-FFF2-40B4-BE49-F238E27FC236}">
                <a16:creationId xmlns:a16="http://schemas.microsoft.com/office/drawing/2014/main" id="{4B576989-8886-454E-908F-33050A3A1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2×1 + 1×2 + 2×3</a:t>
            </a:r>
            <a:br>
              <a:rPr lang="en-US" altLang="en-US" sz="2400"/>
            </a:br>
            <a:r>
              <a:rPr lang="en-US" altLang="en-US" sz="2400"/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Avg. CPI = 10/5 = 2.0</a:t>
            </a:r>
          </a:p>
        </p:txBody>
      </p:sp>
      <p:sp>
        <p:nvSpPr>
          <p:cNvPr id="46113" name="Rectangle 32">
            <a:extLst>
              <a:ext uri="{FF2B5EF4-FFF2-40B4-BE49-F238E27FC236}">
                <a16:creationId xmlns:a16="http://schemas.microsoft.com/office/drawing/2014/main" id="{0913CF87-6712-422D-AA4C-68956721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076700"/>
            <a:ext cx="3887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Clock Cycles</a:t>
            </a:r>
            <a:br>
              <a:rPr lang="en-US" altLang="en-US" sz="2400"/>
            </a:br>
            <a:r>
              <a:rPr lang="en-US" altLang="en-US" sz="2400"/>
              <a:t>= 4×1 + 1×2 + 1×3</a:t>
            </a:r>
            <a:br>
              <a:rPr lang="en-US" altLang="en-US" sz="2400"/>
            </a:br>
            <a:r>
              <a:rPr lang="en-US" altLang="en-US" sz="2400"/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Avg. CPI = 9/6 = 1.5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3">
            <a:extLst>
              <a:ext uri="{FF2B5EF4-FFF2-40B4-BE49-F238E27FC236}">
                <a16:creationId xmlns:a16="http://schemas.microsoft.com/office/drawing/2014/main" id="{9F792F2A-CB96-490E-8FC2-998ACC2AF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A973C1AA-507A-4F75-8E51-E02E5A3711D3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B70FF0-E52E-465D-97BB-731C93C2E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Performance Summary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BBECE06-5903-4B24-AC2F-92757DB7B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3284538"/>
            <a:ext cx="8270875" cy="2952750"/>
          </a:xfrm>
        </p:spPr>
        <p:txBody>
          <a:bodyPr/>
          <a:lstStyle/>
          <a:p>
            <a:pPr eaLnBrk="1" hangingPunct="1"/>
            <a:r>
              <a:rPr lang="en-AU" altLang="en-US"/>
              <a:t>Performance depends on</a:t>
            </a:r>
          </a:p>
          <a:p>
            <a:pPr lvl="1" eaLnBrk="1" hangingPunct="1"/>
            <a:r>
              <a:rPr lang="en-AU" altLang="en-US"/>
              <a:t>Algorithm: affects IC, possibly CPI</a:t>
            </a:r>
          </a:p>
          <a:p>
            <a:pPr lvl="1" eaLnBrk="1" hangingPunct="1"/>
            <a:r>
              <a:rPr lang="en-AU" altLang="en-US"/>
              <a:t>Programming language: affects IC, CPI</a:t>
            </a:r>
          </a:p>
          <a:p>
            <a:pPr lvl="1" eaLnBrk="1" hangingPunct="1"/>
            <a:r>
              <a:rPr lang="en-AU" altLang="en-US"/>
              <a:t>Compiler: affects IC, CPI</a:t>
            </a:r>
          </a:p>
          <a:p>
            <a:pPr lvl="1" eaLnBrk="1" hangingPunct="1"/>
            <a:r>
              <a:rPr lang="en-AU" altLang="en-US"/>
              <a:t>Instruction set architecture: affects IC, CPI, T</a:t>
            </a:r>
            <a:r>
              <a:rPr lang="en-AU" altLang="en-US" baseline="-25000"/>
              <a:t>c</a:t>
            </a:r>
          </a:p>
        </p:txBody>
      </p:sp>
      <p:graphicFrame>
        <p:nvGraphicFramePr>
          <p:cNvPr id="9218" name="Object 5">
            <a:extLst>
              <a:ext uri="{FF2B5EF4-FFF2-40B4-BE49-F238E27FC236}">
                <a16:creationId xmlns:a16="http://schemas.microsoft.com/office/drawing/2014/main" id="{E545FA68-AC94-4B9C-AD77-D2D501D4D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060575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3568700" imgH="419100" progId="Equation.3">
                  <p:embed/>
                </p:oleObj>
              </mc:Choice>
              <mc:Fallback>
                <p:oleObj name="Equation" r:id="rId4" imgW="3568700" imgH="419100" progId="Equation.3">
                  <p:embed/>
                  <p:pic>
                    <p:nvPicPr>
                      <p:cNvPr id="9218" name="Object 5">
                        <a:extLst>
                          <a:ext uri="{FF2B5EF4-FFF2-40B4-BE49-F238E27FC236}">
                            <a16:creationId xmlns:a16="http://schemas.microsoft.com/office/drawing/2014/main" id="{E545FA68-AC94-4B9C-AD77-D2D501D4D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060575"/>
                        <a:ext cx="7848600" cy="9207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B402480-2DD8-4A66-8377-EDA1C79AA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9817" y="0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Power Trends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C72D58E-7F8A-4430-845B-131BD63FB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4149725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In CMOS IC technology</a:t>
            </a:r>
          </a:p>
        </p:txBody>
      </p:sp>
      <p:graphicFrame>
        <p:nvGraphicFramePr>
          <p:cNvPr id="10242" name="Object 6">
            <a:extLst>
              <a:ext uri="{FF2B5EF4-FFF2-40B4-BE49-F238E27FC236}">
                <a16:creationId xmlns:a16="http://schemas.microsoft.com/office/drawing/2014/main" id="{937841F8-341A-4CB2-85D4-87A119613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4941889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3213100" imgH="228600" progId="Equation.3">
                  <p:embed/>
                </p:oleObj>
              </mc:Choice>
              <mc:Fallback>
                <p:oleObj name="Equation" r:id="rId4" imgW="3213100" imgH="228600" progId="Equation.3">
                  <p:embed/>
                  <p:pic>
                    <p:nvPicPr>
                      <p:cNvPr id="10242" name="Object 6">
                        <a:extLst>
                          <a:ext uri="{FF2B5EF4-FFF2-40B4-BE49-F238E27FC236}">
                            <a16:creationId xmlns:a16="http://schemas.microsoft.com/office/drawing/2014/main" id="{937841F8-341A-4CB2-85D4-87A119613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941889"/>
                        <a:ext cx="7081837" cy="5032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AutoShape 7">
            <a:extLst>
              <a:ext uri="{FF2B5EF4-FFF2-40B4-BE49-F238E27FC236}">
                <a16:creationId xmlns:a16="http://schemas.microsoft.com/office/drawing/2014/main" id="{0CD6CBC2-180F-453A-9466-156A1FBE73DA}"/>
              </a:ext>
            </a:extLst>
          </p:cNvPr>
          <p:cNvSpPr>
            <a:spLocks/>
          </p:cNvSpPr>
          <p:nvPr/>
        </p:nvSpPr>
        <p:spPr bwMode="auto">
          <a:xfrm>
            <a:off x="9264650" y="5805489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3463"/>
              <a:gd name="adj4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×</a:t>
            </a:r>
            <a:r>
              <a:rPr lang="en-AU" altLang="en-US"/>
              <a:t>1000</a:t>
            </a:r>
          </a:p>
        </p:txBody>
      </p:sp>
      <p:sp>
        <p:nvSpPr>
          <p:cNvPr id="10248" name="AutoShape 8">
            <a:extLst>
              <a:ext uri="{FF2B5EF4-FFF2-40B4-BE49-F238E27FC236}">
                <a16:creationId xmlns:a16="http://schemas.microsoft.com/office/drawing/2014/main" id="{61104056-5B2E-4270-BE28-E1A7D575173B}"/>
              </a:ext>
            </a:extLst>
          </p:cNvPr>
          <p:cNvSpPr>
            <a:spLocks/>
          </p:cNvSpPr>
          <p:nvPr/>
        </p:nvSpPr>
        <p:spPr bwMode="auto">
          <a:xfrm>
            <a:off x="3575050" y="5805489"/>
            <a:ext cx="1003300" cy="403225"/>
          </a:xfrm>
          <a:prstGeom prst="borderCallout1">
            <a:avLst>
              <a:gd name="adj1" fmla="val 28347"/>
              <a:gd name="adj2" fmla="val -7597"/>
              <a:gd name="adj3" fmla="val -84250"/>
              <a:gd name="adj4" fmla="val -29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×</a:t>
            </a:r>
            <a:r>
              <a:rPr lang="en-AU" altLang="en-US"/>
              <a:t>30</a:t>
            </a:r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3C9FE1CB-C1E0-459A-AB2C-FFAF83602A2F}"/>
              </a:ext>
            </a:extLst>
          </p:cNvPr>
          <p:cNvSpPr>
            <a:spLocks/>
          </p:cNvSpPr>
          <p:nvPr/>
        </p:nvSpPr>
        <p:spPr bwMode="auto">
          <a:xfrm>
            <a:off x="7391401" y="5805489"/>
            <a:ext cx="1223963" cy="403225"/>
          </a:xfrm>
          <a:prstGeom prst="borderCallout1">
            <a:avLst>
              <a:gd name="adj1" fmla="val 28347"/>
              <a:gd name="adj2" fmla="val -6227"/>
              <a:gd name="adj3" fmla="val -81495"/>
              <a:gd name="adj4" fmla="val -27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5V → 1V</a:t>
            </a:r>
            <a:endParaRPr lang="en-AU" altLang="en-US"/>
          </a:p>
        </p:txBody>
      </p:sp>
      <p:pic>
        <p:nvPicPr>
          <p:cNvPr id="10250" name="Picture 11">
            <a:extLst>
              <a:ext uri="{FF2B5EF4-FFF2-40B4-BE49-F238E27FC236}">
                <a16:creationId xmlns:a16="http://schemas.microsoft.com/office/drawing/2014/main" id="{C3BE6E5F-15EC-42FF-BE12-2D7F93FE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268414"/>
            <a:ext cx="690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F2F50999-48A9-4C42-A9C5-6D76BDEA5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110" y="76303"/>
            <a:ext cx="9520158" cy="1049235"/>
          </a:xfrm>
        </p:spPr>
        <p:txBody>
          <a:bodyPr/>
          <a:lstStyle/>
          <a:p>
            <a:pPr eaLnBrk="1" hangingPunct="1"/>
            <a:r>
              <a:rPr lang="en-AU" altLang="en-US" dirty="0"/>
              <a:t>Reducing Power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C48909E-D306-4625-93CF-84385A143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Suppose a new CPU has</a:t>
            </a:r>
          </a:p>
          <a:p>
            <a:pPr lvl="1" eaLnBrk="1" hangingPunct="1"/>
            <a:r>
              <a:rPr lang="en-AU" altLang="en-US"/>
              <a:t>85% of capacitive load of old CPU</a:t>
            </a:r>
          </a:p>
          <a:p>
            <a:pPr lvl="1" eaLnBrk="1" hangingPunct="1"/>
            <a:r>
              <a:rPr lang="en-AU" altLang="en-US"/>
              <a:t>15% voltage and 15% frequency reduction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09C16AD9-1DE7-489E-BA72-F21CE2F88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924175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3784600" imgH="469900" progId="Equation.3">
                  <p:embed/>
                </p:oleObj>
              </mc:Choice>
              <mc:Fallback>
                <p:oleObj name="Equation" r:id="rId4" imgW="3784600" imgH="469900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09C16AD9-1DE7-489E-BA72-F21CE2F88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924175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5">
            <a:extLst>
              <a:ext uri="{FF2B5EF4-FFF2-40B4-BE49-F238E27FC236}">
                <a16:creationId xmlns:a16="http://schemas.microsoft.com/office/drawing/2014/main" id="{A96EDF79-B077-4FC5-92E2-B2449DB1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933825"/>
            <a:ext cx="82708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/>
              <a:t>The power wall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800"/>
              <a:t>We can’t reduce voltage further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AU" altLang="en-US" sz="2800"/>
              <a:t>We can’t remove more heat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/>
              <a:t>How else can we improve performance?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9525ACA7-A4E2-4A3A-A0EF-3D6FE70E9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3722" y="-115491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Uniprocessor Performance</a:t>
            </a:r>
          </a:p>
        </p:txBody>
      </p:sp>
      <p:pic>
        <p:nvPicPr>
          <p:cNvPr id="47109" name="Picture 7">
            <a:extLst>
              <a:ext uri="{FF2B5EF4-FFF2-40B4-BE49-F238E27FC236}">
                <a16:creationId xmlns:a16="http://schemas.microsoft.com/office/drawing/2014/main" id="{87C03601-C9E3-4A76-B7E0-EDB8300E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077913"/>
            <a:ext cx="76327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AutoShape 7">
            <a:extLst>
              <a:ext uri="{FF2B5EF4-FFF2-40B4-BE49-F238E27FC236}">
                <a16:creationId xmlns:a16="http://schemas.microsoft.com/office/drawing/2014/main" id="{C021CD5C-9A74-4526-A8D8-513BCE5109C6}"/>
              </a:ext>
            </a:extLst>
          </p:cNvPr>
          <p:cNvSpPr>
            <a:spLocks/>
          </p:cNvSpPr>
          <p:nvPr/>
        </p:nvSpPr>
        <p:spPr bwMode="auto">
          <a:xfrm>
            <a:off x="2640014" y="5516564"/>
            <a:ext cx="5400675" cy="649287"/>
          </a:xfrm>
          <a:prstGeom prst="borderCallout1">
            <a:avLst>
              <a:gd name="adj1" fmla="val 17602"/>
              <a:gd name="adj2" fmla="val 101412"/>
              <a:gd name="adj3" fmla="val -147431"/>
              <a:gd name="adj4" fmla="val 10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en-US" sz="1600"/>
              <a:t>Constrained by power, instruction-level parallelism, memory latency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1EB06C15-7ABF-4B9C-B7BA-0447FCE48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C652618E-F99B-41A5-A3EA-AD5994A580E0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412A27C-855A-4909-804F-840FD31FC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Multiprocessors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804778B-4D47-454D-8351-F36AAFA05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AU" altLang="en-US"/>
              <a:t>Multicore microprocessors</a:t>
            </a:r>
          </a:p>
          <a:p>
            <a:pPr lvl="1" eaLnBrk="1" hangingPunct="1"/>
            <a:r>
              <a:rPr lang="en-AU" altLang="en-US"/>
              <a:t>More than one processor per chip</a:t>
            </a:r>
          </a:p>
          <a:p>
            <a:pPr eaLnBrk="1" hangingPunct="1"/>
            <a:r>
              <a:rPr lang="en-AU" altLang="en-US"/>
              <a:t>Requires explicitly parallel programming</a:t>
            </a:r>
          </a:p>
          <a:p>
            <a:pPr lvl="1" eaLnBrk="1" hangingPunct="1"/>
            <a:r>
              <a:rPr lang="en-AU" altLang="en-US"/>
              <a:t>Compare with instruction level parallelism</a:t>
            </a:r>
          </a:p>
          <a:p>
            <a:pPr lvl="2" eaLnBrk="1" hangingPunct="1"/>
            <a:r>
              <a:rPr lang="en-AU" altLang="en-US"/>
              <a:t>Hardware executes multiple instructions at once</a:t>
            </a:r>
          </a:p>
          <a:p>
            <a:pPr lvl="2" eaLnBrk="1" hangingPunct="1"/>
            <a:r>
              <a:rPr lang="en-AU" altLang="en-US"/>
              <a:t>Hidden from the programmer</a:t>
            </a:r>
          </a:p>
          <a:p>
            <a:pPr lvl="1" eaLnBrk="1" hangingPunct="1"/>
            <a:r>
              <a:rPr lang="en-AU" altLang="en-US"/>
              <a:t>Hard to do</a:t>
            </a:r>
          </a:p>
          <a:p>
            <a:pPr lvl="2" eaLnBrk="1" hangingPunct="1"/>
            <a:r>
              <a:rPr lang="en-AU" altLang="en-US"/>
              <a:t>Programming for performance</a:t>
            </a:r>
          </a:p>
          <a:p>
            <a:pPr lvl="2" eaLnBrk="1" hangingPunct="1"/>
            <a:r>
              <a:rPr lang="en-AU" altLang="en-US"/>
              <a:t>Load balancing</a:t>
            </a:r>
          </a:p>
          <a:p>
            <a:pPr lvl="2" eaLnBrk="1" hangingPunct="1"/>
            <a:r>
              <a:rPr lang="en-AU" altLang="en-US"/>
              <a:t>Optimizing communication and synchronization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ED62-33B8-4F9D-8D3A-E2F9C57B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8746-AE11-4287-A88B-03EFC0F1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does performance mean?</a:t>
            </a:r>
          </a:p>
          <a:p>
            <a:r>
              <a:rPr lang="en-US" dirty="0"/>
              <a:t>What to measure for performance?</a:t>
            </a:r>
          </a:p>
          <a:p>
            <a:pPr lvl="1"/>
            <a:r>
              <a:rPr lang="en-US" dirty="0"/>
              <a:t>Cycle time</a:t>
            </a:r>
          </a:p>
          <a:p>
            <a:pPr lvl="1"/>
            <a:r>
              <a:rPr lang="en-US" dirty="0"/>
              <a:t>Clock rate</a:t>
            </a:r>
          </a:p>
          <a:p>
            <a:pPr lvl="1"/>
            <a:r>
              <a:rPr lang="en-US" dirty="0"/>
              <a:t>CPI</a:t>
            </a:r>
          </a:p>
          <a:p>
            <a:pPr lvl="1"/>
            <a:r>
              <a:rPr lang="en-US"/>
              <a:t>MIPS</a:t>
            </a:r>
            <a:endParaRPr lang="en-US" dirty="0"/>
          </a:p>
          <a:p>
            <a:r>
              <a:rPr lang="en-US" dirty="0"/>
              <a:t>What affects performance?</a:t>
            </a:r>
          </a:p>
          <a:p>
            <a:r>
              <a:rPr lang="en-US" dirty="0"/>
              <a:t>The power wall</a:t>
            </a:r>
          </a:p>
          <a:p>
            <a:r>
              <a:rPr lang="en-US" dirty="0"/>
              <a:t>Performance benchmarks (SPEC)</a:t>
            </a:r>
          </a:p>
          <a:p>
            <a:r>
              <a:rPr lang="en-US" dirty="0"/>
              <a:t>Fallacies and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60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CC864F98-648B-4E70-8422-C7C38936F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572" y="-68159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SPEC CPU Benchmark</a:t>
            </a:r>
            <a:endParaRPr lang="en-AU" altLang="en-US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629205B1-EC73-4159-8D61-4554595AF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38877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Programs used to measure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Supposedly typical of actual workload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Standard Performance Evaluation Corp (SPEC)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Develops benchmarks for CPU, I/O, Web, …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dirty="0"/>
              <a:t>SPEC CPU2006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Elapsed time to execute a selection of programs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Negligible I/O, so focuses on CPU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Normalize relative to reference machine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Summarize as geometric mean of performance ratios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CINT2006 (integer) and CFP2006 (floating-point)</a:t>
            </a:r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D42FE5B8-C750-4296-8AE8-7672E50DE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5157789"/>
          <a:ext cx="3771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714500" imgH="482600" progId="Equation.3">
                  <p:embed/>
                </p:oleObj>
              </mc:Choice>
              <mc:Fallback>
                <p:oleObj name="Equation" r:id="rId4" imgW="1714500" imgH="482600" progId="Equation.3">
                  <p:embed/>
                  <p:pic>
                    <p:nvPicPr>
                      <p:cNvPr id="12290" name="Object 5">
                        <a:extLst>
                          <a:ext uri="{FF2B5EF4-FFF2-40B4-BE49-F238E27FC236}">
                            <a16:creationId xmlns:a16="http://schemas.microsoft.com/office/drawing/2014/main" id="{D42FE5B8-C750-4296-8AE8-7672E50DE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157789"/>
                        <a:ext cx="3771900" cy="10620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>
            <a:extLst>
              <a:ext uri="{FF2B5EF4-FFF2-40B4-BE49-F238E27FC236}">
                <a16:creationId xmlns:a16="http://schemas.microsoft.com/office/drawing/2014/main" id="{17535C27-3DE0-4BAA-B880-B53D70554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6376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CINT2006 for Intel Core i7 920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DFF8613A-3CBD-4200-A22B-565310FD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196975"/>
            <a:ext cx="8305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800DAE39-B825-498D-91AD-E808E4770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109" y="114953"/>
            <a:ext cx="9520158" cy="1049235"/>
          </a:xfrm>
        </p:spPr>
        <p:txBody>
          <a:bodyPr/>
          <a:lstStyle/>
          <a:p>
            <a:pPr eaLnBrk="1" hangingPunct="1"/>
            <a:r>
              <a:rPr lang="en-AU" altLang="en-US" dirty="0"/>
              <a:t>SPEC Power Benchmark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0B63182-89C3-4B0C-B577-1E018A1FC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447925"/>
          </a:xfrm>
        </p:spPr>
        <p:txBody>
          <a:bodyPr/>
          <a:lstStyle/>
          <a:p>
            <a:pPr eaLnBrk="1" hangingPunct="1"/>
            <a:r>
              <a:rPr lang="en-AU" altLang="en-US"/>
              <a:t>Power consumption of server at different workload levels</a:t>
            </a:r>
          </a:p>
          <a:p>
            <a:pPr lvl="1" eaLnBrk="1" hangingPunct="1"/>
            <a:r>
              <a:rPr lang="en-AU" altLang="en-US"/>
              <a:t>Performance: ssj_ops/sec</a:t>
            </a:r>
          </a:p>
          <a:p>
            <a:pPr lvl="1" eaLnBrk="1" hangingPunct="1"/>
            <a:r>
              <a:rPr lang="en-AU" altLang="en-US"/>
              <a:t>Power: Watts (Joules/sec)</a:t>
            </a: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08279FF8-825A-480A-896C-B866FBF89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3500438"/>
          <a:ext cx="7288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3644900" imgH="457200" progId="Equation.3">
                  <p:embed/>
                </p:oleObj>
              </mc:Choice>
              <mc:Fallback>
                <p:oleObj name="Equation" r:id="rId4" imgW="3644900" imgH="457200" progId="Equation.3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08279FF8-825A-480A-896C-B866FBF89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500438"/>
                        <a:ext cx="7288212" cy="914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04DA5C44-CDE9-4A38-9E48-0FDBFDC48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1938"/>
            <a:ext cx="8259762" cy="646112"/>
          </a:xfrm>
        </p:spPr>
        <p:txBody>
          <a:bodyPr/>
          <a:lstStyle/>
          <a:p>
            <a:pPr eaLnBrk="1" hangingPunct="1"/>
            <a:r>
              <a:rPr lang="en-AU" altLang="en-US" sz="3600"/>
              <a:t>SPECpower_ssj2008 for Xeon X5650</a:t>
            </a:r>
          </a:p>
        </p:txBody>
      </p:sp>
      <p:pic>
        <p:nvPicPr>
          <p:cNvPr id="50180" name="Picture 101">
            <a:extLst>
              <a:ext uri="{FF2B5EF4-FFF2-40B4-BE49-F238E27FC236}">
                <a16:creationId xmlns:a16="http://schemas.microsoft.com/office/drawing/2014/main" id="{FB2EF62C-BE3C-41FD-848B-2F1AA916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238250"/>
            <a:ext cx="75819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7BD60411-5D38-4F33-9223-E5FAE0BEE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0063" y="133401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Pitfall: Amdahl’s Law</a:t>
            </a:r>
            <a:endParaRPr lang="en-AU" altLang="en-US" dirty="0"/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3A86CA97-1FA9-4211-A53A-67C4CB97D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7991475" cy="143986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/>
              <a:t>Improving an aspect of a computer and expecting a proportional improvement in overall performance</a:t>
            </a:r>
            <a:endParaRPr lang="en-US" altLang="en-US" sz="2800">
              <a:sym typeface="Wingdings" panose="05000000000000000000" pitchFamily="2" charset="2"/>
            </a:endParaRP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id="{59D4AE78-E8E5-40CB-80E4-E4CF60F53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4868864"/>
          <a:ext cx="1728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863225" imgH="393529" progId="Equation.3">
                  <p:embed/>
                </p:oleObj>
              </mc:Choice>
              <mc:Fallback>
                <p:oleObj name="Equation" r:id="rId4" imgW="863225" imgH="393529" progId="Equation.3">
                  <p:embed/>
                  <p:pic>
                    <p:nvPicPr>
                      <p:cNvPr id="14338" name="Object 5">
                        <a:extLst>
                          <a:ext uri="{FF2B5EF4-FFF2-40B4-BE49-F238E27FC236}">
                            <a16:creationId xmlns:a16="http://schemas.microsoft.com/office/drawing/2014/main" id="{59D4AE78-E8E5-40CB-80E4-E4CF60F53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868864"/>
                        <a:ext cx="17287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6">
            <a:extLst>
              <a:ext uri="{FF2B5EF4-FFF2-40B4-BE49-F238E27FC236}">
                <a16:creationId xmlns:a16="http://schemas.microsoft.com/office/drawing/2014/main" id="{DCC51F9C-3DBA-4FE7-83AF-AC4DC553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941888"/>
            <a:ext cx="34559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Can’t be done!</a:t>
            </a:r>
            <a:endParaRPr lang="en-US" altLang="en-US" sz="2400">
              <a:cs typeface="Tahoma" panose="020B0604030504040204" pitchFamily="34" charset="0"/>
            </a:endParaRPr>
          </a:p>
        </p:txBody>
      </p:sp>
      <p:graphicFrame>
        <p:nvGraphicFramePr>
          <p:cNvPr id="14339" name="Object 7">
            <a:extLst>
              <a:ext uri="{FF2B5EF4-FFF2-40B4-BE49-F238E27FC236}">
                <a16:creationId xmlns:a16="http://schemas.microsoft.com/office/drawing/2014/main" id="{CE8B72F8-585D-4F8B-9158-31C4A15C0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2641600" imgH="419100" progId="Equation.3">
                  <p:embed/>
                </p:oleObj>
              </mc:Choice>
              <mc:Fallback>
                <p:oleObj name="Equation" r:id="rId6" imgW="2641600" imgH="419100" progId="Equation.3">
                  <p:embed/>
                  <p:pic>
                    <p:nvPicPr>
                      <p:cNvPr id="14339" name="Object 7">
                        <a:extLst>
                          <a:ext uri="{FF2B5EF4-FFF2-40B4-BE49-F238E27FC236}">
                            <a16:creationId xmlns:a16="http://schemas.microsoft.com/office/drawing/2014/main" id="{CE8B72F8-585D-4F8B-9158-31C4A15C0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5654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8">
            <a:extLst>
              <a:ext uri="{FF2B5EF4-FFF2-40B4-BE49-F238E27FC236}">
                <a16:creationId xmlns:a16="http://schemas.microsoft.com/office/drawing/2014/main" id="{27C06AB3-5CE8-4E40-97E8-E1F510A8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500439"/>
            <a:ext cx="79914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ym typeface="Wingdings" panose="05000000000000000000" pitchFamily="2" charset="2"/>
              </a:rPr>
              <a:t>Example: multiply accounts for 80s/100s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How much improvement in multiply performance to get 5× overall?</a:t>
            </a:r>
          </a:p>
        </p:txBody>
      </p:sp>
      <p:sp>
        <p:nvSpPr>
          <p:cNvPr id="14346" name="Rectangle 9">
            <a:extLst>
              <a:ext uri="{FF2B5EF4-FFF2-40B4-BE49-F238E27FC236}">
                <a16:creationId xmlns:a16="http://schemas.microsoft.com/office/drawing/2014/main" id="{95C9C6A8-1E6F-40E6-AEB6-06BDC3CD5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5661026"/>
            <a:ext cx="7991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>
                <a:sym typeface="Wingdings" panose="05000000000000000000" pitchFamily="2" charset="2"/>
              </a:rPr>
              <a:t>Corollary: make the common case fast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E9A42554-CE95-4FB6-BBA2-74E63892B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Fallacy: Low Power at Idle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D0E1159-CB81-4549-936C-4BC5C3F76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Look back at i7 power benchmark</a:t>
            </a:r>
          </a:p>
          <a:p>
            <a:pPr lvl="1" eaLnBrk="1" hangingPunct="1"/>
            <a:r>
              <a:rPr lang="en-AU" altLang="en-US"/>
              <a:t>At 100% load: 258W</a:t>
            </a:r>
          </a:p>
          <a:p>
            <a:pPr lvl="1" eaLnBrk="1" hangingPunct="1"/>
            <a:r>
              <a:rPr lang="en-AU" altLang="en-US"/>
              <a:t>At 50% load: 170W (66%)</a:t>
            </a:r>
          </a:p>
          <a:p>
            <a:pPr lvl="1" eaLnBrk="1" hangingPunct="1"/>
            <a:r>
              <a:rPr lang="en-AU" altLang="en-US"/>
              <a:t>At 10% load: 121W (47%)</a:t>
            </a:r>
          </a:p>
          <a:p>
            <a:pPr eaLnBrk="1" hangingPunct="1"/>
            <a:r>
              <a:rPr lang="en-AU" altLang="en-US"/>
              <a:t>Google data center</a:t>
            </a:r>
          </a:p>
          <a:p>
            <a:pPr lvl="1" eaLnBrk="1" hangingPunct="1"/>
            <a:r>
              <a:rPr lang="en-AU" altLang="en-US"/>
              <a:t>Mostly operates at 10% </a:t>
            </a:r>
            <a:r>
              <a:rPr lang="en-AU" altLang="en-US">
                <a:cs typeface="Arial" panose="020B0604020202020204" pitchFamily="34" charset="0"/>
              </a:rPr>
              <a:t>– 50% load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At 100% load less than 1% of the time</a:t>
            </a:r>
          </a:p>
          <a:p>
            <a:pPr eaLnBrk="1" hangingPunct="1"/>
            <a:r>
              <a:rPr lang="en-AU" altLang="en-US">
                <a:cs typeface="Arial" panose="020B0604020202020204" pitchFamily="34" charset="0"/>
              </a:rPr>
              <a:t>Consider designing processors to make power proportional to load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BE7A2DA1-92CF-456B-A871-381D97ABC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4024" y="484188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Pitfall: MIPS as a Performance Metric</a:t>
            </a:r>
            <a:endParaRPr lang="en-AU" altLang="en-US" sz="3600" dirty="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B6354CE3-5F62-4122-84C5-4F74AF6B0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087562"/>
          </a:xfrm>
        </p:spPr>
        <p:txBody>
          <a:bodyPr/>
          <a:lstStyle/>
          <a:p>
            <a:pPr eaLnBrk="1" hangingPunct="1"/>
            <a:r>
              <a:rPr lang="en-US" altLang="en-US"/>
              <a:t>MIPS: Millions of Instructions Per Second</a:t>
            </a:r>
          </a:p>
          <a:p>
            <a:pPr lvl="1" eaLnBrk="1" hangingPunct="1"/>
            <a:r>
              <a:rPr lang="en-US" altLang="en-US"/>
              <a:t>Doesn’t account for</a:t>
            </a:r>
          </a:p>
          <a:p>
            <a:pPr lvl="2" eaLnBrk="1" hangingPunct="1"/>
            <a:r>
              <a:rPr lang="en-US" altLang="en-US"/>
              <a:t>Differences in ISAs between computers</a:t>
            </a:r>
          </a:p>
          <a:p>
            <a:pPr lvl="2" eaLnBrk="1" hangingPunct="1"/>
            <a:r>
              <a:rPr lang="en-US" altLang="en-US"/>
              <a:t>Differences in complexity between instructions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BE30022C-4462-4055-A0A7-FEFAF6279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3360739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3276600" imgH="1041400" progId="Equation.3">
                  <p:embed/>
                </p:oleObj>
              </mc:Choice>
              <mc:Fallback>
                <p:oleObj name="Equation" r:id="rId4" imgW="3276600" imgH="1041400" progId="Equation.3">
                  <p:embed/>
                  <p:pic>
                    <p:nvPicPr>
                      <p:cNvPr id="15362" name="Object 4">
                        <a:extLst>
                          <a:ext uri="{FF2B5EF4-FFF2-40B4-BE49-F238E27FC236}">
                            <a16:creationId xmlns:a16="http://schemas.microsoft.com/office/drawing/2014/main" id="{BE30022C-4462-4055-A0A7-FEFAF6279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360739"/>
                        <a:ext cx="6556375" cy="20843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5">
            <a:extLst>
              <a:ext uri="{FF2B5EF4-FFF2-40B4-BE49-F238E27FC236}">
                <a16:creationId xmlns:a16="http://schemas.microsoft.com/office/drawing/2014/main" id="{0EFFF11B-4AC9-4360-85D3-1B459162F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5589589"/>
            <a:ext cx="82708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CPI varies between programs on a given CPU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4C8E3C3B-9504-4CBD-B00C-4A133C7F1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Concluding Remarks (P&amp;H Chapter 1)</a:t>
            </a:r>
            <a:endParaRPr lang="en-AU" altLang="en-US" dirty="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B3344FB-5130-4392-83DB-400B97C2F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Cost/performance is improving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underlying technology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Hierarchical layers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both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Instruction set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hardware/software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Execution time: the best performance 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Power is a limiting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parallelism to improve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654" y="37568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Tahoma" charset="0"/>
                <a:ea typeface="Tahoma"/>
              </a:rPr>
              <a:t>Which </a:t>
            </a:r>
            <a:r>
              <a:rPr lang="en-US" dirty="0">
                <a:latin typeface="Tahoma" charset="0"/>
                <a:ea typeface="Tahoma"/>
              </a:rPr>
              <a:t>airplane</a:t>
            </a:r>
            <a:r>
              <a:rPr lang="en-US" sz="3600" dirty="0">
                <a:latin typeface="Tahoma" charset="0"/>
                <a:ea typeface="Tahoma"/>
              </a:rPr>
              <a:t> is </a:t>
            </a:r>
            <a:r>
              <a:rPr lang="ja-JP" altLang="en-US" sz="3600" dirty="0">
                <a:latin typeface="Tahoma" charset="0"/>
                <a:ea typeface="Tahoma"/>
              </a:rPr>
              <a:t>“</a:t>
            </a:r>
            <a:r>
              <a:rPr lang="en-US" sz="3600" dirty="0">
                <a:latin typeface="Tahoma" charset="0"/>
                <a:ea typeface="Tahoma"/>
              </a:rPr>
              <a:t>best</a:t>
            </a:r>
            <a:r>
              <a:rPr lang="ja-JP" altLang="en-US" sz="3600" dirty="0">
                <a:latin typeface="Tahoma" charset="0"/>
                <a:ea typeface="Tahoma"/>
              </a:rPr>
              <a:t>”</a:t>
            </a:r>
            <a:r>
              <a:rPr lang="en-US" sz="3600" dirty="0">
                <a:latin typeface="Tahoma" charset="0"/>
                <a:ea typeface="Tahoma"/>
              </a:rPr>
              <a:t>?</a:t>
            </a:r>
          </a:p>
        </p:txBody>
      </p:sp>
      <p:pic>
        <p:nvPicPr>
          <p:cNvPr id="21506" name="Picture 12" descr="TN00686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1981200"/>
            <a:ext cx="13112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1563268" y="5140999"/>
            <a:ext cx="7983538" cy="1760538"/>
            <a:chOff x="152400" y="781677"/>
            <a:chExt cx="7983537" cy="1759383"/>
          </a:xfrm>
        </p:grpSpPr>
        <p:pic>
          <p:nvPicPr>
            <p:cNvPr id="21513" name="Picture 4" descr="f01-13-P37449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783698"/>
              <a:ext cx="7983537" cy="175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TextBox 1"/>
            <p:cNvSpPr txBox="1">
              <a:spLocks noChangeArrowheads="1"/>
            </p:cNvSpPr>
            <p:nvPr/>
          </p:nvSpPr>
          <p:spPr bwMode="auto">
            <a:xfrm>
              <a:off x="152400" y="783698"/>
              <a:ext cx="1676400" cy="54827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bg1"/>
                  </a:solidFill>
                  <a:latin typeface="Arial Narrow" charset="0"/>
                  <a:cs typeface="Tahoma" charset="0"/>
                </a:rPr>
                <a:t>Airplane</a:t>
              </a:r>
            </a:p>
          </p:txBody>
        </p:sp>
        <p:sp>
          <p:nvSpPr>
            <p:cNvPr id="21515" name="TextBox 9"/>
            <p:cNvSpPr txBox="1">
              <a:spLocks noChangeArrowheads="1"/>
            </p:cNvSpPr>
            <p:nvPr/>
          </p:nvSpPr>
          <p:spPr bwMode="auto">
            <a:xfrm>
              <a:off x="1828800" y="783698"/>
              <a:ext cx="1066800" cy="54827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bg1"/>
                  </a:solidFill>
                  <a:latin typeface="Arial Narrow" charset="0"/>
                  <a:cs typeface="Tahoma" charset="0"/>
                </a:rPr>
                <a:t>Passenger capacity</a:t>
              </a:r>
            </a:p>
          </p:txBody>
        </p:sp>
        <p:sp>
          <p:nvSpPr>
            <p:cNvPr id="21516" name="TextBox 10"/>
            <p:cNvSpPr txBox="1">
              <a:spLocks noChangeArrowheads="1"/>
            </p:cNvSpPr>
            <p:nvPr/>
          </p:nvSpPr>
          <p:spPr bwMode="auto">
            <a:xfrm>
              <a:off x="2919750" y="781678"/>
              <a:ext cx="1483736" cy="548279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bg1"/>
                  </a:solidFill>
                  <a:latin typeface="Arial Narrow" charset="0"/>
                  <a:cs typeface="Tahoma" charset="0"/>
                </a:rPr>
                <a:t>Cruising range (miles)</a:t>
              </a:r>
            </a:p>
          </p:txBody>
        </p:sp>
        <p:sp>
          <p:nvSpPr>
            <p:cNvPr id="21517" name="TextBox 11"/>
            <p:cNvSpPr txBox="1">
              <a:spLocks noChangeArrowheads="1"/>
            </p:cNvSpPr>
            <p:nvPr/>
          </p:nvSpPr>
          <p:spPr bwMode="auto">
            <a:xfrm>
              <a:off x="4409189" y="783698"/>
              <a:ext cx="1503765" cy="548279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bg1"/>
                  </a:solidFill>
                  <a:latin typeface="Arial Narrow" charset="0"/>
                  <a:cs typeface="Tahoma" charset="0"/>
                </a:rPr>
                <a:t>Cruising speed (mph)</a:t>
              </a:r>
            </a:p>
          </p:txBody>
        </p:sp>
        <p:sp>
          <p:nvSpPr>
            <p:cNvPr id="21518" name="TextBox 12"/>
            <p:cNvSpPr txBox="1">
              <a:spLocks noChangeArrowheads="1"/>
            </p:cNvSpPr>
            <p:nvPr/>
          </p:nvSpPr>
          <p:spPr bwMode="auto">
            <a:xfrm>
              <a:off x="5943600" y="781677"/>
              <a:ext cx="2133600" cy="548279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bg1"/>
                  </a:solidFill>
                  <a:latin typeface="Arial Narrow" charset="0"/>
                  <a:cs typeface="Tahoma" charset="0"/>
                </a:rPr>
                <a:t>Passenger throughput (passengers x mph)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27835"/>
              </p:ext>
            </p:extLst>
          </p:nvPr>
        </p:nvGraphicFramePr>
        <p:xfrm>
          <a:off x="1888331" y="775551"/>
          <a:ext cx="3475038" cy="222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36364"/>
              </p:ext>
            </p:extLst>
          </p:nvPr>
        </p:nvGraphicFramePr>
        <p:xfrm>
          <a:off x="5454961" y="794732"/>
          <a:ext cx="3659188" cy="2206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18874"/>
              </p:ext>
            </p:extLst>
          </p:nvPr>
        </p:nvGraphicFramePr>
        <p:xfrm>
          <a:off x="1911398" y="3031211"/>
          <a:ext cx="3475038" cy="2079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51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90BD912B-7886-1F4F-A575-4EF96A12E649}" type="slidenum">
              <a:rPr lang="en-US" sz="1400">
                <a:latin typeface="Arial Narrow" charset="0"/>
                <a:cs typeface="Tahoma" charset="0"/>
              </a:rPr>
              <a:pPr/>
              <a:t>3</a:t>
            </a:fld>
            <a:endParaRPr lang="en-US" sz="1400">
              <a:latin typeface="Arial Narrow" charset="0"/>
              <a:cs typeface="Tahoma" charset="0"/>
            </a:endParaRPr>
          </a:p>
        </p:txBody>
      </p:sp>
      <p:graphicFrame>
        <p:nvGraphicFramePr>
          <p:cNvPr id="215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79996"/>
              </p:ext>
            </p:extLst>
          </p:nvPr>
        </p:nvGraphicFramePr>
        <p:xfrm>
          <a:off x="5454961" y="3016232"/>
          <a:ext cx="3983038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8" imgW="3980359" imgH="2109042" progId="Excel.Chart.8">
                  <p:embed/>
                </p:oleObj>
              </mc:Choice>
              <mc:Fallback>
                <p:oleObj r:id="rId8" imgW="3980359" imgH="2109042" progId="Excel.Chart.8">
                  <p:embed/>
                  <p:pic>
                    <p:nvPicPr>
                      <p:cNvPr id="215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961" y="3016232"/>
                        <a:ext cx="3983038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3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129CC9AE-3BB3-493A-BABE-B6F2730A0F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405BEEAE-53A0-495C-A0DC-42E16509F1CD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ACF6FF1-5D48-4BA3-83A9-36DE29904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Response Time and Throughput</a:t>
            </a:r>
            <a:endParaRPr lang="en-AU" altLang="en-US" sz="4000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E0DF256-706D-473F-A177-E1CF785FF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800" dirty="0"/>
              <a:t>Response time</a:t>
            </a:r>
          </a:p>
          <a:p>
            <a:pPr lvl="1" eaLnBrk="1" hangingPunct="1"/>
            <a:r>
              <a:rPr lang="en-US" altLang="en-US" sz="2400" dirty="0"/>
              <a:t>How long it takes to do a task</a:t>
            </a:r>
          </a:p>
          <a:p>
            <a:pPr eaLnBrk="1" hangingPunct="1"/>
            <a:r>
              <a:rPr lang="en-US" altLang="en-US" sz="2800" dirty="0"/>
              <a:t>Throughput</a:t>
            </a:r>
          </a:p>
          <a:p>
            <a:pPr lvl="1" eaLnBrk="1" hangingPunct="1"/>
            <a:r>
              <a:rPr lang="en-US" altLang="en-US" sz="2400" dirty="0"/>
              <a:t>Total work done per unit time</a:t>
            </a:r>
          </a:p>
          <a:p>
            <a:pPr lvl="2" eaLnBrk="1" hangingPunct="1"/>
            <a:r>
              <a:rPr lang="en-US" altLang="en-US" sz="2000" dirty="0"/>
              <a:t>e.g., tasks/transactions/… per hour</a:t>
            </a:r>
          </a:p>
          <a:p>
            <a:pPr eaLnBrk="1" hangingPunct="1"/>
            <a:r>
              <a:rPr lang="en-US" altLang="en-US" sz="2800" dirty="0"/>
              <a:t>How are response time and throughput affected by</a:t>
            </a:r>
          </a:p>
          <a:p>
            <a:pPr lvl="1" eaLnBrk="1" hangingPunct="1"/>
            <a:r>
              <a:rPr lang="en-US" altLang="en-US" sz="2400" dirty="0"/>
              <a:t>Replacing the processor with a faster version?</a:t>
            </a:r>
          </a:p>
          <a:p>
            <a:pPr lvl="1" eaLnBrk="1" hangingPunct="1"/>
            <a:r>
              <a:rPr lang="en-US" altLang="en-US" sz="2400" dirty="0"/>
              <a:t>Adding more processors?</a:t>
            </a:r>
          </a:p>
          <a:p>
            <a:pPr marL="0" indent="0" eaLnBrk="1" hangingPunct="1">
              <a:buNone/>
            </a:pPr>
            <a:endParaRPr lang="en-AU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9DB76E1A-DB25-446E-B275-C76D0A8D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0396" y="4071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Relative Performance</a:t>
            </a:r>
            <a:endParaRPr lang="en-AU" altLang="en-US" dirty="0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7B234754-8D34-449F-945A-1D1B0271B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/>
              <a:t>Define Performance = 1/Execution Time</a:t>
            </a:r>
          </a:p>
          <a:p>
            <a:pPr eaLnBrk="1" hangingPunct="1"/>
            <a:r>
              <a:rPr lang="en-US" altLang="en-US"/>
              <a:t>“X is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/>
              <a:t> time faster than Y”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FE28F015-1EC1-4FBF-B7BF-B4C75D959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616200" imgH="457200" progId="Equation.3">
                  <p:embed/>
                </p:oleObj>
              </mc:Choice>
              <mc:Fallback>
                <p:oleObj name="Equation" r:id="rId4" imgW="2616200" imgH="45720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FE28F015-1EC1-4FBF-B7BF-B4C75D959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420938"/>
                        <a:ext cx="5765800" cy="10080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5">
            <a:extLst>
              <a:ext uri="{FF2B5EF4-FFF2-40B4-BE49-F238E27FC236}">
                <a16:creationId xmlns:a16="http://schemas.microsoft.com/office/drawing/2014/main" id="{73C156BD-1E76-4CC7-AE80-88B9CD6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573464"/>
            <a:ext cx="8270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/>
              <a:t>Example: time taken to run a program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10s on A, 15s on B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Execution </a:t>
            </a:r>
            <a:r>
              <a:rPr lang="en-US" altLang="en-US" sz="2400" dirty="0" err="1"/>
              <a:t>Time</a:t>
            </a:r>
            <a:r>
              <a:rPr lang="en-US" altLang="en-US" sz="2400" baseline="-25000" dirty="0" err="1"/>
              <a:t>B</a:t>
            </a:r>
            <a:r>
              <a:rPr lang="en-US" altLang="en-US" sz="2400" dirty="0"/>
              <a:t> / Execution </a:t>
            </a:r>
            <a:r>
              <a:rPr lang="en-US" altLang="en-US" sz="2400" dirty="0" err="1"/>
              <a:t>Time</a:t>
            </a:r>
            <a:r>
              <a:rPr lang="en-US" altLang="en-US" sz="2400" baseline="-25000" dirty="0" err="1"/>
              <a:t>A</a:t>
            </a:r>
            <a:br>
              <a:rPr lang="en-US" altLang="en-US" sz="2400" dirty="0"/>
            </a:br>
            <a:r>
              <a:rPr lang="en-US" altLang="en-US" sz="2400" dirty="0"/>
              <a:t>= 15s / 10s = 1.5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/>
              <a:t>So A is 1.5 times faster than B</a:t>
            </a:r>
            <a:endParaRPr lang="en-AU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Tahoma"/>
              </a:rPr>
              <a:t>Design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Performance is rarely the sole factor</a:t>
            </a:r>
          </a:p>
          <a:p>
            <a:pPr lvl="1">
              <a:defRPr/>
            </a:pPr>
            <a:r>
              <a:rPr lang="en-US" dirty="0"/>
              <a:t>Cost is important too</a:t>
            </a:r>
          </a:p>
          <a:p>
            <a:pPr lvl="1">
              <a:defRPr/>
            </a:pPr>
            <a:r>
              <a:rPr lang="en-US" dirty="0"/>
              <a:t>Energy/power consumption is often critical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Frequently used compound metrics</a:t>
            </a:r>
          </a:p>
          <a:p>
            <a:pPr lvl="1">
              <a:defRPr/>
            </a:pPr>
            <a:r>
              <a:rPr lang="en-US" dirty="0"/>
              <a:t>Performance/Cost (throughput/$)</a:t>
            </a:r>
          </a:p>
          <a:p>
            <a:pPr lvl="1">
              <a:defRPr/>
            </a:pPr>
            <a:r>
              <a:rPr lang="en-US" dirty="0"/>
              <a:t>Performance/Power (throughput/watt)</a:t>
            </a:r>
          </a:p>
          <a:p>
            <a:pPr lvl="1">
              <a:defRPr/>
            </a:pPr>
            <a:r>
              <a:rPr lang="en-US" dirty="0"/>
              <a:t>Work/Energy (total work done per joule)</a:t>
            </a:r>
          </a:p>
          <a:p>
            <a:pPr lvl="2">
              <a:defRPr/>
            </a:pPr>
            <a:r>
              <a:rPr lang="en-US" dirty="0"/>
              <a:t>for battery-powered devices</a:t>
            </a:r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FBCA7C84-6D07-8343-ACB5-2EFB88430436}" type="slidenum">
              <a:rPr lang="en-US" sz="1400">
                <a:latin typeface="Arial Narrow" charset="0"/>
                <a:cs typeface="Tahoma" charset="0"/>
              </a:rPr>
              <a:pPr/>
              <a:t>5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6EE4D492-0012-4E0A-A10E-3698A523F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B8D1DF21-85DA-4881-AD8A-D28557403323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A8FB9EC-76F3-45AD-A866-A8E2F4863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Measuring Execution Time</a:t>
            </a:r>
            <a:endParaRPr lang="en-AU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86157D7-7D9B-4630-934F-8B1A9DF5B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Elapsed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Total response time,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Determines system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Comprises user CPU time and system 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Different programs are affected differently by CPU and 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D042AC0B-0666-4854-82CF-AA8834025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5CB7C40C-5331-44A4-87ED-10617A43717A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45059" name="Line 2">
            <a:extLst>
              <a:ext uri="{FF2B5EF4-FFF2-40B4-BE49-F238E27FC236}">
                <a16:creationId xmlns:a16="http://schemas.microsoft.com/office/drawing/2014/main" id="{C6DE64B3-E410-40DC-92B4-9EB818A85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4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96493575-70CD-4237-9BD8-4A1092049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60B4FA15-ADA7-4751-A854-B111AB35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EF226617-3832-4129-80CC-F9C06532B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CCD86071-D685-4829-BFC4-E22F916C9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6088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36E6E9AD-E078-4B0A-95AA-DCE30227C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4695" y="190603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dirty="0"/>
              <a:t>CPU Clocking</a:t>
            </a:r>
            <a:endParaRPr lang="en-AU" altLang="en-US" dirty="0"/>
          </a:p>
        </p:txBody>
      </p:sp>
      <p:sp>
        <p:nvSpPr>
          <p:cNvPr id="45065" name="Rectangle 8">
            <a:extLst>
              <a:ext uri="{FF2B5EF4-FFF2-40B4-BE49-F238E27FC236}">
                <a16:creationId xmlns:a16="http://schemas.microsoft.com/office/drawing/2014/main" id="{4E832E65-1713-4304-AC10-6B564DA2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sz="2800"/>
              <a:t>Operation of digital hardware governed by a constant-rate clock</a:t>
            </a:r>
            <a:endParaRPr lang="en-AU" altLang="en-US" sz="2800"/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F304B6C2-3658-483B-A457-4A7C62FE0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CBDC8358-6F81-41E2-93AB-D030C2F71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B3F82FBD-CF6F-4E37-85FB-C216A7041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3560729C-BBE7-4C2B-955D-B6EED8730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344F3FBC-A989-4909-8177-FD21E2AAE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05216ACD-5700-450F-8D10-6E1B6214A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7CA7A266-C5D1-430C-81AF-199085B20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6EC13C98-6009-4396-B30D-FC0C88497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13097E1B-282A-4058-B16B-F6F39FE8F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BC89A56C-2AF8-41FB-8023-3A88D48B3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6A0A4748-211A-4389-99F0-205F79B4E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A2B330D7-6FB9-4A88-B5EA-39A70768D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BAE7EEE0-42EA-487F-92E0-BC4B1ADEB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9390AD0C-8CBA-4BE1-9AFD-717A7C8F3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6088" y="27098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4">
            <a:extLst>
              <a:ext uri="{FF2B5EF4-FFF2-40B4-BE49-F238E27FC236}">
                <a16:creationId xmlns:a16="http://schemas.microsoft.com/office/drawing/2014/main" id="{6B608CDE-19D2-4945-9CEB-E098F9619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6089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Freeform 25">
            <a:extLst>
              <a:ext uri="{FF2B5EF4-FFF2-40B4-BE49-F238E27FC236}">
                <a16:creationId xmlns:a16="http://schemas.microsoft.com/office/drawing/2014/main" id="{DD166D95-0E9E-4598-8D10-5DA0C122F834}"/>
              </a:ext>
            </a:extLst>
          </p:cNvPr>
          <p:cNvSpPr>
            <a:spLocks/>
          </p:cNvSpPr>
          <p:nvPr/>
        </p:nvSpPr>
        <p:spPr bwMode="auto">
          <a:xfrm>
            <a:off x="5735639" y="3789364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Freeform 26">
            <a:extLst>
              <a:ext uri="{FF2B5EF4-FFF2-40B4-BE49-F238E27FC236}">
                <a16:creationId xmlns:a16="http://schemas.microsoft.com/office/drawing/2014/main" id="{FE3D5D44-D8E8-478C-853B-B65224DF9572}"/>
              </a:ext>
            </a:extLst>
          </p:cNvPr>
          <p:cNvSpPr>
            <a:spLocks/>
          </p:cNvSpPr>
          <p:nvPr/>
        </p:nvSpPr>
        <p:spPr bwMode="auto">
          <a:xfrm>
            <a:off x="7464426" y="3789364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Freeform 27">
            <a:extLst>
              <a:ext uri="{FF2B5EF4-FFF2-40B4-BE49-F238E27FC236}">
                <a16:creationId xmlns:a16="http://schemas.microsoft.com/office/drawing/2014/main" id="{D39ECB92-815C-4E1D-A029-BBA0B00103EF}"/>
              </a:ext>
            </a:extLst>
          </p:cNvPr>
          <p:cNvSpPr>
            <a:spLocks/>
          </p:cNvSpPr>
          <p:nvPr/>
        </p:nvSpPr>
        <p:spPr bwMode="auto">
          <a:xfrm>
            <a:off x="9191626" y="3789364"/>
            <a:ext cx="288925" cy="287337"/>
          </a:xfrm>
          <a:custGeom>
            <a:avLst/>
            <a:gdLst>
              <a:gd name="T0" fmla="*/ 0 w 182"/>
              <a:gd name="T1" fmla="*/ 229333048 h 181"/>
              <a:gd name="T2" fmla="*/ 115927198 w 182"/>
              <a:gd name="T3" fmla="*/ 0 h 181"/>
              <a:gd name="T4" fmla="*/ 342741234 w 182"/>
              <a:gd name="T5" fmla="*/ 0 h 181"/>
              <a:gd name="T6" fmla="*/ 458668482 w 182"/>
              <a:gd name="T7" fmla="*/ 229333048 h 181"/>
              <a:gd name="T8" fmla="*/ 342741234 w 182"/>
              <a:gd name="T9" fmla="*/ 456146738 h 181"/>
              <a:gd name="T10" fmla="*/ 115927198 w 182"/>
              <a:gd name="T11" fmla="*/ 456146738 h 181"/>
              <a:gd name="T12" fmla="*/ 0 w 182"/>
              <a:gd name="T13" fmla="*/ 229333048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4" name="Line 28">
            <a:extLst>
              <a:ext uri="{FF2B5EF4-FFF2-40B4-BE49-F238E27FC236}">
                <a16:creationId xmlns:a16="http://schemas.microsoft.com/office/drawing/2014/main" id="{A2D3AF11-B3F9-479D-A5EB-F8A108346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6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2690E29B-8495-4543-A9BE-9D10BEC1B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2565401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8D54D487-2B39-4E0F-9561-28ED5EE52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71462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Clock (cycles)</a:t>
            </a:r>
            <a:endParaRPr lang="en-AU" altLang="en-US" sz="1600"/>
          </a:p>
        </p:txBody>
      </p:sp>
      <p:sp>
        <p:nvSpPr>
          <p:cNvPr id="45087" name="Text Box 31">
            <a:extLst>
              <a:ext uri="{FF2B5EF4-FFF2-40B4-BE49-F238E27FC236}">
                <a16:creationId xmlns:a16="http://schemas.microsoft.com/office/drawing/2014/main" id="{D9686A2E-FF12-43F2-9261-F1D362F5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146426"/>
            <a:ext cx="1685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Data transfer</a:t>
            </a:r>
            <a:br>
              <a:rPr lang="en-US" altLang="en-US" sz="1600"/>
            </a:br>
            <a:r>
              <a:rPr lang="en-US" altLang="en-US" sz="1600"/>
              <a:t>and computation</a:t>
            </a:r>
            <a:endParaRPr lang="en-AU" altLang="en-US" sz="1600"/>
          </a:p>
        </p:txBody>
      </p:sp>
      <p:sp>
        <p:nvSpPr>
          <p:cNvPr id="45088" name="Text Box 32">
            <a:extLst>
              <a:ext uri="{FF2B5EF4-FFF2-40B4-BE49-F238E27FC236}">
                <a16:creationId xmlns:a16="http://schemas.microsoft.com/office/drawing/2014/main" id="{B7DC1BDF-4F98-459A-8DF3-036055A0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3794125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Update state</a:t>
            </a:r>
            <a:endParaRPr lang="en-AU" altLang="en-US" sz="1600"/>
          </a:p>
        </p:txBody>
      </p:sp>
      <p:sp>
        <p:nvSpPr>
          <p:cNvPr id="45089" name="Rectangle 33">
            <a:extLst>
              <a:ext uri="{FF2B5EF4-FFF2-40B4-BE49-F238E27FC236}">
                <a16:creationId xmlns:a16="http://schemas.microsoft.com/office/drawing/2014/main" id="{27051D0C-4415-4C3C-9917-8F97EAFE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9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CCAE2CAF-C374-45C3-8F02-DCDFB4E33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2281238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Clock period</a:t>
            </a:r>
            <a:endParaRPr lang="en-AU" altLang="en-US" sz="1600"/>
          </a:p>
        </p:txBody>
      </p:sp>
      <p:sp>
        <p:nvSpPr>
          <p:cNvPr id="45091" name="Rectangle 35">
            <a:extLst>
              <a:ext uri="{FF2B5EF4-FFF2-40B4-BE49-F238E27FC236}">
                <a16:creationId xmlns:a16="http://schemas.microsoft.com/office/drawing/2014/main" id="{9F1AF410-5808-4D0A-9599-CB18D237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4437064"/>
            <a:ext cx="77724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Clock period: duration of a clock cycle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e.g., 250ps = 0.25ns = 250×10</a:t>
            </a:r>
            <a:r>
              <a:rPr lang="en-US" altLang="en-US" sz="2400" baseline="30000"/>
              <a:t>–12</a:t>
            </a:r>
            <a:r>
              <a:rPr lang="en-US" altLang="en-US" sz="2400"/>
              <a:t>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Clock frequency (rate): cycles per second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e.g., 4.0GHz = 4000MHz = 4.0×10</a:t>
            </a:r>
            <a:r>
              <a:rPr lang="en-US" altLang="en-US" sz="2400" baseline="30000"/>
              <a:t>9</a:t>
            </a:r>
            <a:r>
              <a:rPr lang="en-US" altLang="en-US" sz="2400"/>
              <a:t>Hz</a:t>
            </a:r>
            <a:endParaRPr lang="en-AU" altLang="en-US" sz="2400"/>
          </a:p>
        </p:txBody>
      </p:sp>
      <p:sp>
        <p:nvSpPr>
          <p:cNvPr id="45092" name="Freeform 36">
            <a:extLst>
              <a:ext uri="{FF2B5EF4-FFF2-40B4-BE49-F238E27FC236}">
                <a16:creationId xmlns:a16="http://schemas.microsoft.com/office/drawing/2014/main" id="{461859EE-648E-4764-882B-2DBF070DDB86}"/>
              </a:ext>
            </a:extLst>
          </p:cNvPr>
          <p:cNvSpPr>
            <a:spLocks/>
          </p:cNvSpPr>
          <p:nvPr/>
        </p:nvSpPr>
        <p:spPr bwMode="auto">
          <a:xfrm>
            <a:off x="5880100" y="3284539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3" name="Freeform 37">
            <a:extLst>
              <a:ext uri="{FF2B5EF4-FFF2-40B4-BE49-F238E27FC236}">
                <a16:creationId xmlns:a16="http://schemas.microsoft.com/office/drawing/2014/main" id="{9D26682D-6A27-47A4-8532-FC05302BCC26}"/>
              </a:ext>
            </a:extLst>
          </p:cNvPr>
          <p:cNvSpPr>
            <a:spLocks/>
          </p:cNvSpPr>
          <p:nvPr/>
        </p:nvSpPr>
        <p:spPr bwMode="auto">
          <a:xfrm>
            <a:off x="4151313" y="3284539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4" name="Freeform 38">
            <a:extLst>
              <a:ext uri="{FF2B5EF4-FFF2-40B4-BE49-F238E27FC236}">
                <a16:creationId xmlns:a16="http://schemas.microsoft.com/office/drawing/2014/main" id="{AB6DEF17-26AB-402F-8ECB-01AD3F67BC3B}"/>
              </a:ext>
            </a:extLst>
          </p:cNvPr>
          <p:cNvSpPr>
            <a:spLocks/>
          </p:cNvSpPr>
          <p:nvPr/>
        </p:nvSpPr>
        <p:spPr bwMode="auto">
          <a:xfrm>
            <a:off x="7607300" y="3284539"/>
            <a:ext cx="1727200" cy="287337"/>
          </a:xfrm>
          <a:custGeom>
            <a:avLst/>
            <a:gdLst>
              <a:gd name="T0" fmla="*/ 0 w 1088"/>
              <a:gd name="T1" fmla="*/ 226813691 h 181"/>
              <a:gd name="T2" fmla="*/ 113407824 w 1088"/>
              <a:gd name="T3" fmla="*/ 0 h 181"/>
              <a:gd name="T4" fmla="*/ 2147483647 w 1088"/>
              <a:gd name="T5" fmla="*/ 0 h 181"/>
              <a:gd name="T6" fmla="*/ 2147483647 w 1088"/>
              <a:gd name="T7" fmla="*/ 226813691 h 181"/>
              <a:gd name="T8" fmla="*/ 2147483647 w 1088"/>
              <a:gd name="T9" fmla="*/ 456146738 h 181"/>
              <a:gd name="T10" fmla="*/ 113407824 w 1088"/>
              <a:gd name="T11" fmla="*/ 456146738 h 181"/>
              <a:gd name="T12" fmla="*/ 0 w 1088"/>
              <a:gd name="T13" fmla="*/ 226813691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>
            <a:extLst>
              <a:ext uri="{FF2B5EF4-FFF2-40B4-BE49-F238E27FC236}">
                <a16:creationId xmlns:a16="http://schemas.microsoft.com/office/drawing/2014/main" id="{E7C8531D-2ECA-4134-8378-B9B74A3313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1 — Computer Abstractions and Technology — </a:t>
            </a:r>
            <a:fld id="{7E7B2499-0380-4BF4-8983-C3704386B74A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8D2BD50B-9202-47B1-A5FC-83BA9AC6A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Time</a:t>
            </a:r>
            <a:endParaRPr lang="en-AU" altLang="en-US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65811E1-6EA7-448A-A3FD-6AA3CF6CF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3454" y="3976687"/>
            <a:ext cx="8270875" cy="3268663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improved by</a:t>
            </a:r>
          </a:p>
          <a:p>
            <a:pPr lvl="1" eaLnBrk="1" hangingPunct="1"/>
            <a:r>
              <a:rPr lang="en-US" altLang="en-US" dirty="0"/>
              <a:t>Reducing number of clock cycles</a:t>
            </a:r>
          </a:p>
          <a:p>
            <a:pPr lvl="1" eaLnBrk="1" hangingPunct="1"/>
            <a:r>
              <a:rPr lang="en-US" altLang="en-US" dirty="0"/>
              <a:t>Increasing clock rate</a:t>
            </a:r>
          </a:p>
          <a:p>
            <a:pPr lvl="1" eaLnBrk="1" hangingPunct="1"/>
            <a:r>
              <a:rPr lang="en-US" altLang="en-US" dirty="0"/>
              <a:t>Hardware designer must often trade off clock rate against cycle count</a:t>
            </a:r>
            <a:endParaRPr lang="en-AU" altLang="en-US" dirty="0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041DA5BD-7483-46D4-B69B-174855DC3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758866"/>
              </p:ext>
            </p:extLst>
          </p:nvPr>
        </p:nvGraphicFramePr>
        <p:xfrm>
          <a:off x="2366169" y="2327911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3390900" imgH="660400" progId="Equation.3">
                  <p:embed/>
                </p:oleObj>
              </mc:Choice>
              <mc:Fallback>
                <p:oleObj name="Equation" r:id="rId4" imgW="3390900" imgH="66040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041DA5BD-7483-46D4-B69B-174855DC3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169" y="2327911"/>
                        <a:ext cx="7459662" cy="14525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392</TotalTime>
  <Words>1357</Words>
  <Application>Microsoft Office PowerPoint</Application>
  <PresentationFormat>Widescreen</PresentationFormat>
  <Paragraphs>302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Palatino Linotype</vt:lpstr>
      <vt:lpstr>Tahoma</vt:lpstr>
      <vt:lpstr>Times New Roman</vt:lpstr>
      <vt:lpstr>Wingdings</vt:lpstr>
      <vt:lpstr>Gallery</vt:lpstr>
      <vt:lpstr>Microsoft Excel Chart</vt:lpstr>
      <vt:lpstr>Equation</vt:lpstr>
      <vt:lpstr>Performance</vt:lpstr>
      <vt:lpstr>Outline</vt:lpstr>
      <vt:lpstr>Which airplane is “best”?</vt:lpstr>
      <vt:lpstr>Response Time and Throughput</vt:lpstr>
      <vt:lpstr>Relative Performance</vt:lpstr>
      <vt:lpstr>Design Tradeoffs</vt:lpstr>
      <vt:lpstr>Measuring Execution Time</vt:lpstr>
      <vt:lpstr>CPU Clocking</vt:lpstr>
      <vt:lpstr>CPU Time</vt:lpstr>
      <vt:lpstr>CPU Time Example</vt:lpstr>
      <vt:lpstr>Instruction Count and CPI</vt:lpstr>
      <vt:lpstr>CPI Example</vt:lpstr>
      <vt:lpstr>CPI in More Detail</vt:lpstr>
      <vt:lpstr>CPI Example</vt:lpstr>
      <vt:lpstr>Performance Summary</vt:lpstr>
      <vt:lpstr>Power Trends</vt:lpstr>
      <vt:lpstr>Reducing Power</vt:lpstr>
      <vt:lpstr>Uniprocessor Performance</vt:lpstr>
      <vt:lpstr>Multiprocessors</vt:lpstr>
      <vt:lpstr>SPEC CPU Benchmark</vt:lpstr>
      <vt:lpstr>CINT2006 for Intel Core i7 920</vt:lpstr>
      <vt:lpstr>SPEC Power Benchmark</vt:lpstr>
      <vt:lpstr>SPECpower_ssj2008 for Xeon X5650</vt:lpstr>
      <vt:lpstr>Pitfall: Amdahl’s Law</vt:lpstr>
      <vt:lpstr>Fallacy: Low Power at Idle</vt:lpstr>
      <vt:lpstr>Pitfall: MIPS as a Performance Metric</vt:lpstr>
      <vt:lpstr>Concluding Remarks (P&amp;H Chapter 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Francis Leung</dc:creator>
  <cp:lastModifiedBy>Francis Leung</cp:lastModifiedBy>
  <cp:revision>1</cp:revision>
  <dcterms:created xsi:type="dcterms:W3CDTF">2019-08-17T20:28:13Z</dcterms:created>
  <dcterms:modified xsi:type="dcterms:W3CDTF">2019-08-21T00:32:05Z</dcterms:modified>
</cp:coreProperties>
</file>