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09" r:id="rId4"/>
    <p:sldId id="310" r:id="rId5"/>
    <p:sldId id="311" r:id="rId6"/>
    <p:sldId id="312" r:id="rId7"/>
    <p:sldId id="328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E23EE8-7A37-4DB4-8BE4-8F42782B97AC}" v="23" dt="2019-11-24T16:44:14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 Leung" userId="a21597cc3ce00b8f" providerId="LiveId" clId="{BEE23EE8-7A37-4DB4-8BE4-8F42782B97AC}"/>
    <pc:docChg chg="undo custSel addSld delSld modSld">
      <pc:chgData name="Francis Leung" userId="a21597cc3ce00b8f" providerId="LiveId" clId="{BEE23EE8-7A37-4DB4-8BE4-8F42782B97AC}" dt="2019-11-26T00:49:08.759" v="319" actId="20577"/>
      <pc:docMkLst>
        <pc:docMk/>
      </pc:docMkLst>
      <pc:sldChg chg="modSp">
        <pc:chgData name="Francis Leung" userId="a21597cc3ce00b8f" providerId="LiveId" clId="{BEE23EE8-7A37-4DB4-8BE4-8F42782B97AC}" dt="2019-11-26T00:49:08.759" v="319" actId="20577"/>
        <pc:sldMkLst>
          <pc:docMk/>
          <pc:sldMk cId="1620151200" sldId="256"/>
        </pc:sldMkLst>
        <pc:spChg chg="mod">
          <ac:chgData name="Francis Leung" userId="a21597cc3ce00b8f" providerId="LiveId" clId="{BEE23EE8-7A37-4DB4-8BE4-8F42782B97AC}" dt="2019-11-26T00:49:08.759" v="319" actId="20577"/>
          <ac:spMkLst>
            <pc:docMk/>
            <pc:sldMk cId="1620151200" sldId="256"/>
            <ac:spMk id="3" creationId="{FBD6A798-17D1-4133-B001-31AAAFE3E0A3}"/>
          </ac:spMkLst>
        </pc:spChg>
      </pc:sldChg>
      <pc:sldChg chg="modSp">
        <pc:chgData name="Francis Leung" userId="a21597cc3ce00b8f" providerId="LiveId" clId="{BEE23EE8-7A37-4DB4-8BE4-8F42782B97AC}" dt="2019-11-18T00:27:40.221" v="52" actId="20577"/>
        <pc:sldMkLst>
          <pc:docMk/>
          <pc:sldMk cId="3255395223" sldId="257"/>
        </pc:sldMkLst>
        <pc:spChg chg="mod">
          <ac:chgData name="Francis Leung" userId="a21597cc3ce00b8f" providerId="LiveId" clId="{BEE23EE8-7A37-4DB4-8BE4-8F42782B97AC}" dt="2019-11-18T00:27:40.221" v="52" actId="20577"/>
          <ac:spMkLst>
            <pc:docMk/>
            <pc:sldMk cId="3255395223" sldId="257"/>
            <ac:spMk id="3" creationId="{D88FC8D6-5C88-4FC0-9A72-05E3C630C85A}"/>
          </ac:spMkLst>
        </pc:spChg>
      </pc:sldChg>
      <pc:sldChg chg="delSp modSp modNotesTx">
        <pc:chgData name="Francis Leung" userId="a21597cc3ce00b8f" providerId="LiveId" clId="{BEE23EE8-7A37-4DB4-8BE4-8F42782B97AC}" dt="2019-11-24T01:30:03.407" v="216" actId="20577"/>
        <pc:sldMkLst>
          <pc:docMk/>
          <pc:sldMk cId="0" sldId="309"/>
        </pc:sldMkLst>
        <pc:spChg chg="del">
          <ac:chgData name="Francis Leung" userId="a21597cc3ce00b8f" providerId="LiveId" clId="{BEE23EE8-7A37-4DB4-8BE4-8F42782B97AC}" dt="2019-11-18T00:27:50.244" v="53"/>
          <ac:spMkLst>
            <pc:docMk/>
            <pc:sldMk cId="0" sldId="309"/>
            <ac:spMk id="33794" creationId="{7A9B0140-0856-490C-91C4-7FEA471B3311}"/>
          </ac:spMkLst>
        </pc:spChg>
        <pc:spChg chg="mod">
          <ac:chgData name="Francis Leung" userId="a21597cc3ce00b8f" providerId="LiveId" clId="{BEE23EE8-7A37-4DB4-8BE4-8F42782B97AC}" dt="2019-11-18T00:28:07.850" v="56" actId="1076"/>
          <ac:spMkLst>
            <pc:docMk/>
            <pc:sldMk cId="0" sldId="309"/>
            <ac:spMk id="33796" creationId="{BF68706E-A4B3-4912-A672-F85AAFD3AEF3}"/>
          </ac:spMkLst>
        </pc:spChg>
        <pc:spChg chg="mod">
          <ac:chgData name="Francis Leung" userId="a21597cc3ce00b8f" providerId="LiveId" clId="{BEE23EE8-7A37-4DB4-8BE4-8F42782B97AC}" dt="2019-11-24T01:29:39.352" v="161" actId="27636"/>
          <ac:spMkLst>
            <pc:docMk/>
            <pc:sldMk cId="0" sldId="309"/>
            <ac:spMk id="33797" creationId="{C4D3A159-6733-4900-A445-857582A9B78D}"/>
          </ac:spMkLst>
        </pc:spChg>
        <pc:spChg chg="mod">
          <ac:chgData name="Francis Leung" userId="a21597cc3ce00b8f" providerId="LiveId" clId="{BEE23EE8-7A37-4DB4-8BE4-8F42782B97AC}" dt="2019-11-24T00:52:21.768" v="95"/>
          <ac:spMkLst>
            <pc:docMk/>
            <pc:sldMk cId="0" sldId="309"/>
            <ac:spMk id="33799" creationId="{7AAF0E9A-A6AE-4107-B626-710659C8BAAC}"/>
          </ac:spMkLst>
        </pc:spChg>
        <pc:picChg chg="mod">
          <ac:chgData name="Francis Leung" userId="a21597cc3ce00b8f" providerId="LiveId" clId="{BEE23EE8-7A37-4DB4-8BE4-8F42782B97AC}" dt="2019-11-24T00:46:18.875" v="87" actId="1076"/>
          <ac:picMkLst>
            <pc:docMk/>
            <pc:sldMk cId="0" sldId="309"/>
            <ac:picMk id="33795" creationId="{6522D006-FF55-4BB3-8613-2C93EB58A897}"/>
          </ac:picMkLst>
        </pc:picChg>
      </pc:sldChg>
      <pc:sldChg chg="delSp">
        <pc:chgData name="Francis Leung" userId="a21597cc3ce00b8f" providerId="LiveId" clId="{BEE23EE8-7A37-4DB4-8BE4-8F42782B97AC}" dt="2019-11-18T00:28:32.697" v="60"/>
        <pc:sldMkLst>
          <pc:docMk/>
          <pc:sldMk cId="0" sldId="310"/>
        </pc:sldMkLst>
        <pc:spChg chg="del">
          <ac:chgData name="Francis Leung" userId="a21597cc3ce00b8f" providerId="LiveId" clId="{BEE23EE8-7A37-4DB4-8BE4-8F42782B97AC}" dt="2019-11-18T00:28:32.697" v="60"/>
          <ac:spMkLst>
            <pc:docMk/>
            <pc:sldMk cId="0" sldId="310"/>
            <ac:spMk id="34818" creationId="{3BCADE90-B690-4B8F-8A63-39924ABECBFD}"/>
          </ac:spMkLst>
        </pc:spChg>
      </pc:sldChg>
      <pc:sldChg chg="delSp modSp">
        <pc:chgData name="Francis Leung" userId="a21597cc3ce00b8f" providerId="LiveId" clId="{BEE23EE8-7A37-4DB4-8BE4-8F42782B97AC}" dt="2019-11-18T00:29:29.673" v="66" actId="1076"/>
        <pc:sldMkLst>
          <pc:docMk/>
          <pc:sldMk cId="0" sldId="311"/>
        </pc:sldMkLst>
        <pc:spChg chg="del">
          <ac:chgData name="Francis Leung" userId="a21597cc3ce00b8f" providerId="LiveId" clId="{BEE23EE8-7A37-4DB4-8BE4-8F42782B97AC}" dt="2019-11-18T00:28:55.170" v="61"/>
          <ac:spMkLst>
            <pc:docMk/>
            <pc:sldMk cId="0" sldId="311"/>
            <ac:spMk id="35842" creationId="{8C3E6ADA-11BB-48DF-B4CF-28E04F6A5E29}"/>
          </ac:spMkLst>
        </pc:spChg>
        <pc:spChg chg="mod">
          <ac:chgData name="Francis Leung" userId="a21597cc3ce00b8f" providerId="LiveId" clId="{BEE23EE8-7A37-4DB4-8BE4-8F42782B97AC}" dt="2019-11-18T00:29:29.673" v="66" actId="1076"/>
          <ac:spMkLst>
            <pc:docMk/>
            <pc:sldMk cId="0" sldId="311"/>
            <ac:spMk id="35843" creationId="{DDC05EE8-A9BC-41FC-8E00-5556F9356C38}"/>
          </ac:spMkLst>
        </pc:spChg>
        <pc:spChg chg="mod">
          <ac:chgData name="Francis Leung" userId="a21597cc3ce00b8f" providerId="LiveId" clId="{BEE23EE8-7A37-4DB4-8BE4-8F42782B97AC}" dt="2019-11-18T00:29:08.561" v="65" actId="27636"/>
          <ac:spMkLst>
            <pc:docMk/>
            <pc:sldMk cId="0" sldId="311"/>
            <ac:spMk id="35844" creationId="{72BDECE5-B655-4AF6-AE1B-A988A1F36932}"/>
          </ac:spMkLst>
        </pc:spChg>
      </pc:sldChg>
      <pc:sldChg chg="delSp modSp">
        <pc:chgData name="Francis Leung" userId="a21597cc3ce00b8f" providerId="LiveId" clId="{BEE23EE8-7A37-4DB4-8BE4-8F42782B97AC}" dt="2019-11-18T00:29:58.657" v="71" actId="14100"/>
        <pc:sldMkLst>
          <pc:docMk/>
          <pc:sldMk cId="0" sldId="312"/>
        </pc:sldMkLst>
        <pc:spChg chg="del">
          <ac:chgData name="Francis Leung" userId="a21597cc3ce00b8f" providerId="LiveId" clId="{BEE23EE8-7A37-4DB4-8BE4-8F42782B97AC}" dt="2019-11-18T00:29:37.817" v="67"/>
          <ac:spMkLst>
            <pc:docMk/>
            <pc:sldMk cId="0" sldId="312"/>
            <ac:spMk id="36866" creationId="{AC9C6B3B-5432-4F75-9A1D-E9260C84401E}"/>
          </ac:spMkLst>
        </pc:spChg>
        <pc:spChg chg="mod">
          <ac:chgData name="Francis Leung" userId="a21597cc3ce00b8f" providerId="LiveId" clId="{BEE23EE8-7A37-4DB4-8BE4-8F42782B97AC}" dt="2019-11-18T00:29:46.205" v="69" actId="1076"/>
          <ac:spMkLst>
            <pc:docMk/>
            <pc:sldMk cId="0" sldId="312"/>
            <ac:spMk id="36868" creationId="{AF3787B6-2068-457C-9819-BFD589E61A3A}"/>
          </ac:spMkLst>
        </pc:spChg>
        <pc:picChg chg="mod">
          <ac:chgData name="Francis Leung" userId="a21597cc3ce00b8f" providerId="LiveId" clId="{BEE23EE8-7A37-4DB4-8BE4-8F42782B97AC}" dt="2019-11-18T00:29:58.657" v="71" actId="14100"/>
          <ac:picMkLst>
            <pc:docMk/>
            <pc:sldMk cId="0" sldId="312"/>
            <ac:picMk id="36867" creationId="{9F8C84DB-D3D2-4D77-A27B-F0CB4D04EFE9}"/>
          </ac:picMkLst>
        </pc:picChg>
      </pc:sldChg>
      <pc:sldChg chg="delSp modSp">
        <pc:chgData name="Francis Leung" userId="a21597cc3ce00b8f" providerId="LiveId" clId="{BEE23EE8-7A37-4DB4-8BE4-8F42782B97AC}" dt="2019-11-24T04:58:51.246" v="254" actId="20577"/>
        <pc:sldMkLst>
          <pc:docMk/>
          <pc:sldMk cId="0" sldId="313"/>
        </pc:sldMkLst>
        <pc:spChg chg="del">
          <ac:chgData name="Francis Leung" userId="a21597cc3ce00b8f" providerId="LiveId" clId="{BEE23EE8-7A37-4DB4-8BE4-8F42782B97AC}" dt="2019-11-18T00:30:45.047" v="77"/>
          <ac:spMkLst>
            <pc:docMk/>
            <pc:sldMk cId="0" sldId="313"/>
            <ac:spMk id="37890" creationId="{71F4858E-0BDF-4393-BAA5-E90C0F8E3D9F}"/>
          </ac:spMkLst>
        </pc:spChg>
        <pc:spChg chg="mod">
          <ac:chgData name="Francis Leung" userId="a21597cc3ce00b8f" providerId="LiveId" clId="{BEE23EE8-7A37-4DB4-8BE4-8F42782B97AC}" dt="2019-11-24T04:58:51.246" v="254" actId="20577"/>
          <ac:spMkLst>
            <pc:docMk/>
            <pc:sldMk cId="0" sldId="313"/>
            <ac:spMk id="37892" creationId="{855A50BC-BA15-4767-99CB-A831E4AC551E}"/>
          </ac:spMkLst>
        </pc:spChg>
        <pc:spChg chg="mod">
          <ac:chgData name="Francis Leung" userId="a21597cc3ce00b8f" providerId="LiveId" clId="{BEE23EE8-7A37-4DB4-8BE4-8F42782B97AC}" dt="2019-11-24T04:58:47.071" v="253" actId="14100"/>
          <ac:spMkLst>
            <pc:docMk/>
            <pc:sldMk cId="0" sldId="313"/>
            <ac:spMk id="37893" creationId="{ECC1A73F-9581-453C-B794-75EB10A02FB5}"/>
          </ac:spMkLst>
        </pc:spChg>
      </pc:sldChg>
      <pc:sldChg chg="delSp">
        <pc:chgData name="Francis Leung" userId="a21597cc3ce00b8f" providerId="LiveId" clId="{BEE23EE8-7A37-4DB4-8BE4-8F42782B97AC}" dt="2019-11-18T00:32:49.388" v="84"/>
        <pc:sldMkLst>
          <pc:docMk/>
          <pc:sldMk cId="0" sldId="314"/>
        </pc:sldMkLst>
        <pc:spChg chg="del">
          <ac:chgData name="Francis Leung" userId="a21597cc3ce00b8f" providerId="LiveId" clId="{BEE23EE8-7A37-4DB4-8BE4-8F42782B97AC}" dt="2019-11-18T00:32:49.388" v="84"/>
          <ac:spMkLst>
            <pc:docMk/>
            <pc:sldMk cId="0" sldId="314"/>
            <ac:spMk id="38914" creationId="{DED8B4CE-954B-40B3-8C26-C522BDC99D50}"/>
          </ac:spMkLst>
        </pc:spChg>
      </pc:sldChg>
      <pc:sldChg chg="delSp">
        <pc:chgData name="Francis Leung" userId="a21597cc3ce00b8f" providerId="LiveId" clId="{BEE23EE8-7A37-4DB4-8BE4-8F42782B97AC}" dt="2019-11-18T00:33:05.536" v="85"/>
        <pc:sldMkLst>
          <pc:docMk/>
          <pc:sldMk cId="0" sldId="315"/>
        </pc:sldMkLst>
        <pc:spChg chg="del">
          <ac:chgData name="Francis Leung" userId="a21597cc3ce00b8f" providerId="LiveId" clId="{BEE23EE8-7A37-4DB4-8BE4-8F42782B97AC}" dt="2019-11-18T00:33:05.536" v="85"/>
          <ac:spMkLst>
            <pc:docMk/>
            <pc:sldMk cId="0" sldId="315"/>
            <ac:spMk id="39938" creationId="{194D64C6-3484-4284-8E4A-00E15ED9D5C5}"/>
          </ac:spMkLst>
        </pc:spChg>
      </pc:sldChg>
      <pc:sldChg chg="modNotesTx">
        <pc:chgData name="Francis Leung" userId="a21597cc3ce00b8f" providerId="LiveId" clId="{BEE23EE8-7A37-4DB4-8BE4-8F42782B97AC}" dt="2019-11-24T05:07:57.620" v="313" actId="20577"/>
        <pc:sldMkLst>
          <pc:docMk/>
          <pc:sldMk cId="0" sldId="316"/>
        </pc:sldMkLst>
      </pc:sldChg>
      <pc:sldChg chg="modSp">
        <pc:chgData name="Francis Leung" userId="a21597cc3ce00b8f" providerId="LiveId" clId="{BEE23EE8-7A37-4DB4-8BE4-8F42782B97AC}" dt="2019-11-24T03:04:07.529" v="225" actId="1076"/>
        <pc:sldMkLst>
          <pc:docMk/>
          <pc:sldMk cId="0" sldId="317"/>
        </pc:sldMkLst>
        <pc:spChg chg="mod">
          <ac:chgData name="Francis Leung" userId="a21597cc3ce00b8f" providerId="LiveId" clId="{BEE23EE8-7A37-4DB4-8BE4-8F42782B97AC}" dt="2019-11-24T03:04:07.529" v="225" actId="1076"/>
          <ac:spMkLst>
            <pc:docMk/>
            <pc:sldMk cId="0" sldId="317"/>
            <ac:spMk id="41988" creationId="{517B3411-3AED-4416-B528-100304A34E96}"/>
          </ac:spMkLst>
        </pc:spChg>
        <pc:spChg chg="mod">
          <ac:chgData name="Francis Leung" userId="a21597cc3ce00b8f" providerId="LiveId" clId="{BEE23EE8-7A37-4DB4-8BE4-8F42782B97AC}" dt="2019-11-24T03:03:18.411" v="224" actId="1076"/>
          <ac:spMkLst>
            <pc:docMk/>
            <pc:sldMk cId="0" sldId="317"/>
            <ac:spMk id="41989" creationId="{140E0A6A-9517-4A88-A59D-8934AC46C056}"/>
          </ac:spMkLst>
        </pc:spChg>
      </pc:sldChg>
      <pc:sldChg chg="modSp">
        <pc:chgData name="Francis Leung" userId="a21597cc3ce00b8f" providerId="LiveId" clId="{BEE23EE8-7A37-4DB4-8BE4-8F42782B97AC}" dt="2019-11-24T03:04:32.104" v="230" actId="1076"/>
        <pc:sldMkLst>
          <pc:docMk/>
          <pc:sldMk cId="0" sldId="318"/>
        </pc:sldMkLst>
        <pc:spChg chg="mod">
          <ac:chgData name="Francis Leung" userId="a21597cc3ce00b8f" providerId="LiveId" clId="{BEE23EE8-7A37-4DB4-8BE4-8F42782B97AC}" dt="2019-11-24T03:04:16.689" v="227" actId="1076"/>
          <ac:spMkLst>
            <pc:docMk/>
            <pc:sldMk cId="0" sldId="318"/>
            <ac:spMk id="43012" creationId="{DA2CC303-244C-4F47-9286-1E11D7982862}"/>
          </ac:spMkLst>
        </pc:spChg>
        <pc:spChg chg="mod">
          <ac:chgData name="Francis Leung" userId="a21597cc3ce00b8f" providerId="LiveId" clId="{BEE23EE8-7A37-4DB4-8BE4-8F42782B97AC}" dt="2019-11-24T03:04:32.104" v="230" actId="1076"/>
          <ac:spMkLst>
            <pc:docMk/>
            <pc:sldMk cId="0" sldId="318"/>
            <ac:spMk id="43013" creationId="{6E40253A-5719-4C38-A8BD-63C6BFDCFE11}"/>
          </ac:spMkLst>
        </pc:spChg>
      </pc:sldChg>
      <pc:sldChg chg="modSp">
        <pc:chgData name="Francis Leung" userId="a21597cc3ce00b8f" providerId="LiveId" clId="{BEE23EE8-7A37-4DB4-8BE4-8F42782B97AC}" dt="2019-11-24T03:04:52.015" v="234" actId="1076"/>
        <pc:sldMkLst>
          <pc:docMk/>
          <pc:sldMk cId="0" sldId="319"/>
        </pc:sldMkLst>
        <pc:spChg chg="mod">
          <ac:chgData name="Francis Leung" userId="a21597cc3ce00b8f" providerId="LiveId" clId="{BEE23EE8-7A37-4DB4-8BE4-8F42782B97AC}" dt="2019-11-24T03:04:43.301" v="232" actId="1076"/>
          <ac:spMkLst>
            <pc:docMk/>
            <pc:sldMk cId="0" sldId="319"/>
            <ac:spMk id="44036" creationId="{DB740D4B-74F1-484B-AE97-54E0747BB242}"/>
          </ac:spMkLst>
        </pc:spChg>
        <pc:spChg chg="mod">
          <ac:chgData name="Francis Leung" userId="a21597cc3ce00b8f" providerId="LiveId" clId="{BEE23EE8-7A37-4DB4-8BE4-8F42782B97AC}" dt="2019-11-24T03:04:52.015" v="234" actId="1076"/>
          <ac:spMkLst>
            <pc:docMk/>
            <pc:sldMk cId="0" sldId="319"/>
            <ac:spMk id="44037" creationId="{40983C8B-D3E6-438F-955E-96CAD10F2214}"/>
          </ac:spMkLst>
        </pc:spChg>
      </pc:sldChg>
      <pc:sldChg chg="modSp">
        <pc:chgData name="Francis Leung" userId="a21597cc3ce00b8f" providerId="LiveId" clId="{BEE23EE8-7A37-4DB4-8BE4-8F42782B97AC}" dt="2019-11-24T03:05:20.519" v="238" actId="1076"/>
        <pc:sldMkLst>
          <pc:docMk/>
          <pc:sldMk cId="0" sldId="320"/>
        </pc:sldMkLst>
        <pc:spChg chg="mod">
          <ac:chgData name="Francis Leung" userId="a21597cc3ce00b8f" providerId="LiveId" clId="{BEE23EE8-7A37-4DB4-8BE4-8F42782B97AC}" dt="2019-11-24T03:05:14.178" v="236" actId="1076"/>
          <ac:spMkLst>
            <pc:docMk/>
            <pc:sldMk cId="0" sldId="320"/>
            <ac:spMk id="45059" creationId="{F92F131A-C629-443B-9BCF-C08AD3D8F4BB}"/>
          </ac:spMkLst>
        </pc:spChg>
        <pc:spChg chg="mod">
          <ac:chgData name="Francis Leung" userId="a21597cc3ce00b8f" providerId="LiveId" clId="{BEE23EE8-7A37-4DB4-8BE4-8F42782B97AC}" dt="2019-11-24T03:05:20.519" v="238" actId="1076"/>
          <ac:spMkLst>
            <pc:docMk/>
            <pc:sldMk cId="0" sldId="320"/>
            <ac:spMk id="45060" creationId="{32E0CB32-1D12-4F74-938C-7DC54B078521}"/>
          </ac:spMkLst>
        </pc:spChg>
      </pc:sldChg>
      <pc:sldChg chg="modSp">
        <pc:chgData name="Francis Leung" userId="a21597cc3ce00b8f" providerId="LiveId" clId="{BEE23EE8-7A37-4DB4-8BE4-8F42782B97AC}" dt="2019-11-24T03:05:46.562" v="242" actId="1076"/>
        <pc:sldMkLst>
          <pc:docMk/>
          <pc:sldMk cId="0" sldId="322"/>
        </pc:sldMkLst>
        <pc:spChg chg="mod">
          <ac:chgData name="Francis Leung" userId="a21597cc3ce00b8f" providerId="LiveId" clId="{BEE23EE8-7A37-4DB4-8BE4-8F42782B97AC}" dt="2019-11-24T03:05:46.562" v="242" actId="1076"/>
          <ac:spMkLst>
            <pc:docMk/>
            <pc:sldMk cId="0" sldId="322"/>
            <ac:spMk id="47108" creationId="{D391D4A0-4AD5-4329-997A-84B603C66684}"/>
          </ac:spMkLst>
        </pc:spChg>
        <pc:spChg chg="mod">
          <ac:chgData name="Francis Leung" userId="a21597cc3ce00b8f" providerId="LiveId" clId="{BEE23EE8-7A37-4DB4-8BE4-8F42782B97AC}" dt="2019-11-24T03:05:38.652" v="240" actId="27636"/>
          <ac:spMkLst>
            <pc:docMk/>
            <pc:sldMk cId="0" sldId="322"/>
            <ac:spMk id="47109" creationId="{897A9A4C-FC66-47B9-94FB-B9FEC61D02E0}"/>
          </ac:spMkLst>
        </pc:spChg>
      </pc:sldChg>
      <pc:sldChg chg="modSp">
        <pc:chgData name="Francis Leung" userId="a21597cc3ce00b8f" providerId="LiveId" clId="{BEE23EE8-7A37-4DB4-8BE4-8F42782B97AC}" dt="2019-11-24T03:06:27.289" v="244" actId="1076"/>
        <pc:sldMkLst>
          <pc:docMk/>
          <pc:sldMk cId="0" sldId="324"/>
        </pc:sldMkLst>
        <pc:spChg chg="mod">
          <ac:chgData name="Francis Leung" userId="a21597cc3ce00b8f" providerId="LiveId" clId="{BEE23EE8-7A37-4DB4-8BE4-8F42782B97AC}" dt="2019-11-24T03:06:27.289" v="244" actId="1076"/>
          <ac:spMkLst>
            <pc:docMk/>
            <pc:sldMk cId="0" sldId="324"/>
            <ac:spMk id="49156" creationId="{20034396-7A21-4477-9378-9502EC0AA3DB}"/>
          </ac:spMkLst>
        </pc:spChg>
      </pc:sldChg>
      <pc:sldChg chg="modSp">
        <pc:chgData name="Francis Leung" userId="a21597cc3ce00b8f" providerId="LiveId" clId="{BEE23EE8-7A37-4DB4-8BE4-8F42782B97AC}" dt="2019-11-24T03:07:28.098" v="245" actId="1076"/>
        <pc:sldMkLst>
          <pc:docMk/>
          <pc:sldMk cId="0" sldId="326"/>
        </pc:sldMkLst>
        <pc:spChg chg="mod">
          <ac:chgData name="Francis Leung" userId="a21597cc3ce00b8f" providerId="LiveId" clId="{BEE23EE8-7A37-4DB4-8BE4-8F42782B97AC}" dt="2019-11-24T03:07:28.098" v="245" actId="1076"/>
          <ac:spMkLst>
            <pc:docMk/>
            <pc:sldMk cId="0" sldId="326"/>
            <ac:spMk id="51205" creationId="{15E426FF-3F8B-406E-9B25-52B9EAA5C687}"/>
          </ac:spMkLst>
        </pc:spChg>
      </pc:sldChg>
      <pc:sldChg chg="delSp modSp">
        <pc:chgData name="Francis Leung" userId="a21597cc3ce00b8f" providerId="LiveId" clId="{BEE23EE8-7A37-4DB4-8BE4-8F42782B97AC}" dt="2019-11-24T16:44:28.010" v="317" actId="14100"/>
        <pc:sldMkLst>
          <pc:docMk/>
          <pc:sldMk cId="0" sldId="328"/>
        </pc:sldMkLst>
        <pc:spChg chg="del">
          <ac:chgData name="Francis Leung" userId="a21597cc3ce00b8f" providerId="LiveId" clId="{BEE23EE8-7A37-4DB4-8BE4-8F42782B97AC}" dt="2019-11-24T16:44:14.400" v="315"/>
          <ac:spMkLst>
            <pc:docMk/>
            <pc:sldMk cId="0" sldId="328"/>
            <ac:spMk id="53250" creationId="{2084512E-F6D7-4FED-8233-0E49FA002D54}"/>
          </ac:spMkLst>
        </pc:spChg>
        <pc:spChg chg="mod">
          <ac:chgData name="Francis Leung" userId="a21597cc3ce00b8f" providerId="LiveId" clId="{BEE23EE8-7A37-4DB4-8BE4-8F42782B97AC}" dt="2019-11-24T16:44:28.010" v="317" actId="14100"/>
          <ac:spMkLst>
            <pc:docMk/>
            <pc:sldMk cId="0" sldId="328"/>
            <ac:spMk id="53252" creationId="{25271B74-9503-464F-B355-375E78BD70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CBB38-F5D2-4C53-9D1A-990A511E62B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7D81-E64B-4D25-9735-D1F51544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0548F6E7-1081-432B-8F87-6D47E695A3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0EB71630-3896-4865-B76E-C60B4D3153B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4C6FDA-D1B6-4A27-AE7C-33DD5058B4B3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5108" name="Rectangle 6">
            <a:extLst>
              <a:ext uri="{FF2B5EF4-FFF2-40B4-BE49-F238E27FC236}">
                <a16:creationId xmlns:a16="http://schemas.microsoft.com/office/drawing/2014/main" id="{1F6100F0-3F7F-4D8B-ABA3-5563843486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5109" name="Rectangle 7">
            <a:extLst>
              <a:ext uri="{FF2B5EF4-FFF2-40B4-BE49-F238E27FC236}">
                <a16:creationId xmlns:a16="http://schemas.microsoft.com/office/drawing/2014/main" id="{D6C8C0DA-D34F-443F-90BD-1AC98891D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9C9DD7-3BEF-48EC-9794-D715C6BE57EA}" type="slidenum">
              <a:rPr lang="en-AU" altLang="en-US" sz="1300">
                <a:latin typeface="Times New Roman" panose="02020603050405020304" pitchFamily="18" charset="0"/>
              </a:rPr>
              <a:pPr/>
              <a:t>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5110" name="Rectangle 2">
            <a:extLst>
              <a:ext uri="{FF2B5EF4-FFF2-40B4-BE49-F238E27FC236}">
                <a16:creationId xmlns:a16="http://schemas.microsoft.com/office/drawing/2014/main" id="{C91AAA97-311D-4EC7-87B4-EFF2622806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>
            <a:extLst>
              <a:ext uri="{FF2B5EF4-FFF2-40B4-BE49-F238E27FC236}">
                <a16:creationId xmlns:a16="http://schemas.microsoft.com/office/drawing/2014/main" id="{FC298190-618C-44C6-93B0-23925710D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How to express the speed up in terms of n, the number of stages?</a:t>
            </a:r>
          </a:p>
          <a:p>
            <a:r>
              <a:rPr lang="en-US" altLang="en-US" dirty="0"/>
              <a:t>How do you draw the picture for parallel processing?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2AA0F435-363D-4E92-9C43-F91D3F7EC9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1BBD88AC-384B-4819-AC9B-B25F53B05F1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7F1584-F6A9-4DA0-ACA0-A602CF96BED0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3300" name="Rectangle 6">
            <a:extLst>
              <a:ext uri="{FF2B5EF4-FFF2-40B4-BE49-F238E27FC236}">
                <a16:creationId xmlns:a16="http://schemas.microsoft.com/office/drawing/2014/main" id="{62F3DFDF-CC6C-465A-8E8C-5D334214CE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3301" name="Rectangle 7">
            <a:extLst>
              <a:ext uri="{FF2B5EF4-FFF2-40B4-BE49-F238E27FC236}">
                <a16:creationId xmlns:a16="http://schemas.microsoft.com/office/drawing/2014/main" id="{CBDC6CC1-2170-4B6E-918E-55AA95BB4E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9E4ADB-9A86-43F5-97F7-DFCF5F341E75}" type="slidenum">
              <a:rPr lang="en-AU" altLang="en-US" sz="1300">
                <a:latin typeface="Times New Roman" panose="02020603050405020304" pitchFamily="18" charset="0"/>
              </a:rPr>
              <a:pPr/>
              <a:t>12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3302" name="Rectangle 2">
            <a:extLst>
              <a:ext uri="{FF2B5EF4-FFF2-40B4-BE49-F238E27FC236}">
                <a16:creationId xmlns:a16="http://schemas.microsoft.com/office/drawing/2014/main" id="{50D619EE-F7C7-4108-AD84-969D551168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>
            <a:extLst>
              <a:ext uri="{FF2B5EF4-FFF2-40B4-BE49-F238E27FC236}">
                <a16:creationId xmlns:a16="http://schemas.microsoft.com/office/drawing/2014/main" id="{EBE92909-30D8-4567-8DB6-DFD55F57B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33F8F189-308D-40DA-B7DD-7A20D97AAB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8F289563-A71B-46A3-A600-8EC822C376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A73902-F16F-480C-915C-96C6F625EDF9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4324" name="Rectangle 6">
            <a:extLst>
              <a:ext uri="{FF2B5EF4-FFF2-40B4-BE49-F238E27FC236}">
                <a16:creationId xmlns:a16="http://schemas.microsoft.com/office/drawing/2014/main" id="{D8071624-55F2-40CE-9375-093AB44368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4325" name="Rectangle 7">
            <a:extLst>
              <a:ext uri="{FF2B5EF4-FFF2-40B4-BE49-F238E27FC236}">
                <a16:creationId xmlns:a16="http://schemas.microsoft.com/office/drawing/2014/main" id="{57C01EAC-8DBA-4E9C-AA9B-6253827C4A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2FA646-2CD6-44FC-B72C-A0DCBBBBD868}" type="slidenum">
              <a:rPr lang="en-AU" altLang="en-US" sz="1300">
                <a:latin typeface="Times New Roman" panose="02020603050405020304" pitchFamily="18" charset="0"/>
              </a:rPr>
              <a:pPr/>
              <a:t>13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4326" name="Rectangle 2">
            <a:extLst>
              <a:ext uri="{FF2B5EF4-FFF2-40B4-BE49-F238E27FC236}">
                <a16:creationId xmlns:a16="http://schemas.microsoft.com/office/drawing/2014/main" id="{3837D41D-14CB-4A07-877E-4130ED2529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>
            <a:extLst>
              <a:ext uri="{FF2B5EF4-FFF2-40B4-BE49-F238E27FC236}">
                <a16:creationId xmlns:a16="http://schemas.microsoft.com/office/drawing/2014/main" id="{894423F7-B1E8-478D-92C1-69DBE8BFD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0493E8C2-4B7F-41B6-B1BC-2CF9DF00BC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0B36BF63-EF1A-4321-B421-6A38FFE80A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657698-2B2F-4547-9E41-305471ACDABC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5348" name="Rectangle 6">
            <a:extLst>
              <a:ext uri="{FF2B5EF4-FFF2-40B4-BE49-F238E27FC236}">
                <a16:creationId xmlns:a16="http://schemas.microsoft.com/office/drawing/2014/main" id="{06392240-91EB-4531-88E0-3CB04EFE01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5349" name="Rectangle 7">
            <a:extLst>
              <a:ext uri="{FF2B5EF4-FFF2-40B4-BE49-F238E27FC236}">
                <a16:creationId xmlns:a16="http://schemas.microsoft.com/office/drawing/2014/main" id="{6EBFC7F2-B68F-4D54-AF56-CF8FAB78EC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5B6952-2643-44F3-A5F1-9E380125C4B8}" type="slidenum">
              <a:rPr lang="en-AU" altLang="en-US" sz="1300">
                <a:latin typeface="Times New Roman" panose="02020603050405020304" pitchFamily="18" charset="0"/>
              </a:rPr>
              <a:pPr/>
              <a:t>14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5350" name="Rectangle 2">
            <a:extLst>
              <a:ext uri="{FF2B5EF4-FFF2-40B4-BE49-F238E27FC236}">
                <a16:creationId xmlns:a16="http://schemas.microsoft.com/office/drawing/2014/main" id="{70B4B879-3140-45B1-84A6-AA894C14E3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>
            <a:extLst>
              <a:ext uri="{FF2B5EF4-FFF2-40B4-BE49-F238E27FC236}">
                <a16:creationId xmlns:a16="http://schemas.microsoft.com/office/drawing/2014/main" id="{A2F52F06-99B7-4087-B22D-6209902E4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753F5BC0-1738-4B54-86B2-A2603D317D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0E5B16D1-FCC5-4F36-B71A-25DF5C4FD4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C6AABA-D538-4185-8C09-8E28E8AE58F5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6372" name="Rectangle 6">
            <a:extLst>
              <a:ext uri="{FF2B5EF4-FFF2-40B4-BE49-F238E27FC236}">
                <a16:creationId xmlns:a16="http://schemas.microsoft.com/office/drawing/2014/main" id="{9E405960-58B6-4C58-A65F-E17F66DFD5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6373" name="Rectangle 7">
            <a:extLst>
              <a:ext uri="{FF2B5EF4-FFF2-40B4-BE49-F238E27FC236}">
                <a16:creationId xmlns:a16="http://schemas.microsoft.com/office/drawing/2014/main" id="{B6BE7550-2404-4533-8E1B-4716793BAD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790780-99F6-40C6-BAE4-6DC8BFE3ADC5}" type="slidenum">
              <a:rPr lang="en-AU" altLang="en-US" sz="1300">
                <a:latin typeface="Times New Roman" panose="02020603050405020304" pitchFamily="18" charset="0"/>
              </a:rPr>
              <a:pPr/>
              <a:t>15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6374" name="Rectangle 2">
            <a:extLst>
              <a:ext uri="{FF2B5EF4-FFF2-40B4-BE49-F238E27FC236}">
                <a16:creationId xmlns:a16="http://schemas.microsoft.com/office/drawing/2014/main" id="{1DB8D4C4-7117-4567-829A-9FE4875662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>
            <a:extLst>
              <a:ext uri="{FF2B5EF4-FFF2-40B4-BE49-F238E27FC236}">
                <a16:creationId xmlns:a16="http://schemas.microsoft.com/office/drawing/2014/main" id="{AA724507-600F-49C2-8CA3-A14404348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DAFB4E11-BC1F-4009-B4BF-CBBB1DD5AE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A89DE7A5-8825-4791-8057-58941DAB183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995C3B-2AB1-4A90-976B-E53AE7BCA0B0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7396" name="Rectangle 6">
            <a:extLst>
              <a:ext uri="{FF2B5EF4-FFF2-40B4-BE49-F238E27FC236}">
                <a16:creationId xmlns:a16="http://schemas.microsoft.com/office/drawing/2014/main" id="{AF22436E-8237-4D56-8AC0-8B67EC2A0B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7397" name="Rectangle 7">
            <a:extLst>
              <a:ext uri="{FF2B5EF4-FFF2-40B4-BE49-F238E27FC236}">
                <a16:creationId xmlns:a16="http://schemas.microsoft.com/office/drawing/2014/main" id="{D9171C65-5E6D-4AF2-9548-E179AC5F7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9EB713-8961-4C59-A252-CA3A6B4512C6}" type="slidenum">
              <a:rPr lang="en-AU" altLang="en-US" sz="1300">
                <a:latin typeface="Times New Roman" panose="02020603050405020304" pitchFamily="18" charset="0"/>
              </a:rPr>
              <a:pPr/>
              <a:t>16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7398" name="Rectangle 2">
            <a:extLst>
              <a:ext uri="{FF2B5EF4-FFF2-40B4-BE49-F238E27FC236}">
                <a16:creationId xmlns:a16="http://schemas.microsoft.com/office/drawing/2014/main" id="{B7C6F6F7-140A-4762-A0E3-1AB88F3F3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>
            <a:extLst>
              <a:ext uri="{FF2B5EF4-FFF2-40B4-BE49-F238E27FC236}">
                <a16:creationId xmlns:a16="http://schemas.microsoft.com/office/drawing/2014/main" id="{A444AC17-52E9-4A24-A24F-C0DE17BA8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F02D3354-0004-4785-B936-8D0DEBBDCB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A54DD87A-0C8C-471A-8C77-01349A2BB1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1E2B1D-A6CC-4A46-BC72-C08DE3166D9D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8420" name="Rectangle 6">
            <a:extLst>
              <a:ext uri="{FF2B5EF4-FFF2-40B4-BE49-F238E27FC236}">
                <a16:creationId xmlns:a16="http://schemas.microsoft.com/office/drawing/2014/main" id="{E7D5CFAD-2527-4D87-A435-45B794B840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8421" name="Rectangle 7">
            <a:extLst>
              <a:ext uri="{FF2B5EF4-FFF2-40B4-BE49-F238E27FC236}">
                <a16:creationId xmlns:a16="http://schemas.microsoft.com/office/drawing/2014/main" id="{4A35690A-3294-4189-A469-467149913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4E02C3-C801-4E0F-A2D6-1BB5D38A8315}" type="slidenum">
              <a:rPr lang="en-AU" altLang="en-US" sz="1300">
                <a:latin typeface="Times New Roman" panose="02020603050405020304" pitchFamily="18" charset="0"/>
              </a:rPr>
              <a:pPr/>
              <a:t>17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8422" name="Rectangle 2">
            <a:extLst>
              <a:ext uri="{FF2B5EF4-FFF2-40B4-BE49-F238E27FC236}">
                <a16:creationId xmlns:a16="http://schemas.microsoft.com/office/drawing/2014/main" id="{B2A9C8FD-F4AE-48CE-B955-11553F4226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>
            <a:extLst>
              <a:ext uri="{FF2B5EF4-FFF2-40B4-BE49-F238E27FC236}">
                <a16:creationId xmlns:a16="http://schemas.microsoft.com/office/drawing/2014/main" id="{A66BA0D1-B9E1-4FB6-9F12-4962D3F09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5CD5EFDD-CB11-42E2-8E29-50E2674F27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0F45C1D1-A3A8-4BF5-8207-A40FDD8470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82E8B2-EF9A-4CCB-99ED-F2B8969E3DCC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9444" name="Rectangle 6">
            <a:extLst>
              <a:ext uri="{FF2B5EF4-FFF2-40B4-BE49-F238E27FC236}">
                <a16:creationId xmlns:a16="http://schemas.microsoft.com/office/drawing/2014/main" id="{D432BDF5-70AC-43A8-B643-684C53525C6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9445" name="Rectangle 7">
            <a:extLst>
              <a:ext uri="{FF2B5EF4-FFF2-40B4-BE49-F238E27FC236}">
                <a16:creationId xmlns:a16="http://schemas.microsoft.com/office/drawing/2014/main" id="{7CC0E261-1F07-4C2A-BB77-32982846BD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449C90-25A3-41FD-8656-512CA7D8EA3E}" type="slidenum">
              <a:rPr lang="en-AU" altLang="en-US" sz="1300">
                <a:latin typeface="Times New Roman" panose="02020603050405020304" pitchFamily="18" charset="0"/>
              </a:rPr>
              <a:pPr/>
              <a:t>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9446" name="Rectangle 2">
            <a:extLst>
              <a:ext uri="{FF2B5EF4-FFF2-40B4-BE49-F238E27FC236}">
                <a16:creationId xmlns:a16="http://schemas.microsoft.com/office/drawing/2014/main" id="{88208C05-49F4-4E57-B10D-D5723D22D7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>
            <a:extLst>
              <a:ext uri="{FF2B5EF4-FFF2-40B4-BE49-F238E27FC236}">
                <a16:creationId xmlns:a16="http://schemas.microsoft.com/office/drawing/2014/main" id="{C3127CFF-76D3-475C-89BF-B6E08F786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B0E573D8-B0EF-4288-9F20-F12D76C9BD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6DF8D891-FBFE-48CB-9122-1F12934CBC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BC9F0D-1E18-4E85-99B8-913AC9220600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0468" name="Rectangle 6">
            <a:extLst>
              <a:ext uri="{FF2B5EF4-FFF2-40B4-BE49-F238E27FC236}">
                <a16:creationId xmlns:a16="http://schemas.microsoft.com/office/drawing/2014/main" id="{D606CF36-3CA3-4D2E-9CCE-3E38C6CA51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0469" name="Rectangle 7">
            <a:extLst>
              <a:ext uri="{FF2B5EF4-FFF2-40B4-BE49-F238E27FC236}">
                <a16:creationId xmlns:a16="http://schemas.microsoft.com/office/drawing/2014/main" id="{A2AB88D1-33E6-4626-A9DE-A30F2C18F0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7E0BA1-9D66-485D-B754-C6F7D5D3651A}" type="slidenum">
              <a:rPr lang="en-AU" altLang="en-US" sz="1300">
                <a:latin typeface="Times New Roman" panose="02020603050405020304" pitchFamily="18" charset="0"/>
              </a:rPr>
              <a:pPr/>
              <a:t>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0470" name="Rectangle 2">
            <a:extLst>
              <a:ext uri="{FF2B5EF4-FFF2-40B4-BE49-F238E27FC236}">
                <a16:creationId xmlns:a16="http://schemas.microsoft.com/office/drawing/2014/main" id="{5256EACC-530C-4329-AD79-A19AC64A1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>
            <a:extLst>
              <a:ext uri="{FF2B5EF4-FFF2-40B4-BE49-F238E27FC236}">
                <a16:creationId xmlns:a16="http://schemas.microsoft.com/office/drawing/2014/main" id="{543328A2-EF7C-4F01-8B16-6D09C6958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B25B84DA-16B4-448C-9C69-2E29ACCF9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FDCC5502-5883-4EBF-B082-67D6B9F746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612031-1148-4559-B78E-30D657AA4F39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1492" name="Rectangle 6">
            <a:extLst>
              <a:ext uri="{FF2B5EF4-FFF2-40B4-BE49-F238E27FC236}">
                <a16:creationId xmlns:a16="http://schemas.microsoft.com/office/drawing/2014/main" id="{F76D05A2-AE15-45CB-8BD0-35BD7C6ACB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1493" name="Rectangle 7">
            <a:extLst>
              <a:ext uri="{FF2B5EF4-FFF2-40B4-BE49-F238E27FC236}">
                <a16:creationId xmlns:a16="http://schemas.microsoft.com/office/drawing/2014/main" id="{3DC39EE0-8017-4229-8915-6FEF8FBBD3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2CEBF7-A7AE-4153-AEC5-232AAE92FED7}" type="slidenum">
              <a:rPr lang="en-AU" altLang="en-US" sz="1300">
                <a:latin typeface="Times New Roman" panose="02020603050405020304" pitchFamily="18" charset="0"/>
              </a:rPr>
              <a:pPr/>
              <a:t>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1494" name="Rectangle 2">
            <a:extLst>
              <a:ext uri="{FF2B5EF4-FFF2-40B4-BE49-F238E27FC236}">
                <a16:creationId xmlns:a16="http://schemas.microsoft.com/office/drawing/2014/main" id="{751B02F2-C480-4B5A-80FB-C01727A314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5" name="Rectangle 3">
            <a:extLst>
              <a:ext uri="{FF2B5EF4-FFF2-40B4-BE49-F238E27FC236}">
                <a16:creationId xmlns:a16="http://schemas.microsoft.com/office/drawing/2014/main" id="{541AEA10-ADCD-45BD-834F-E9F57C158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5C26DF55-3988-469B-8883-A902D04ECF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5B5D5921-1C29-424F-91CE-A8AE57D712E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FB6CCA-248D-420F-B9D8-A030E5890870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2516" name="Rectangle 6">
            <a:extLst>
              <a:ext uri="{FF2B5EF4-FFF2-40B4-BE49-F238E27FC236}">
                <a16:creationId xmlns:a16="http://schemas.microsoft.com/office/drawing/2014/main" id="{341B8BBD-C2B3-404F-98CE-AD817908CF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2517" name="Rectangle 7">
            <a:extLst>
              <a:ext uri="{FF2B5EF4-FFF2-40B4-BE49-F238E27FC236}">
                <a16:creationId xmlns:a16="http://schemas.microsoft.com/office/drawing/2014/main" id="{45500415-B259-4A0E-B60E-33EB463FA5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231B08-D945-41A8-88D3-023460FFA584}" type="slidenum">
              <a:rPr lang="en-AU" altLang="en-US" sz="1300">
                <a:latin typeface="Times New Roman" panose="02020603050405020304" pitchFamily="18" charset="0"/>
              </a:rPr>
              <a:pPr/>
              <a:t>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2518" name="Rectangle 2">
            <a:extLst>
              <a:ext uri="{FF2B5EF4-FFF2-40B4-BE49-F238E27FC236}">
                <a16:creationId xmlns:a16="http://schemas.microsoft.com/office/drawing/2014/main" id="{E9FED0E1-03B6-4306-A701-E792EC56B4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>
            <a:extLst>
              <a:ext uri="{FF2B5EF4-FFF2-40B4-BE49-F238E27FC236}">
                <a16:creationId xmlns:a16="http://schemas.microsoft.com/office/drawing/2014/main" id="{8F804ED4-5996-4DB4-8340-39EFBA8B0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5C6487DE-6FE3-4DDC-B0E2-FC6466BE39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29E7BA6A-6AC3-4B93-926F-6CD3FA62AFF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41F208-6A14-401A-8285-D1956BA3BBB6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6132" name="Rectangle 6">
            <a:extLst>
              <a:ext uri="{FF2B5EF4-FFF2-40B4-BE49-F238E27FC236}">
                <a16:creationId xmlns:a16="http://schemas.microsoft.com/office/drawing/2014/main" id="{6DA26E6F-908E-4C9A-A7E8-66D3BCA09E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6133" name="Rectangle 7">
            <a:extLst>
              <a:ext uri="{FF2B5EF4-FFF2-40B4-BE49-F238E27FC236}">
                <a16:creationId xmlns:a16="http://schemas.microsoft.com/office/drawing/2014/main" id="{E8756B83-CFB9-4553-BAF7-937B0375AB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BA3648-2103-4E83-8B61-27BD73760410}" type="slidenum">
              <a:rPr lang="en-AU" altLang="en-US" sz="1300">
                <a:latin typeface="Times New Roman" panose="02020603050405020304" pitchFamily="18" charset="0"/>
              </a:rPr>
              <a:pPr/>
              <a:t>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6134" name="Rectangle 2">
            <a:extLst>
              <a:ext uri="{FF2B5EF4-FFF2-40B4-BE49-F238E27FC236}">
                <a16:creationId xmlns:a16="http://schemas.microsoft.com/office/drawing/2014/main" id="{43F884B8-627E-4F31-B93D-A2943981F9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>
            <a:extLst>
              <a:ext uri="{FF2B5EF4-FFF2-40B4-BE49-F238E27FC236}">
                <a16:creationId xmlns:a16="http://schemas.microsoft.com/office/drawing/2014/main" id="{04AAA2C9-DCFD-430D-93CD-5D2D9330B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3F59D8E9-63F0-46AD-B01F-3883C98E1C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5E796A48-D274-42B1-BEAA-50D5659D456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A5CA33-A0FA-45DE-A4BB-0B616116A301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7156" name="Rectangle 6">
            <a:extLst>
              <a:ext uri="{FF2B5EF4-FFF2-40B4-BE49-F238E27FC236}">
                <a16:creationId xmlns:a16="http://schemas.microsoft.com/office/drawing/2014/main" id="{3FEEF79A-1CE4-4B5F-93B8-1F43D18E3D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7157" name="Rectangle 7">
            <a:extLst>
              <a:ext uri="{FF2B5EF4-FFF2-40B4-BE49-F238E27FC236}">
                <a16:creationId xmlns:a16="http://schemas.microsoft.com/office/drawing/2014/main" id="{5EC2EC64-9D78-46B2-A29D-AE39277051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98E0A8-7AC9-4209-B7E9-DA30F933248E}" type="slidenum">
              <a:rPr lang="en-AU" altLang="en-US" sz="1300">
                <a:latin typeface="Times New Roman" panose="02020603050405020304" pitchFamily="18" charset="0"/>
              </a:rPr>
              <a:pPr/>
              <a:t>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7158" name="Rectangle 2">
            <a:extLst>
              <a:ext uri="{FF2B5EF4-FFF2-40B4-BE49-F238E27FC236}">
                <a16:creationId xmlns:a16="http://schemas.microsoft.com/office/drawing/2014/main" id="{AB3485EF-3FCB-41F4-9796-9575A51116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>
            <a:extLst>
              <a:ext uri="{FF2B5EF4-FFF2-40B4-BE49-F238E27FC236}">
                <a16:creationId xmlns:a16="http://schemas.microsoft.com/office/drawing/2014/main" id="{8046B87A-8951-41A7-ADF3-C86640B9D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4C038D08-2AF5-4C94-9385-550C1E0C8E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D8264AAA-0B4A-4A89-9423-E49492B15EF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615CAF-EE38-4263-92D5-3B93AC9AD611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8180" name="Rectangle 6">
            <a:extLst>
              <a:ext uri="{FF2B5EF4-FFF2-40B4-BE49-F238E27FC236}">
                <a16:creationId xmlns:a16="http://schemas.microsoft.com/office/drawing/2014/main" id="{140CB87B-EB7E-45CF-8211-B3839CC132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8181" name="Rectangle 7">
            <a:extLst>
              <a:ext uri="{FF2B5EF4-FFF2-40B4-BE49-F238E27FC236}">
                <a16:creationId xmlns:a16="http://schemas.microsoft.com/office/drawing/2014/main" id="{1BC41F08-2A1A-47E8-B8A8-40FCD22947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681539-EE0E-42F5-A1E6-7394D3AD3E3B}" type="slidenum">
              <a:rPr lang="en-AU" altLang="en-US" sz="1300">
                <a:latin typeface="Times New Roman" panose="02020603050405020304" pitchFamily="18" charset="0"/>
              </a:rPr>
              <a:pPr/>
              <a:t>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8182" name="Rectangle 2">
            <a:extLst>
              <a:ext uri="{FF2B5EF4-FFF2-40B4-BE49-F238E27FC236}">
                <a16:creationId xmlns:a16="http://schemas.microsoft.com/office/drawing/2014/main" id="{7ED66E96-D220-4145-BDA1-A146E256D1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>
            <a:extLst>
              <a:ext uri="{FF2B5EF4-FFF2-40B4-BE49-F238E27FC236}">
                <a16:creationId xmlns:a16="http://schemas.microsoft.com/office/drawing/2014/main" id="{7E08FD63-6AFD-46CE-8F08-F36056869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8B4D493A-FB2B-40AC-9282-2BF69F6943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EA791DA2-BC42-43AC-87ED-A99AC489C61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8C87AD-DA9A-4533-A011-3E99A1115371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4564" name="Rectangle 6">
            <a:extLst>
              <a:ext uri="{FF2B5EF4-FFF2-40B4-BE49-F238E27FC236}">
                <a16:creationId xmlns:a16="http://schemas.microsoft.com/office/drawing/2014/main" id="{9801F764-8026-4111-A7C2-00E9535858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4565" name="Rectangle 7">
            <a:extLst>
              <a:ext uri="{FF2B5EF4-FFF2-40B4-BE49-F238E27FC236}">
                <a16:creationId xmlns:a16="http://schemas.microsoft.com/office/drawing/2014/main" id="{99A900AB-ED5A-4DD7-B07E-C7898710E7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6B7D22-E5B4-4FD5-B190-E8CB828F4E15}" type="slidenum">
              <a:rPr lang="en-AU" altLang="en-US" sz="1300">
                <a:latin typeface="Times New Roman" panose="02020603050405020304" pitchFamily="18" charset="0"/>
              </a:rPr>
              <a:pPr/>
              <a:t>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4566" name="Rectangle 2">
            <a:extLst>
              <a:ext uri="{FF2B5EF4-FFF2-40B4-BE49-F238E27FC236}">
                <a16:creationId xmlns:a16="http://schemas.microsoft.com/office/drawing/2014/main" id="{2F43B49C-20A0-4ED4-95F0-2FF809652E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7" name="Rectangle 3">
            <a:extLst>
              <a:ext uri="{FF2B5EF4-FFF2-40B4-BE49-F238E27FC236}">
                <a16:creationId xmlns:a16="http://schemas.microsoft.com/office/drawing/2014/main" id="{453E2753-39E1-456E-B93F-DD883FCD3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44CD7FAC-FB08-4036-9B02-1360158C0A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B8E77E77-B8AF-40C2-A06F-3AB632A337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69B4E7-75FF-4624-AA45-D14F78BA1220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9204" name="Rectangle 6">
            <a:extLst>
              <a:ext uri="{FF2B5EF4-FFF2-40B4-BE49-F238E27FC236}">
                <a16:creationId xmlns:a16="http://schemas.microsoft.com/office/drawing/2014/main" id="{DC777835-967C-4C41-88A0-5313ED8BC78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9205" name="Rectangle 7">
            <a:extLst>
              <a:ext uri="{FF2B5EF4-FFF2-40B4-BE49-F238E27FC236}">
                <a16:creationId xmlns:a16="http://schemas.microsoft.com/office/drawing/2014/main" id="{206E9125-02B1-4B81-ADDB-94FCE47D3D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053E68-11E0-4BCB-A901-FD0DCC8C1963}" type="slidenum">
              <a:rPr lang="en-AU" altLang="en-US" sz="1300">
                <a:latin typeface="Times New Roman" panose="02020603050405020304" pitchFamily="18" charset="0"/>
              </a:rPr>
              <a:pPr/>
              <a:t>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9206" name="Rectangle 2">
            <a:extLst>
              <a:ext uri="{FF2B5EF4-FFF2-40B4-BE49-F238E27FC236}">
                <a16:creationId xmlns:a16="http://schemas.microsoft.com/office/drawing/2014/main" id="{994ECD72-B8A3-4DA9-BCFB-51F192EFF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>
            <a:extLst>
              <a:ext uri="{FF2B5EF4-FFF2-40B4-BE49-F238E27FC236}">
                <a16:creationId xmlns:a16="http://schemas.microsoft.com/office/drawing/2014/main" id="{2706DD44-A264-428D-92A6-AEAAC5CD2B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81350920-45B1-4B55-A36B-D187EB1B92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61B16B56-82DF-457B-AD7D-C56117CA20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793D00-F7B4-400A-9A6E-354E035889E1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0228" name="Rectangle 6">
            <a:extLst>
              <a:ext uri="{FF2B5EF4-FFF2-40B4-BE49-F238E27FC236}">
                <a16:creationId xmlns:a16="http://schemas.microsoft.com/office/drawing/2014/main" id="{36A04FB2-1C73-406E-932D-B45A2D3D25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0229" name="Rectangle 7">
            <a:extLst>
              <a:ext uri="{FF2B5EF4-FFF2-40B4-BE49-F238E27FC236}">
                <a16:creationId xmlns:a16="http://schemas.microsoft.com/office/drawing/2014/main" id="{5E37A907-9859-46B7-AF2A-8D744632BD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3C9C4C-5B28-4B11-8154-162765A565FE}" type="slidenum">
              <a:rPr lang="en-AU" altLang="en-US" sz="1300">
                <a:latin typeface="Times New Roman" panose="02020603050405020304" pitchFamily="18" charset="0"/>
              </a:rPr>
              <a:pPr/>
              <a:t>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0230" name="Rectangle 2">
            <a:extLst>
              <a:ext uri="{FF2B5EF4-FFF2-40B4-BE49-F238E27FC236}">
                <a16:creationId xmlns:a16="http://schemas.microsoft.com/office/drawing/2014/main" id="{F319A317-6057-4118-95D3-55CE016F6F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>
            <a:extLst>
              <a:ext uri="{FF2B5EF4-FFF2-40B4-BE49-F238E27FC236}">
                <a16:creationId xmlns:a16="http://schemas.microsoft.com/office/drawing/2014/main" id="{129188FB-B3CA-4A5D-8EC0-8C055F53C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DBCAF5C3-024E-467F-9307-F30E84175B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0DF40CD1-5851-498F-BB02-D832FC19EC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4346C1-2976-4A0A-B302-5C8D9A45FF39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1252" name="Rectangle 6">
            <a:extLst>
              <a:ext uri="{FF2B5EF4-FFF2-40B4-BE49-F238E27FC236}">
                <a16:creationId xmlns:a16="http://schemas.microsoft.com/office/drawing/2014/main" id="{DDE6E776-8DAD-4CB3-B6CC-4CDAE1B5D5B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1253" name="Rectangle 7">
            <a:extLst>
              <a:ext uri="{FF2B5EF4-FFF2-40B4-BE49-F238E27FC236}">
                <a16:creationId xmlns:a16="http://schemas.microsoft.com/office/drawing/2014/main" id="{C247B519-7308-443A-A61C-E9EB560AC1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E95C27-138C-46B2-BE70-C0D39215BDD3}" type="slidenum">
              <a:rPr lang="en-AU" altLang="en-US" sz="1300">
                <a:latin typeface="Times New Roman" panose="02020603050405020304" pitchFamily="18" charset="0"/>
              </a:rPr>
              <a:pPr/>
              <a:t>10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1254" name="Rectangle 2">
            <a:extLst>
              <a:ext uri="{FF2B5EF4-FFF2-40B4-BE49-F238E27FC236}">
                <a16:creationId xmlns:a16="http://schemas.microsoft.com/office/drawing/2014/main" id="{E460D635-2C59-499E-9049-1175468D59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>
            <a:extLst>
              <a:ext uri="{FF2B5EF4-FFF2-40B4-BE49-F238E27FC236}">
                <a16:creationId xmlns:a16="http://schemas.microsoft.com/office/drawing/2014/main" id="{1A107C93-F9C6-416F-94A3-7C5F2707B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2DD62E3C-EBFA-4B6B-B5E5-E02CFB30EE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F03B5DD1-3537-4746-B831-C7BE9F3DBAD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16FEF3-90AA-4720-B2A4-EEDA2C86BD0D}" type="datetime3">
              <a:rPr lang="en-AU" altLang="en-US" sz="1300" smtClean="0">
                <a:latin typeface="Times New Roman" panose="02020603050405020304" pitchFamily="18" charset="0"/>
              </a:rPr>
              <a:pPr/>
              <a:t>25 November, 2019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2276" name="Rectangle 6">
            <a:extLst>
              <a:ext uri="{FF2B5EF4-FFF2-40B4-BE49-F238E27FC236}">
                <a16:creationId xmlns:a16="http://schemas.microsoft.com/office/drawing/2014/main" id="{7F493204-7221-4E24-B54A-BB91E0ADD5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2277" name="Rectangle 7">
            <a:extLst>
              <a:ext uri="{FF2B5EF4-FFF2-40B4-BE49-F238E27FC236}">
                <a16:creationId xmlns:a16="http://schemas.microsoft.com/office/drawing/2014/main" id="{A4A47B5E-68AD-447E-8E25-C8B9D06DDB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245CA8-695A-4D99-851B-E6DE19B6F28F}" type="slidenum">
              <a:rPr lang="en-AU" altLang="en-US" sz="1300">
                <a:latin typeface="Times New Roman" panose="02020603050405020304" pitchFamily="18" charset="0"/>
              </a:rPr>
              <a:pPr/>
              <a:t>11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2278" name="Rectangle 2">
            <a:extLst>
              <a:ext uri="{FF2B5EF4-FFF2-40B4-BE49-F238E27FC236}">
                <a16:creationId xmlns:a16="http://schemas.microsoft.com/office/drawing/2014/main" id="{70A49A69-F155-43AE-8856-424E0DC6B4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>
            <a:extLst>
              <a:ext uri="{FF2B5EF4-FFF2-40B4-BE49-F238E27FC236}">
                <a16:creationId xmlns:a16="http://schemas.microsoft.com/office/drawing/2014/main" id="{11A38E90-6AD0-45F6-B64F-DDC997CA1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Draw the picture using the stages (resources) as the y-axis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0CE0-BC33-4698-B58B-97AB4E00E3C1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BB6C-6A81-42DD-A7BA-56DE69A6A81E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3819-3E22-40A7-915E-DF588E42F4D0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6C25-28E2-4A84-BA9F-30299914CB9F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DC07-743B-42FF-AB74-FA21D35B2299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C9F9-20D4-452B-B21A-04447F0C92FB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C1E5-D868-46BB-AEB5-FD88B4DB8F23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9A57-3B5C-4E30-93E0-3F0130FDF900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E726-758C-4D88-889A-1AFD481CEBAA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428D-9DE8-44DD-97BE-5A279C736725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D3035E7-CB54-4A23-9A04-B153EBA0AB4A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934D-838E-4A81-9851-702937813D30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CB35-7419-4708-BDFA-643ECF328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Processor design Pipelining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6A798-17D1-4133-B001-31AAAFE3E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Chapter 4.5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3D9C3-9E1D-465D-8B66-C6D2C741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5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B7062C14-44AD-4ED2-BB09-18C96A8CF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Hazards</a:t>
            </a:r>
            <a:endParaRPr lang="en-AU" altLang="en-US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1FEB6D9-85F3-4F38-9D8C-D6A17FE31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Situations that prevent starting the next instruction in the next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Structure hazards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required resource is busy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Data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Need to wait for previous instruction to complete its data read/write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Control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Deciding on control action depends on previous instruction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638A1F-F992-46A7-8262-B0F47B2D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547E7672-7A46-4F30-8CEA-4C971E245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Hazards</a:t>
            </a:r>
            <a:endParaRPr lang="en-AU" altLang="en-US"/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F99C2B9-7CB8-483B-9D60-B350E6585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Conflict for use of a resource</a:t>
            </a:r>
          </a:p>
          <a:p>
            <a:pPr eaLnBrk="1" hangingPunct="1"/>
            <a:r>
              <a:rPr lang="en-US" altLang="en-US"/>
              <a:t>In MIPS pipeline with a single memory</a:t>
            </a:r>
          </a:p>
          <a:p>
            <a:pPr lvl="1" eaLnBrk="1" hangingPunct="1"/>
            <a:r>
              <a:rPr lang="en-US" altLang="en-US"/>
              <a:t>Load/store requires data access</a:t>
            </a:r>
          </a:p>
          <a:p>
            <a:pPr lvl="1" eaLnBrk="1" hangingPunct="1"/>
            <a:r>
              <a:rPr lang="en-US" altLang="en-US"/>
              <a:t>Instruction fetch would have to </a:t>
            </a:r>
            <a:r>
              <a:rPr lang="en-US" altLang="en-US" i="1"/>
              <a:t>stall</a:t>
            </a:r>
            <a:r>
              <a:rPr lang="en-US" altLang="en-US"/>
              <a:t> for that cycle</a:t>
            </a:r>
          </a:p>
          <a:p>
            <a:pPr lvl="2" eaLnBrk="1" hangingPunct="1"/>
            <a:r>
              <a:rPr lang="en-US" altLang="en-US"/>
              <a:t>Would cause a pipeline “bubble”</a:t>
            </a:r>
          </a:p>
          <a:p>
            <a:pPr eaLnBrk="1" hangingPunct="1"/>
            <a:r>
              <a:rPr lang="en-US" altLang="en-US"/>
              <a:t>Hence, pipelined datapaths require separate instruction/data memories</a:t>
            </a:r>
          </a:p>
          <a:p>
            <a:pPr lvl="1" eaLnBrk="1" hangingPunct="1"/>
            <a:r>
              <a:rPr lang="en-US" altLang="en-US"/>
              <a:t>Or separate instruction/data caches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E785A-5E3C-4E6E-9908-8F1D38F5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6" descr="data-hazard-bubble-no-forwarding">
            <a:extLst>
              <a:ext uri="{FF2B5EF4-FFF2-40B4-BE49-F238E27FC236}">
                <a16:creationId xmlns:a16="http://schemas.microsoft.com/office/drawing/2014/main" id="{20386284-C6C0-47BC-B5AA-7A14C614E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3429001"/>
            <a:ext cx="7964488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2">
            <a:extLst>
              <a:ext uri="{FF2B5EF4-FFF2-40B4-BE49-F238E27FC236}">
                <a16:creationId xmlns:a16="http://schemas.microsoft.com/office/drawing/2014/main" id="{517B3411-3AED-4416-B528-100304A34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1279" y="598717"/>
            <a:ext cx="9520158" cy="804417"/>
          </a:xfrm>
        </p:spPr>
        <p:txBody>
          <a:bodyPr/>
          <a:lstStyle/>
          <a:p>
            <a:pPr eaLnBrk="1" hangingPunct="1"/>
            <a:r>
              <a:rPr lang="en-US" altLang="en-US" dirty="0"/>
              <a:t>Data Hazards</a:t>
            </a:r>
            <a:endParaRPr lang="en-AU" altLang="en-US" dirty="0"/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140E0A6A-9517-4A88-A59D-8934AC46C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13824" y="1591153"/>
            <a:ext cx="8270875" cy="1600833"/>
          </a:xfrm>
        </p:spPr>
        <p:txBody>
          <a:bodyPr/>
          <a:lstStyle/>
          <a:p>
            <a:pPr eaLnBrk="1" hangingPunct="1"/>
            <a:r>
              <a:rPr lang="en-US" altLang="en-US" dirty="0"/>
              <a:t>An instruction depends on completion of data access by a previous instruction</a:t>
            </a:r>
          </a:p>
          <a:p>
            <a:pPr lvl="1" eaLnBrk="1" hangingPunct="1"/>
            <a:r>
              <a:rPr lang="en-US" altLang="en-US" dirty="0">
                <a:latin typeface="Lucida Console" panose="020B0609040504020204" pitchFamily="49" charset="0"/>
              </a:rPr>
              <a:t>add	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$s0</a:t>
            </a:r>
            <a:r>
              <a:rPr lang="en-US" altLang="en-US" dirty="0">
                <a:latin typeface="Lucida Console" panose="020B0609040504020204" pitchFamily="49" charset="0"/>
              </a:rPr>
              <a:t>, $t0, $t1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	$t2,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$s0</a:t>
            </a:r>
            <a:r>
              <a:rPr lang="en-US" altLang="en-US" dirty="0">
                <a:latin typeface="Lucida Console" panose="020B0609040504020204" pitchFamily="49" charset="0"/>
              </a:rPr>
              <a:t>, $t3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6D80B6-797E-46E3-898A-256FB4DC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6" descr="f04-29-P374493">
            <a:extLst>
              <a:ext uri="{FF2B5EF4-FFF2-40B4-BE49-F238E27FC236}">
                <a16:creationId xmlns:a16="http://schemas.microsoft.com/office/drawing/2014/main" id="{000EDDD4-0071-4D82-B523-C9530682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3284538"/>
            <a:ext cx="634047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2">
            <a:extLst>
              <a:ext uri="{FF2B5EF4-FFF2-40B4-BE49-F238E27FC236}">
                <a16:creationId xmlns:a16="http://schemas.microsoft.com/office/drawing/2014/main" id="{DA2CC303-244C-4F47-9286-1E11D7982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3572" y="397324"/>
            <a:ext cx="9520158" cy="728215"/>
          </a:xfrm>
        </p:spPr>
        <p:txBody>
          <a:bodyPr/>
          <a:lstStyle/>
          <a:p>
            <a:pPr eaLnBrk="1" hangingPunct="1"/>
            <a:r>
              <a:rPr lang="en-US" altLang="en-US" dirty="0"/>
              <a:t>Forwarding (aka Bypassing)</a:t>
            </a:r>
            <a:endParaRPr lang="en-AU" altLang="en-US" dirty="0"/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6E40253A-5719-4C38-A8BD-63C6BFDCFE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485086"/>
            <a:ext cx="8270875" cy="1264381"/>
          </a:xfrm>
        </p:spPr>
        <p:txBody>
          <a:bodyPr/>
          <a:lstStyle/>
          <a:p>
            <a:pPr eaLnBrk="1" hangingPunct="1"/>
            <a:r>
              <a:rPr lang="en-US" altLang="en-US" dirty="0"/>
              <a:t>Use result when it is computed</a:t>
            </a:r>
          </a:p>
          <a:p>
            <a:pPr lvl="1" eaLnBrk="1" hangingPunct="1"/>
            <a:r>
              <a:rPr lang="en-US" altLang="en-US" dirty="0"/>
              <a:t>Don’t wait for it to be stored in a register</a:t>
            </a:r>
          </a:p>
          <a:p>
            <a:pPr lvl="1" eaLnBrk="1" hangingPunct="1"/>
            <a:r>
              <a:rPr lang="en-US" altLang="en-US" dirty="0"/>
              <a:t>Requires extra connections in the </a:t>
            </a:r>
            <a:r>
              <a:rPr lang="en-US" altLang="en-US" dirty="0" err="1"/>
              <a:t>datapath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144D68-7FFF-4810-B44F-0EF0E7C9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6" descr="f04-30-P374493">
            <a:extLst>
              <a:ext uri="{FF2B5EF4-FFF2-40B4-BE49-F238E27FC236}">
                <a16:creationId xmlns:a16="http://schemas.microsoft.com/office/drawing/2014/main" id="{E2566F05-9DAC-4B5D-A5D6-21F2E1D3C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3141664"/>
            <a:ext cx="6586537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>
            <a:extLst>
              <a:ext uri="{FF2B5EF4-FFF2-40B4-BE49-F238E27FC236}">
                <a16:creationId xmlns:a16="http://schemas.microsoft.com/office/drawing/2014/main" id="{DB740D4B-74F1-484B-AE97-54E0747BB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3572" y="455517"/>
            <a:ext cx="9520158" cy="686912"/>
          </a:xfrm>
        </p:spPr>
        <p:txBody>
          <a:bodyPr/>
          <a:lstStyle/>
          <a:p>
            <a:pPr eaLnBrk="1" hangingPunct="1"/>
            <a:r>
              <a:rPr lang="en-US" altLang="en-US" dirty="0"/>
              <a:t>Load-Use Data Hazard</a:t>
            </a:r>
            <a:endParaRPr lang="en-AU" altLang="en-US" dirty="0"/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40983C8B-D3E6-438F-955E-96CAD10F2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6506" y="1389201"/>
            <a:ext cx="8270875" cy="1387659"/>
          </a:xfrm>
        </p:spPr>
        <p:txBody>
          <a:bodyPr/>
          <a:lstStyle/>
          <a:p>
            <a:pPr eaLnBrk="1" hangingPunct="1"/>
            <a:r>
              <a:rPr lang="en-US" altLang="en-US" dirty="0"/>
              <a:t>Can’t always avoid stalls by forwarding</a:t>
            </a:r>
          </a:p>
          <a:p>
            <a:pPr lvl="1" eaLnBrk="1" hangingPunct="1"/>
            <a:r>
              <a:rPr lang="en-US" altLang="en-US" dirty="0"/>
              <a:t>If value not computed when needed</a:t>
            </a:r>
          </a:p>
          <a:p>
            <a:pPr lvl="1" eaLnBrk="1" hangingPunct="1"/>
            <a:r>
              <a:rPr lang="en-US" altLang="en-US" dirty="0"/>
              <a:t>Can’t forward backward in time!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26511-31D1-46B3-B00B-E4ABB33A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F92F131A-C629-443B-9BCF-C08AD3D8F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3572" y="349699"/>
            <a:ext cx="9520158" cy="72821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Code Scheduling to Avoid Stalls</a:t>
            </a:r>
            <a:endParaRPr lang="en-AU" altLang="en-US" sz="4000" dirty="0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2E0CB32-1D12-4F74-938C-7DC54B078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116" y="1588817"/>
            <a:ext cx="8270875" cy="1127223"/>
          </a:xfrm>
        </p:spPr>
        <p:txBody>
          <a:bodyPr/>
          <a:lstStyle/>
          <a:p>
            <a:pPr eaLnBrk="1" hangingPunct="1"/>
            <a:r>
              <a:rPr lang="en-US" altLang="en-US" dirty="0"/>
              <a:t>Reorder code to avoid use of load result in the next instruction</a:t>
            </a:r>
          </a:p>
          <a:p>
            <a:pPr eaLnBrk="1" hangingPunct="1"/>
            <a:r>
              <a:rPr lang="en-US" altLang="en-US" dirty="0"/>
              <a:t>C code for </a:t>
            </a:r>
            <a:r>
              <a:rPr lang="en-US" altLang="en-US" dirty="0">
                <a:latin typeface="Lucida Console" panose="020B0609040504020204" pitchFamily="49" charset="0"/>
              </a:rPr>
              <a:t>A = B + E; C = B + F;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  <p:sp>
        <p:nvSpPr>
          <p:cNvPr id="45061" name="Text Box 4">
            <a:extLst>
              <a:ext uri="{FF2B5EF4-FFF2-40B4-BE49-F238E27FC236}">
                <a16:creationId xmlns:a16="http://schemas.microsoft.com/office/drawing/2014/main" id="{C1A04E49-E536-4AF8-8BF2-797BE375E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1" y="3225801"/>
            <a:ext cx="2820003" cy="2616101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lw	$t1, 0($t0)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lw	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$t2</a:t>
            </a:r>
            <a:r>
              <a:rPr lang="en-US" altLang="en-US" sz="2000">
                <a:latin typeface="Lucida Console" panose="020B0609040504020204" pitchFamily="49" charset="0"/>
              </a:rPr>
              <a:t>, 4($t0)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add	$t3, $t1, 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$t2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sw	$t3, 12($t0)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lw	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$t4</a:t>
            </a:r>
            <a:r>
              <a:rPr lang="en-US" altLang="en-US" sz="2000">
                <a:latin typeface="Lucida Console" panose="020B0609040504020204" pitchFamily="49" charset="0"/>
              </a:rPr>
              <a:t>, 8($t0)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add	$t5, $t1, 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$t4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sw	$t5, 16($t0)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45062" name="AutoShape 5">
            <a:extLst>
              <a:ext uri="{FF2B5EF4-FFF2-40B4-BE49-F238E27FC236}">
                <a16:creationId xmlns:a16="http://schemas.microsoft.com/office/drawing/2014/main" id="{9E0E5DD2-8405-426A-9D28-0AAF241507D2}"/>
              </a:ext>
            </a:extLst>
          </p:cNvPr>
          <p:cNvSpPr>
            <a:spLocks/>
          </p:cNvSpPr>
          <p:nvPr/>
        </p:nvSpPr>
        <p:spPr bwMode="auto">
          <a:xfrm>
            <a:off x="2301875" y="4078289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stall</a:t>
            </a:r>
            <a:endParaRPr lang="en-AU" altLang="en-US" sz="1800"/>
          </a:p>
        </p:txBody>
      </p:sp>
      <p:sp>
        <p:nvSpPr>
          <p:cNvPr id="45063" name="AutoShape 6">
            <a:extLst>
              <a:ext uri="{FF2B5EF4-FFF2-40B4-BE49-F238E27FC236}">
                <a16:creationId xmlns:a16="http://schemas.microsoft.com/office/drawing/2014/main" id="{687B1AAA-FD1B-4B6C-8D65-0CE22AB9C0DF}"/>
              </a:ext>
            </a:extLst>
          </p:cNvPr>
          <p:cNvSpPr>
            <a:spLocks/>
          </p:cNvSpPr>
          <p:nvPr/>
        </p:nvSpPr>
        <p:spPr bwMode="auto">
          <a:xfrm>
            <a:off x="2301875" y="5157789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stall</a:t>
            </a:r>
            <a:endParaRPr lang="en-AU" altLang="en-US" sz="1800"/>
          </a:p>
        </p:txBody>
      </p:sp>
      <p:sp>
        <p:nvSpPr>
          <p:cNvPr id="45064" name="Text Box 7">
            <a:extLst>
              <a:ext uri="{FF2B5EF4-FFF2-40B4-BE49-F238E27FC236}">
                <a16:creationId xmlns:a16="http://schemas.microsoft.com/office/drawing/2014/main" id="{EE4B58B2-5F6D-4201-BE3E-88A26CCFB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826" y="3225801"/>
            <a:ext cx="2820003" cy="2616101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lw	$t1, 0($t0)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lw	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$t2</a:t>
            </a:r>
            <a:r>
              <a:rPr lang="en-US" altLang="en-US" sz="2000">
                <a:latin typeface="Lucida Console" panose="020B0609040504020204" pitchFamily="49" charset="0"/>
              </a:rPr>
              <a:t>, 4($t0)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lw	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$t4</a:t>
            </a:r>
            <a:r>
              <a:rPr lang="en-US" altLang="en-US" sz="2000">
                <a:latin typeface="Lucida Console" panose="020B0609040504020204" pitchFamily="49" charset="0"/>
              </a:rPr>
              <a:t>, 8($t0)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add	$t3, $t1, 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$t2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sw	$t3, 12($t0)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add	$t5, $t1, 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$t4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sw	$t5, 16($t0)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45065" name="Line 8">
            <a:extLst>
              <a:ext uri="{FF2B5EF4-FFF2-40B4-BE49-F238E27FC236}">
                <a16:creationId xmlns:a16="http://schemas.microsoft.com/office/drawing/2014/main" id="{B95D9B0C-65DE-4163-A909-649254ED2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1" y="4221163"/>
            <a:ext cx="936625" cy="647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Oval 9">
            <a:extLst>
              <a:ext uri="{FF2B5EF4-FFF2-40B4-BE49-F238E27FC236}">
                <a16:creationId xmlns:a16="http://schemas.microsoft.com/office/drawing/2014/main" id="{364FB0B0-CECC-46D5-95C7-7CCC070F0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67" name="Oval 10">
            <a:extLst>
              <a:ext uri="{FF2B5EF4-FFF2-40B4-BE49-F238E27FC236}">
                <a16:creationId xmlns:a16="http://schemas.microsoft.com/office/drawing/2014/main" id="{6D0FB935-4F7F-4A4F-9DB7-882675BC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68" name="Oval 11">
            <a:extLst>
              <a:ext uri="{FF2B5EF4-FFF2-40B4-BE49-F238E27FC236}">
                <a16:creationId xmlns:a16="http://schemas.microsoft.com/office/drawing/2014/main" id="{9270A7E3-B94E-4AE2-9787-33AAB7C99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46529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69" name="Oval 12">
            <a:extLst>
              <a:ext uri="{FF2B5EF4-FFF2-40B4-BE49-F238E27FC236}">
                <a16:creationId xmlns:a16="http://schemas.microsoft.com/office/drawing/2014/main" id="{B922AAD0-0E9D-4703-BF5E-E07EB288D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70" name="Oval 13">
            <a:extLst>
              <a:ext uri="{FF2B5EF4-FFF2-40B4-BE49-F238E27FC236}">
                <a16:creationId xmlns:a16="http://schemas.microsoft.com/office/drawing/2014/main" id="{F5C7612A-0A35-4CB7-9D03-F857B92CE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71" name="Oval 14">
            <a:extLst>
              <a:ext uri="{FF2B5EF4-FFF2-40B4-BE49-F238E27FC236}">
                <a16:creationId xmlns:a16="http://schemas.microsoft.com/office/drawing/2014/main" id="{8492EF47-EE8C-44E2-A2AF-6AFE52AFB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188" y="4292600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72" name="Oval 15">
            <a:extLst>
              <a:ext uri="{FF2B5EF4-FFF2-40B4-BE49-F238E27FC236}">
                <a16:creationId xmlns:a16="http://schemas.microsoft.com/office/drawing/2014/main" id="{B5237BF1-A7CD-4E65-87F2-96C2C53D3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188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73" name="Oval 16">
            <a:extLst>
              <a:ext uri="{FF2B5EF4-FFF2-40B4-BE49-F238E27FC236}">
                <a16:creationId xmlns:a16="http://schemas.microsoft.com/office/drawing/2014/main" id="{0FE7FEB5-226D-473A-926F-0EFD15F82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74" name="Line 17">
            <a:extLst>
              <a:ext uri="{FF2B5EF4-FFF2-40B4-BE49-F238E27FC236}">
                <a16:creationId xmlns:a16="http://schemas.microsoft.com/office/drawing/2014/main" id="{CAB89959-8D4E-471D-AC0C-5D0E70068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3951" y="3819525"/>
            <a:ext cx="879475" cy="292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18">
            <a:extLst>
              <a:ext uri="{FF2B5EF4-FFF2-40B4-BE49-F238E27FC236}">
                <a16:creationId xmlns:a16="http://schemas.microsoft.com/office/drawing/2014/main" id="{7BF82C04-722E-456A-9A9A-39C0CC7B4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4425" y="4918075"/>
            <a:ext cx="903288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19">
            <a:extLst>
              <a:ext uri="{FF2B5EF4-FFF2-40B4-BE49-F238E27FC236}">
                <a16:creationId xmlns:a16="http://schemas.microsoft.com/office/drawing/2014/main" id="{F1F764D5-558B-4E8F-A83C-2927AF576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0238" y="3829051"/>
            <a:ext cx="895350" cy="6080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Line 20">
            <a:extLst>
              <a:ext uri="{FF2B5EF4-FFF2-40B4-BE49-F238E27FC236}">
                <a16:creationId xmlns:a16="http://schemas.microsoft.com/office/drawing/2014/main" id="{23FA6E2D-FC47-473E-A0B5-75C679BC2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8800" y="4287839"/>
            <a:ext cx="966788" cy="846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Text Box 21">
            <a:extLst>
              <a:ext uri="{FF2B5EF4-FFF2-40B4-BE49-F238E27FC236}">
                <a16:creationId xmlns:a16="http://schemas.microsoft.com/office/drawing/2014/main" id="{66089748-80E9-4067-BE06-1E5DF5D7E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9" y="5876925"/>
            <a:ext cx="1146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/>
              <a:t>11 cycles</a:t>
            </a:r>
            <a:endParaRPr lang="en-AU" altLang="en-US" sz="1800"/>
          </a:p>
        </p:txBody>
      </p:sp>
      <p:sp>
        <p:nvSpPr>
          <p:cNvPr id="45079" name="Text Box 22">
            <a:extLst>
              <a:ext uri="{FF2B5EF4-FFF2-40B4-BE49-F238E27FC236}">
                <a16:creationId xmlns:a16="http://schemas.microsoft.com/office/drawing/2014/main" id="{7E588DD8-3DF7-4B9A-98CA-71EB8CAB2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5876925"/>
            <a:ext cx="1146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/>
              <a:t>13 cycles</a:t>
            </a:r>
            <a:endParaRPr lang="en-AU" altLang="en-US"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FD5EE-E7FD-4799-A541-FC453412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555252EF-39B6-49F4-981E-BFED85389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 Hazards</a:t>
            </a:r>
            <a:endParaRPr lang="en-AU" altLang="en-US"/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2EA7B3A-32B1-4176-9B76-B3040EA93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Branch determines flow of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Fetching next instruction depends on branch outcome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Pipeline can’t always fetch correct instruction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Still working on ID stage of branch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MIPS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Need to compare registers and compute target early in the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Add hardware to do it in ID stage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6E3FD4-8FE1-4018-896F-5EDF40D2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6" descr="f04-31-P374493">
            <a:extLst>
              <a:ext uri="{FF2B5EF4-FFF2-40B4-BE49-F238E27FC236}">
                <a16:creationId xmlns:a16="http://schemas.microsoft.com/office/drawing/2014/main" id="{0B457EB3-5673-4E55-BB3F-AEDD72615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2852738"/>
            <a:ext cx="6042025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Rectangle 2">
            <a:extLst>
              <a:ext uri="{FF2B5EF4-FFF2-40B4-BE49-F238E27FC236}">
                <a16:creationId xmlns:a16="http://schemas.microsoft.com/office/drawing/2014/main" id="{D391D4A0-4AD5-4329-997A-84B603C66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3572" y="798973"/>
            <a:ext cx="9520158" cy="642034"/>
          </a:xfrm>
        </p:spPr>
        <p:txBody>
          <a:bodyPr/>
          <a:lstStyle/>
          <a:p>
            <a:pPr eaLnBrk="1" hangingPunct="1"/>
            <a:r>
              <a:rPr lang="en-US" altLang="en-US" dirty="0"/>
              <a:t>Stall on Branch</a:t>
            </a:r>
            <a:endParaRPr lang="en-AU" altLang="en-US" dirty="0"/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897A9A4C-FC66-47B9-94FB-B9FEC61D0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687512"/>
            <a:ext cx="8270875" cy="744538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/>
              <a:t>Wait until branch outcome determined before fetching next instruction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6CC1EB-6270-47F5-B097-B6CDA599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EC9A4414-49DB-4595-A4E7-5BC05C885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Prediction</a:t>
            </a:r>
            <a:endParaRPr lang="en-AU" altLang="en-US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4E39B17-CE82-4DC7-BDFB-29C99D511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Longer pipelines can’t readily determine branch outcome early</a:t>
            </a:r>
          </a:p>
          <a:p>
            <a:pPr lvl="1" eaLnBrk="1" hangingPunct="1"/>
            <a:r>
              <a:rPr lang="en-US" altLang="en-US"/>
              <a:t>Stall penalty becomes unacceptable</a:t>
            </a:r>
          </a:p>
          <a:p>
            <a:pPr eaLnBrk="1" hangingPunct="1"/>
            <a:r>
              <a:rPr lang="en-US" altLang="en-US"/>
              <a:t>Predict outcome of branch</a:t>
            </a:r>
          </a:p>
          <a:p>
            <a:pPr lvl="1" eaLnBrk="1" hangingPunct="1"/>
            <a:r>
              <a:rPr lang="en-US" altLang="en-US"/>
              <a:t>Only stall if prediction is wrong</a:t>
            </a:r>
          </a:p>
          <a:p>
            <a:pPr eaLnBrk="1" hangingPunct="1"/>
            <a:r>
              <a:rPr lang="en-US" altLang="en-US"/>
              <a:t>In MIPS pipeline</a:t>
            </a:r>
          </a:p>
          <a:p>
            <a:pPr lvl="1" eaLnBrk="1" hangingPunct="1"/>
            <a:r>
              <a:rPr lang="en-US" altLang="en-US"/>
              <a:t>Can predict branches not taken</a:t>
            </a:r>
          </a:p>
          <a:p>
            <a:pPr lvl="1" eaLnBrk="1" hangingPunct="1"/>
            <a:r>
              <a:rPr lang="en-US" altLang="en-US"/>
              <a:t>Fetch instruction after branch, with no delay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CFC22-0DFA-44E7-B6D6-1EC9ECC7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7" descr="f04-32-P374493">
            <a:extLst>
              <a:ext uri="{FF2B5EF4-FFF2-40B4-BE49-F238E27FC236}">
                <a16:creationId xmlns:a16="http://schemas.microsoft.com/office/drawing/2014/main" id="{E98E7414-D3CC-41B1-BDE6-AE046358A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4" y="1268414"/>
            <a:ext cx="6035675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2">
            <a:extLst>
              <a:ext uri="{FF2B5EF4-FFF2-40B4-BE49-F238E27FC236}">
                <a16:creationId xmlns:a16="http://schemas.microsoft.com/office/drawing/2014/main" id="{20034396-7A21-4477-9378-9502EC0AA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9817" y="318971"/>
            <a:ext cx="9520158" cy="731791"/>
          </a:xfrm>
        </p:spPr>
        <p:txBody>
          <a:bodyPr/>
          <a:lstStyle/>
          <a:p>
            <a:pPr eaLnBrk="1" hangingPunct="1"/>
            <a:r>
              <a:rPr lang="en-US" altLang="en-US" dirty="0"/>
              <a:t>MIPS with Predict Not Taken</a:t>
            </a:r>
            <a:endParaRPr lang="en-AU" altLang="en-US" dirty="0"/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73E46C1E-4051-4B51-BD18-41E78EB1B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2133601"/>
            <a:ext cx="12954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/>
              <a:t>Prediction correct</a:t>
            </a:r>
            <a:endParaRPr lang="en-AU" altLang="en-US" sz="1800"/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00DF45C6-4112-40B0-8CEB-4957CEE20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797426"/>
            <a:ext cx="12954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/>
              <a:t>Prediction incorrect</a:t>
            </a:r>
            <a:endParaRPr lang="en-AU" altLang="en-US"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3B5A36-F21E-4E5D-B8E4-80BCBF30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779F-6119-4F35-8B2A-6CD3BF36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FC8D6-5C88-4FC0-9A72-05E3C630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Fundamentals</a:t>
            </a:r>
          </a:p>
          <a:p>
            <a:r>
              <a:rPr lang="en-US" dirty="0"/>
              <a:t>Pipelining performance</a:t>
            </a:r>
          </a:p>
          <a:p>
            <a:r>
              <a:rPr lang="en-US" dirty="0"/>
              <a:t>Hazards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B13FB-E187-4E94-98F0-92BFB45E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95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2F6D2FD7-A9A5-4D9B-9365-E8F5F6ED2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More-Realistic Branch Prediction</a:t>
            </a:r>
            <a:endParaRPr lang="en-AU" altLang="en-US" sz="4000"/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C32F5FA-D07D-40D7-BB43-D503D33DC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sz="2800"/>
              <a:t>Static branch prediction</a:t>
            </a:r>
          </a:p>
          <a:p>
            <a:pPr lvl="1" eaLnBrk="1" hangingPunct="1"/>
            <a:r>
              <a:rPr lang="en-US" altLang="en-US" sz="2400"/>
              <a:t>Based on typical branch behavior</a:t>
            </a:r>
          </a:p>
          <a:p>
            <a:pPr lvl="1" eaLnBrk="1" hangingPunct="1"/>
            <a:r>
              <a:rPr lang="en-US" altLang="en-US" sz="2400"/>
              <a:t>Example: loop and if-statement branches</a:t>
            </a:r>
          </a:p>
          <a:p>
            <a:pPr lvl="2" eaLnBrk="1" hangingPunct="1"/>
            <a:r>
              <a:rPr lang="en-US" altLang="en-US" sz="2000"/>
              <a:t>Predict backward branches taken</a:t>
            </a:r>
          </a:p>
          <a:p>
            <a:pPr lvl="2" eaLnBrk="1" hangingPunct="1"/>
            <a:r>
              <a:rPr lang="en-US" altLang="en-US" sz="2000"/>
              <a:t>Predict forward branches not taken</a:t>
            </a:r>
          </a:p>
          <a:p>
            <a:pPr eaLnBrk="1" hangingPunct="1"/>
            <a:r>
              <a:rPr lang="en-US" altLang="en-US" sz="2800"/>
              <a:t>Dynamic branch prediction</a:t>
            </a:r>
          </a:p>
          <a:p>
            <a:pPr lvl="1" eaLnBrk="1" hangingPunct="1"/>
            <a:r>
              <a:rPr lang="en-US" altLang="en-US" sz="2400"/>
              <a:t>Hardware measures actual branch behavior</a:t>
            </a:r>
          </a:p>
          <a:p>
            <a:pPr lvl="2" eaLnBrk="1" hangingPunct="1"/>
            <a:r>
              <a:rPr lang="en-US" altLang="en-US" sz="2000"/>
              <a:t>e.g., record recent history of each branch</a:t>
            </a:r>
          </a:p>
          <a:p>
            <a:pPr lvl="1" eaLnBrk="1" hangingPunct="1"/>
            <a:r>
              <a:rPr lang="en-US" altLang="en-US" sz="2400"/>
              <a:t>Assume future behavior will continue the trend</a:t>
            </a:r>
          </a:p>
          <a:p>
            <a:pPr lvl="2" eaLnBrk="1" hangingPunct="1"/>
            <a:r>
              <a:rPr lang="en-US" altLang="en-US" sz="2000"/>
              <a:t>When wrong, stall while re-fetching, and update history</a:t>
            </a:r>
            <a:endParaRPr lang="en-AU" alt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F6013C-9CBD-41C9-89AF-AF8F5FDD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45E07FC3-EDA8-4EBE-B93F-4113D5815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Summary</a:t>
            </a:r>
            <a:endParaRPr lang="en-AU" altLang="en-US"/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F79FEA4-A378-42C6-8978-4A83FBAD2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844676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en-US"/>
              <a:t>Pipelining improves performance by increasing instruction throughput</a:t>
            </a:r>
          </a:p>
          <a:p>
            <a:pPr lvl="1" eaLnBrk="1" hangingPunct="1"/>
            <a:r>
              <a:rPr lang="en-US" altLang="en-US"/>
              <a:t>Executes multiple instructions in parallel</a:t>
            </a:r>
          </a:p>
          <a:p>
            <a:pPr lvl="1" eaLnBrk="1" hangingPunct="1"/>
            <a:r>
              <a:rPr lang="en-US" altLang="en-US"/>
              <a:t>Each instruction has the same latency</a:t>
            </a:r>
          </a:p>
          <a:p>
            <a:pPr eaLnBrk="1" hangingPunct="1"/>
            <a:r>
              <a:rPr lang="en-US" altLang="en-US"/>
              <a:t>Subject to hazards</a:t>
            </a:r>
          </a:p>
          <a:p>
            <a:pPr lvl="1" eaLnBrk="1" hangingPunct="1"/>
            <a:r>
              <a:rPr lang="en-US" altLang="en-US"/>
              <a:t>Structure, data, control</a:t>
            </a:r>
          </a:p>
          <a:p>
            <a:pPr eaLnBrk="1" hangingPunct="1"/>
            <a:r>
              <a:rPr lang="en-AU" altLang="en-US"/>
              <a:t>Instruction set design affects complexity of pipeline implementation</a:t>
            </a:r>
          </a:p>
        </p:txBody>
      </p:sp>
      <p:sp>
        <p:nvSpPr>
          <p:cNvPr id="51205" name="Text Box 4">
            <a:extLst>
              <a:ext uri="{FF2B5EF4-FFF2-40B4-BE49-F238E27FC236}">
                <a16:creationId xmlns:a16="http://schemas.microsoft.com/office/drawing/2014/main" id="{15E426FF-3F8B-406E-9B25-52B9EAA5C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089" y="681078"/>
            <a:ext cx="2865272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FAABD1-29B4-4C64-AD37-4D9DECF4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8" descr="f04-25-P374493">
            <a:extLst>
              <a:ext uri="{FF2B5EF4-FFF2-40B4-BE49-F238E27FC236}">
                <a16:creationId xmlns:a16="http://schemas.microsoft.com/office/drawing/2014/main" id="{6522D006-FF55-4BB3-8613-2C93EB58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163" y="2324507"/>
            <a:ext cx="4484687" cy="322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2">
            <a:extLst>
              <a:ext uri="{FF2B5EF4-FFF2-40B4-BE49-F238E27FC236}">
                <a16:creationId xmlns:a16="http://schemas.microsoft.com/office/drawing/2014/main" id="{BF68706E-A4B3-4912-A672-F85AAFD3A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8840" y="269271"/>
            <a:ext cx="9520158" cy="771060"/>
          </a:xfrm>
        </p:spPr>
        <p:txBody>
          <a:bodyPr/>
          <a:lstStyle/>
          <a:p>
            <a:pPr eaLnBrk="1" hangingPunct="1"/>
            <a:r>
              <a:rPr lang="en-US" altLang="en-US" dirty="0"/>
              <a:t>Pipelining Analogy</a:t>
            </a:r>
            <a:endParaRPr lang="en-AU" altLang="en-US" dirty="0"/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C4D3A159-6733-4900-A445-857582A9B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0562" y="1309602"/>
            <a:ext cx="8270875" cy="89534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Pipelined laundry: overlapping execution</a:t>
            </a:r>
          </a:p>
          <a:p>
            <a:r>
              <a:rPr lang="en-US" altLang="en-US" dirty="0"/>
              <a:t>Parallelism improves performance</a:t>
            </a:r>
          </a:p>
        </p:txBody>
      </p:sp>
      <p:sp>
        <p:nvSpPr>
          <p:cNvPr id="33798" name="Text Box 4">
            <a:extLst>
              <a:ext uri="{FF2B5EF4-FFF2-40B4-BE49-F238E27FC236}">
                <a16:creationId xmlns:a16="http://schemas.microsoft.com/office/drawing/2014/main" id="{AC27A3CD-62C8-49E3-99D2-A26D56AF7EC7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836819" y="1464469"/>
            <a:ext cx="3295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§4.5 An Overview of Pipelining</a:t>
            </a:r>
          </a:p>
        </p:txBody>
      </p:sp>
      <p:sp>
        <p:nvSpPr>
          <p:cNvPr id="33799" name="Rectangle 6">
            <a:extLst>
              <a:ext uri="{FF2B5EF4-FFF2-40B4-BE49-F238E27FC236}">
                <a16:creationId xmlns:a16="http://schemas.microsoft.com/office/drawing/2014/main" id="{7AAF0E9A-A6AE-4107-B626-710659C8B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4" y="2708275"/>
            <a:ext cx="3797047" cy="275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Four loads: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/>
              <a:t>Speedup</a:t>
            </a:r>
            <a:br>
              <a:rPr lang="en-US" altLang="en-US" sz="2000" dirty="0"/>
            </a:br>
            <a:r>
              <a:rPr lang="en-US" altLang="en-US" sz="2000" dirty="0"/>
              <a:t>= 8/3.5 = 2.3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A988CA-6A29-4986-86B3-DE5B4144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0704173D-CD0D-4485-BC5D-0C4426E02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Pipeline</a:t>
            </a:r>
            <a:endParaRPr lang="en-AU" altLang="en-US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E18D671-0FAE-44B1-BB0A-FC80C9FE8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Five stages, one step per stage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IF: Instruction fetch from memory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ID: Instruction decode &amp; register read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EX: Execute operation or calculate address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MEM: Access memory operand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WB: Write result back to register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C6A1EB-A9C9-4B67-AFFF-0FA500E6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DDC05EE8-A9BC-41FC-8E00-5556F9356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2988" y="641808"/>
            <a:ext cx="9520158" cy="771060"/>
          </a:xfrm>
        </p:spPr>
        <p:txBody>
          <a:bodyPr/>
          <a:lstStyle/>
          <a:p>
            <a:pPr eaLnBrk="1" hangingPunct="1"/>
            <a:r>
              <a:rPr lang="en-US" altLang="en-US" dirty="0"/>
              <a:t>Pipeline Performance</a:t>
            </a:r>
            <a:endParaRPr lang="en-AU" altLang="en-US" dirty="0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2BDECE5-B655-4AF6-AE1B-A988A1F36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412868"/>
            <a:ext cx="8270875" cy="224631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800" dirty="0"/>
              <a:t>Assume time for stages is</a:t>
            </a:r>
          </a:p>
          <a:p>
            <a:pPr lvl="1" eaLnBrk="1" hangingPunct="1"/>
            <a:r>
              <a:rPr lang="en-US" altLang="en-US" sz="2400" dirty="0"/>
              <a:t>100ps for register read or write</a:t>
            </a:r>
          </a:p>
          <a:p>
            <a:pPr lvl="1" eaLnBrk="1" hangingPunct="1"/>
            <a:r>
              <a:rPr lang="en-US" altLang="en-US" sz="2400" dirty="0"/>
              <a:t>200ps for other stages</a:t>
            </a:r>
          </a:p>
          <a:p>
            <a:pPr eaLnBrk="1" hangingPunct="1"/>
            <a:r>
              <a:rPr lang="en-US" altLang="en-US" sz="2800" dirty="0"/>
              <a:t>Compare pipelined </a:t>
            </a:r>
            <a:r>
              <a:rPr lang="en-US" altLang="en-US" sz="2800" dirty="0" err="1"/>
              <a:t>datapath</a:t>
            </a:r>
            <a:r>
              <a:rPr lang="en-US" altLang="en-US" sz="2800" dirty="0"/>
              <a:t> with single-cycle </a:t>
            </a:r>
            <a:r>
              <a:rPr lang="en-US" altLang="en-US" sz="2800" dirty="0" err="1"/>
              <a:t>datapath</a:t>
            </a:r>
            <a:endParaRPr lang="en-US" altLang="en-US" sz="2800" dirty="0"/>
          </a:p>
        </p:txBody>
      </p:sp>
      <p:graphicFrame>
        <p:nvGraphicFramePr>
          <p:cNvPr id="327684" name="Group 4">
            <a:extLst>
              <a:ext uri="{FF2B5EF4-FFF2-40B4-BE49-F238E27FC236}">
                <a16:creationId xmlns:a16="http://schemas.microsoft.com/office/drawing/2014/main" id="{9EF314EC-1E5A-4ED1-BD63-4048AFF0F838}"/>
              </a:ext>
            </a:extLst>
          </p:cNvPr>
          <p:cNvGraphicFramePr>
            <a:graphicFrameLocks noGrp="1"/>
          </p:cNvGraphicFramePr>
          <p:nvPr/>
        </p:nvGraphicFramePr>
        <p:xfrm>
          <a:off x="1919289" y="3846514"/>
          <a:ext cx="8353425" cy="2246319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 fetch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time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R-format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84B0A-D082-464D-8456-DD5B7192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6" descr="f04-27-P374493">
            <a:extLst>
              <a:ext uri="{FF2B5EF4-FFF2-40B4-BE49-F238E27FC236}">
                <a16:creationId xmlns:a16="http://schemas.microsoft.com/office/drawing/2014/main" id="{9F8C84DB-D3D2-4D77-A27B-F0CB4D04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1520260"/>
            <a:ext cx="6621463" cy="466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2">
            <a:extLst>
              <a:ext uri="{FF2B5EF4-FFF2-40B4-BE49-F238E27FC236}">
                <a16:creationId xmlns:a16="http://schemas.microsoft.com/office/drawing/2014/main" id="{AF3787B6-2068-457C-9819-BFD589E61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0549" y="119591"/>
            <a:ext cx="9520158" cy="838377"/>
          </a:xfrm>
        </p:spPr>
        <p:txBody>
          <a:bodyPr/>
          <a:lstStyle/>
          <a:p>
            <a:pPr eaLnBrk="1" hangingPunct="1"/>
            <a:r>
              <a:rPr lang="en-US" altLang="en-US" dirty="0"/>
              <a:t>Pipeline Performance</a:t>
            </a:r>
            <a:endParaRPr lang="en-AU" altLang="en-US" dirty="0"/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CA27E4E3-5C55-463D-AF1F-492D347D4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1196975"/>
            <a:ext cx="26765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/>
              <a:t>Single-cycle (T</a:t>
            </a:r>
            <a:r>
              <a:rPr lang="en-US" altLang="en-US" sz="1800" baseline="-25000"/>
              <a:t>c</a:t>
            </a:r>
            <a:r>
              <a:rPr lang="en-US" altLang="en-US" sz="1800"/>
              <a:t>= 800ps)</a:t>
            </a:r>
            <a:endParaRPr lang="en-AU" altLang="en-US" sz="1800"/>
          </a:p>
        </p:txBody>
      </p:sp>
      <p:sp>
        <p:nvSpPr>
          <p:cNvPr id="36870" name="Text Box 5">
            <a:extLst>
              <a:ext uri="{FF2B5EF4-FFF2-40B4-BE49-F238E27FC236}">
                <a16:creationId xmlns:a16="http://schemas.microsoft.com/office/drawing/2014/main" id="{2D34E790-DB31-4582-A6E6-942AEE67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3644900"/>
            <a:ext cx="23844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/>
              <a:t>Pipelined (T</a:t>
            </a:r>
            <a:r>
              <a:rPr lang="en-US" altLang="en-US" sz="1800" baseline="-25000"/>
              <a:t>c</a:t>
            </a:r>
            <a:r>
              <a:rPr lang="en-US" altLang="en-US" sz="1800"/>
              <a:t>= 200ps)</a:t>
            </a:r>
            <a:endParaRPr lang="en-AU" altLang="en-US"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34758-158F-4304-AACF-0636CD71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7" descr="f04-35-P374493">
            <a:extLst>
              <a:ext uri="{FF2B5EF4-FFF2-40B4-BE49-F238E27FC236}">
                <a16:creationId xmlns:a16="http://schemas.microsoft.com/office/drawing/2014/main" id="{3552916F-493A-474B-A9EE-1EAD968CD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2492376"/>
            <a:ext cx="7993063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2">
            <a:extLst>
              <a:ext uri="{FF2B5EF4-FFF2-40B4-BE49-F238E27FC236}">
                <a16:creationId xmlns:a16="http://schemas.microsoft.com/office/drawing/2014/main" id="{25271B74-9503-464F-B355-375E78BD7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16103" y="482444"/>
            <a:ext cx="9520158" cy="582768"/>
          </a:xfrm>
        </p:spPr>
        <p:txBody>
          <a:bodyPr/>
          <a:lstStyle/>
          <a:p>
            <a:pPr eaLnBrk="1" hangingPunct="1"/>
            <a:r>
              <a:rPr lang="en-US" altLang="en-US" dirty="0"/>
              <a:t>Pipeline registers</a:t>
            </a:r>
            <a:endParaRPr lang="en-AU" altLang="en-US" dirty="0"/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D265F62A-D6AD-4026-B3C7-D1AF9DA99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351837" cy="1306512"/>
          </a:xfrm>
        </p:spPr>
        <p:txBody>
          <a:bodyPr/>
          <a:lstStyle/>
          <a:p>
            <a:pPr eaLnBrk="1" hangingPunct="1"/>
            <a:r>
              <a:rPr lang="en-US" altLang="en-US"/>
              <a:t>Need registers between stages</a:t>
            </a:r>
          </a:p>
          <a:p>
            <a:pPr lvl="1" eaLnBrk="1" hangingPunct="1"/>
            <a:r>
              <a:rPr lang="en-US" altLang="en-US"/>
              <a:t>To hold information produced in previous cycle</a:t>
            </a:r>
            <a:endParaRPr lang="en-A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AEB73DED-4444-46E2-9EC7-F10A0C9F2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Speedup</a:t>
            </a:r>
            <a:endParaRPr lang="en-AU" altLang="en-US"/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55A50BC-BA15-4767-99CB-A831E4AC5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all stages are balanced</a:t>
            </a:r>
          </a:p>
          <a:p>
            <a:pPr lvl="1" eaLnBrk="1" hangingPunct="1"/>
            <a:r>
              <a:rPr lang="en-US" altLang="en-US" dirty="0"/>
              <a:t>i.e., all take the same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pipelined</a:t>
            </a:r>
            <a:br>
              <a:rPr lang="en-US" altLang="en-US" dirty="0"/>
            </a:br>
            <a:r>
              <a:rPr lang="en-US" altLang="en-US" dirty="0"/>
              <a:t>=     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nonpipelined</a:t>
            </a:r>
            <a:br>
              <a:rPr lang="en-US" altLang="en-US" dirty="0"/>
            </a:br>
            <a:r>
              <a:rPr lang="en-US" altLang="en-US" dirty="0"/>
              <a:t>		Number of stages</a:t>
            </a:r>
          </a:p>
          <a:p>
            <a:pPr eaLnBrk="1" hangingPunct="1"/>
            <a:r>
              <a:rPr lang="en-US" altLang="en-US" dirty="0"/>
              <a:t>If not balanced, speedup is less</a:t>
            </a:r>
          </a:p>
          <a:p>
            <a:pPr eaLnBrk="1" hangingPunct="1"/>
            <a:r>
              <a:rPr lang="en-US" altLang="en-US" dirty="0"/>
              <a:t>Speedup due to increased throughput</a:t>
            </a:r>
          </a:p>
          <a:p>
            <a:pPr lvl="1" eaLnBrk="1" hangingPunct="1"/>
            <a:r>
              <a:rPr lang="en-US" altLang="en-US" dirty="0"/>
              <a:t>Latency (time for each instruction) does not decrease</a:t>
            </a:r>
            <a:endParaRPr lang="en-AU" altLang="en-US" dirty="0"/>
          </a:p>
        </p:txBody>
      </p:sp>
      <p:sp>
        <p:nvSpPr>
          <p:cNvPr id="37893" name="Line 4">
            <a:extLst>
              <a:ext uri="{FF2B5EF4-FFF2-40B4-BE49-F238E27FC236}">
                <a16:creationId xmlns:a16="http://schemas.microsoft.com/office/drawing/2014/main" id="{ECC1A73F-9581-453C-B794-75EB10A02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9784" y="3500525"/>
            <a:ext cx="5386934" cy="252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FDA8F-C9E7-4738-885E-EB7423E5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3A2CEB8B-77BC-462A-A9FE-3DA19D0D7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Pipelining and ISA Design</a:t>
            </a:r>
            <a:endParaRPr lang="en-AU" altLang="en-US"/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403A9EB-F09D-4491-9466-F2C33D063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MIPS ISA designed for pipelining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All instructions are 32-bits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Easier to fetch and decode in one cycle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c.f. x86: 1- to 17-byte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Few and regular instruction formats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decode and read registers in one 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Load/store addressing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calculate address in 3</a:t>
            </a:r>
            <a:r>
              <a:rPr lang="en-US" altLang="en-US" baseline="30000"/>
              <a:t>rd</a:t>
            </a:r>
            <a:r>
              <a:rPr lang="en-US" altLang="en-US"/>
              <a:t> stage, access memory in 4</a:t>
            </a:r>
            <a:r>
              <a:rPr lang="en-US" altLang="en-US" baseline="30000"/>
              <a:t>th</a:t>
            </a:r>
            <a:r>
              <a:rPr lang="en-US" altLang="en-US"/>
              <a:t> stage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Alignment of memory operands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Memory access takes only one cycle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55157D-7631-452F-AC3C-8610FC01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975</TotalTime>
  <Words>914</Words>
  <Application>Microsoft Office PowerPoint</Application>
  <PresentationFormat>Widescreen</PresentationFormat>
  <Paragraphs>269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Calibri</vt:lpstr>
      <vt:lpstr>Lucida Console</vt:lpstr>
      <vt:lpstr>Palatino Linotype</vt:lpstr>
      <vt:lpstr>Times New Roman</vt:lpstr>
      <vt:lpstr>Wingdings</vt:lpstr>
      <vt:lpstr>Gallery</vt:lpstr>
      <vt:lpstr>Processor design Pipelining</vt:lpstr>
      <vt:lpstr>Outline</vt:lpstr>
      <vt:lpstr>Pipelining Analogy</vt:lpstr>
      <vt:lpstr>MIPS Pipeline</vt:lpstr>
      <vt:lpstr>Pipeline Performance</vt:lpstr>
      <vt:lpstr>Pipeline Performance</vt:lpstr>
      <vt:lpstr>Pipeline registers</vt:lpstr>
      <vt:lpstr>Pipeline Speedup</vt:lpstr>
      <vt:lpstr>Pipelining and ISA Design</vt:lpstr>
      <vt:lpstr>Hazards</vt:lpstr>
      <vt:lpstr>Structure Hazards</vt:lpstr>
      <vt:lpstr>Data Hazards</vt:lpstr>
      <vt:lpstr>Forwarding (aka Bypassing)</vt:lpstr>
      <vt:lpstr>Load-Use Data Hazard</vt:lpstr>
      <vt:lpstr>Code Scheduling to Avoid Stalls</vt:lpstr>
      <vt:lpstr>Control Hazards</vt:lpstr>
      <vt:lpstr>Stall on Branch</vt:lpstr>
      <vt:lpstr>Branch Prediction</vt:lpstr>
      <vt:lpstr>MIPS with Predict Not Taken</vt:lpstr>
      <vt:lpstr>More-Realistic Branch Prediction</vt:lpstr>
      <vt:lpstr>Pipeline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 design Pipelining</dc:title>
  <dc:creator>Francis Leung</dc:creator>
  <cp:lastModifiedBy>Francis Leung</cp:lastModifiedBy>
  <cp:revision>2</cp:revision>
  <dcterms:created xsi:type="dcterms:W3CDTF">2019-11-18T00:16:26Z</dcterms:created>
  <dcterms:modified xsi:type="dcterms:W3CDTF">2019-11-26T00:49:11Z</dcterms:modified>
</cp:coreProperties>
</file>