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71" r:id="rId3"/>
    <p:sldId id="273" r:id="rId4"/>
    <p:sldId id="274" r:id="rId5"/>
    <p:sldId id="282" r:id="rId6"/>
    <p:sldId id="284" r:id="rId7"/>
    <p:sldId id="285" r:id="rId8"/>
    <p:sldId id="286" r:id="rId9"/>
    <p:sldId id="289" r:id="rId10"/>
    <p:sldId id="287" r:id="rId11"/>
    <p:sldId id="288"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4" r:id="rId26"/>
    <p:sldId id="305" r:id="rId27"/>
    <p:sldId id="306" r:id="rId28"/>
    <p:sldId id="307" r:id="rId29"/>
    <p:sldId id="308" r:id="rId30"/>
    <p:sldId id="30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DBA765-D361-4A1A-9550-8550B1940259}" v="33" dt="2019-11-17T18:54:46.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8052" autoAdjust="0"/>
  </p:normalViewPr>
  <p:slideViewPr>
    <p:cSldViewPr snapToGrid="0">
      <p:cViewPr varScale="1">
        <p:scale>
          <a:sx n="83" d="100"/>
          <a:sy n="83" d="100"/>
        </p:scale>
        <p:origin x="45"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Leung" userId="a21597cc3ce00b8f" providerId="LiveId" clId="{F9DBA765-D361-4A1A-9550-8550B1940259}"/>
    <pc:docChg chg="undo custSel modSld sldOrd">
      <pc:chgData name="Francis Leung" userId="a21597cc3ce00b8f" providerId="LiveId" clId="{F9DBA765-D361-4A1A-9550-8550B1940259}" dt="2019-11-17T18:54:46.220" v="1703"/>
      <pc:docMkLst>
        <pc:docMk/>
      </pc:docMkLst>
      <pc:sldChg chg="modSp">
        <pc:chgData name="Francis Leung" userId="a21597cc3ce00b8f" providerId="LiveId" clId="{F9DBA765-D361-4A1A-9550-8550B1940259}" dt="2019-11-12T18:28:55.211" v="1582" actId="27636"/>
        <pc:sldMkLst>
          <pc:docMk/>
          <pc:sldMk cId="0" sldId="273"/>
        </pc:sldMkLst>
        <pc:spChg chg="mod">
          <ac:chgData name="Francis Leung" userId="a21597cc3ce00b8f" providerId="LiveId" clId="{F9DBA765-D361-4A1A-9550-8550B1940259}" dt="2019-11-09T21:36:17.537" v="6" actId="20577"/>
          <ac:spMkLst>
            <pc:docMk/>
            <pc:sldMk cId="0" sldId="273"/>
            <ac:spMk id="5123" creationId="{7784E1CC-0FD1-49F9-A6D0-0B82E05EFA6F}"/>
          </ac:spMkLst>
        </pc:spChg>
        <pc:spChg chg="mod">
          <ac:chgData name="Francis Leung" userId="a21597cc3ce00b8f" providerId="LiveId" clId="{F9DBA765-D361-4A1A-9550-8550B1940259}" dt="2019-11-12T18:28:55.211" v="1582" actId="27636"/>
          <ac:spMkLst>
            <pc:docMk/>
            <pc:sldMk cId="0" sldId="273"/>
            <ac:spMk id="5124" creationId="{45F78AC8-AE06-40BD-9941-7C024E31DAED}"/>
          </ac:spMkLst>
        </pc:spChg>
      </pc:sldChg>
      <pc:sldChg chg="modSp">
        <pc:chgData name="Francis Leung" userId="a21597cc3ce00b8f" providerId="LiveId" clId="{F9DBA765-D361-4A1A-9550-8550B1940259}" dt="2019-11-09T21:56:56.306" v="8" actId="1076"/>
        <pc:sldMkLst>
          <pc:docMk/>
          <pc:sldMk cId="0" sldId="284"/>
        </pc:sldMkLst>
        <pc:picChg chg="mod">
          <ac:chgData name="Francis Leung" userId="a21597cc3ce00b8f" providerId="LiveId" clId="{F9DBA765-D361-4A1A-9550-8550B1940259}" dt="2019-11-09T21:56:56.306" v="8" actId="1076"/>
          <ac:picMkLst>
            <pc:docMk/>
            <pc:sldMk cId="0" sldId="284"/>
            <ac:picMk id="8195" creationId="{2C3EEEC5-84C2-4F96-B50F-8B332E9C3D48}"/>
          </ac:picMkLst>
        </pc:picChg>
      </pc:sldChg>
      <pc:sldChg chg="ord modNotesTx">
        <pc:chgData name="Francis Leung" userId="a21597cc3ce00b8f" providerId="LiveId" clId="{F9DBA765-D361-4A1A-9550-8550B1940259}" dt="2019-11-09T22:47:50.019" v="446"/>
        <pc:sldMkLst>
          <pc:docMk/>
          <pc:sldMk cId="0" sldId="289"/>
        </pc:sldMkLst>
      </pc:sldChg>
      <pc:sldChg chg="modSp">
        <pc:chgData name="Francis Leung" userId="a21597cc3ce00b8f" providerId="LiveId" clId="{F9DBA765-D361-4A1A-9550-8550B1940259}" dt="2019-11-09T22:48:26.377" v="447" actId="1076"/>
        <pc:sldMkLst>
          <pc:docMk/>
          <pc:sldMk cId="0" sldId="291"/>
        </pc:sldMkLst>
        <pc:spChg chg="mod">
          <ac:chgData name="Francis Leung" userId="a21597cc3ce00b8f" providerId="LiveId" clId="{F9DBA765-D361-4A1A-9550-8550B1940259}" dt="2019-11-09T22:48:26.377" v="447" actId="1076"/>
          <ac:spMkLst>
            <pc:docMk/>
            <pc:sldMk cId="0" sldId="291"/>
            <ac:spMk id="15363" creationId="{8C6A3E54-BDAC-4ABD-9A7C-729B9184AD0A}"/>
          </ac:spMkLst>
        </pc:spChg>
      </pc:sldChg>
      <pc:sldChg chg="modSp modNotesTx">
        <pc:chgData name="Francis Leung" userId="a21597cc3ce00b8f" providerId="LiveId" clId="{F9DBA765-D361-4A1A-9550-8550B1940259}" dt="2019-11-09T23:36:00.609" v="557" actId="20577"/>
        <pc:sldMkLst>
          <pc:docMk/>
          <pc:sldMk cId="0" sldId="292"/>
        </pc:sldMkLst>
        <pc:spChg chg="mod">
          <ac:chgData name="Francis Leung" userId="a21597cc3ce00b8f" providerId="LiveId" clId="{F9DBA765-D361-4A1A-9550-8550B1940259}" dt="2019-11-09T23:15:09.992" v="448" actId="1076"/>
          <ac:spMkLst>
            <pc:docMk/>
            <pc:sldMk cId="0" sldId="292"/>
            <ac:spMk id="16388" creationId="{21FF8CDA-C7C6-4546-B371-200154E7F453}"/>
          </ac:spMkLst>
        </pc:spChg>
        <pc:spChg chg="mod">
          <ac:chgData name="Francis Leung" userId="a21597cc3ce00b8f" providerId="LiveId" clId="{F9DBA765-D361-4A1A-9550-8550B1940259}" dt="2019-11-09T23:15:15.341" v="449" actId="1076"/>
          <ac:spMkLst>
            <pc:docMk/>
            <pc:sldMk cId="0" sldId="292"/>
            <ac:spMk id="16389" creationId="{42C4EEC3-51C2-447C-93C0-D4B2DDC5BF14}"/>
          </ac:spMkLst>
        </pc:spChg>
      </pc:sldChg>
      <pc:sldChg chg="modSp modNotesTx">
        <pc:chgData name="Francis Leung" userId="a21597cc3ce00b8f" providerId="LiveId" clId="{F9DBA765-D361-4A1A-9550-8550B1940259}" dt="2019-11-09T23:41:37.777" v="835" actId="20577"/>
        <pc:sldMkLst>
          <pc:docMk/>
          <pc:sldMk cId="0" sldId="293"/>
        </pc:sldMkLst>
        <pc:spChg chg="mod">
          <ac:chgData name="Francis Leung" userId="a21597cc3ce00b8f" providerId="LiveId" clId="{F9DBA765-D361-4A1A-9550-8550B1940259}" dt="2019-11-09T23:22:27.130" v="457" actId="1076"/>
          <ac:spMkLst>
            <pc:docMk/>
            <pc:sldMk cId="0" sldId="293"/>
            <ac:spMk id="17412" creationId="{FA25D975-8E96-46D5-B86E-E8649BB026CF}"/>
          </ac:spMkLst>
        </pc:spChg>
        <pc:spChg chg="mod">
          <ac:chgData name="Francis Leung" userId="a21597cc3ce00b8f" providerId="LiveId" clId="{F9DBA765-D361-4A1A-9550-8550B1940259}" dt="2019-11-09T23:22:45.831" v="462" actId="1076"/>
          <ac:spMkLst>
            <pc:docMk/>
            <pc:sldMk cId="0" sldId="293"/>
            <ac:spMk id="17413" creationId="{6A6A36D0-0FCE-40C5-B926-A8DB7BDA425B}"/>
          </ac:spMkLst>
        </pc:spChg>
        <pc:picChg chg="mod">
          <ac:chgData name="Francis Leung" userId="a21597cc3ce00b8f" providerId="LiveId" clId="{F9DBA765-D361-4A1A-9550-8550B1940259}" dt="2019-11-09T23:22:10.125" v="452" actId="1076"/>
          <ac:picMkLst>
            <pc:docMk/>
            <pc:sldMk cId="0" sldId="293"/>
            <ac:picMk id="17411" creationId="{FFE6944D-523D-4521-A5F5-1F50DF266FE7}"/>
          </ac:picMkLst>
        </pc:picChg>
      </pc:sldChg>
      <pc:sldChg chg="modSp modNotesTx">
        <pc:chgData name="Francis Leung" userId="a21597cc3ce00b8f" providerId="LiveId" clId="{F9DBA765-D361-4A1A-9550-8550B1940259}" dt="2019-11-10T00:39:57.125" v="1224" actId="20577"/>
        <pc:sldMkLst>
          <pc:docMk/>
          <pc:sldMk cId="0" sldId="295"/>
        </pc:sldMkLst>
        <pc:spChg chg="mod">
          <ac:chgData name="Francis Leung" userId="a21597cc3ce00b8f" providerId="LiveId" clId="{F9DBA765-D361-4A1A-9550-8550B1940259}" dt="2019-11-09T23:44:07.066" v="842" actId="1076"/>
          <ac:spMkLst>
            <pc:docMk/>
            <pc:sldMk cId="0" sldId="295"/>
            <ac:spMk id="19460" creationId="{774E7B1E-4550-4D05-B17A-D6385C438951}"/>
          </ac:spMkLst>
        </pc:spChg>
        <pc:spChg chg="mod">
          <ac:chgData name="Francis Leung" userId="a21597cc3ce00b8f" providerId="LiveId" clId="{F9DBA765-D361-4A1A-9550-8550B1940259}" dt="2019-11-09T23:42:58.726" v="841" actId="1076"/>
          <ac:spMkLst>
            <pc:docMk/>
            <pc:sldMk cId="0" sldId="295"/>
            <ac:spMk id="19461" creationId="{5108A45B-6F2B-4C6E-B255-63E86E258493}"/>
          </ac:spMkLst>
        </pc:spChg>
        <pc:picChg chg="mod">
          <ac:chgData name="Francis Leung" userId="a21597cc3ce00b8f" providerId="LiveId" clId="{F9DBA765-D361-4A1A-9550-8550B1940259}" dt="2019-11-09T23:42:52.198" v="840" actId="1076"/>
          <ac:picMkLst>
            <pc:docMk/>
            <pc:sldMk cId="0" sldId="295"/>
            <ac:picMk id="19459" creationId="{535117BD-84D4-4F04-85E6-184D6CB32B1F}"/>
          </ac:picMkLst>
        </pc:picChg>
      </pc:sldChg>
      <pc:sldChg chg="modSp modNotesTx">
        <pc:chgData name="Francis Leung" userId="a21597cc3ce00b8f" providerId="LiveId" clId="{F9DBA765-D361-4A1A-9550-8550B1940259}" dt="2019-11-10T00:32:59.954" v="1099" actId="20577"/>
        <pc:sldMkLst>
          <pc:docMk/>
          <pc:sldMk cId="0" sldId="297"/>
        </pc:sldMkLst>
        <pc:spChg chg="mod">
          <ac:chgData name="Francis Leung" userId="a21597cc3ce00b8f" providerId="LiveId" clId="{F9DBA765-D361-4A1A-9550-8550B1940259}" dt="2019-11-09T23:44:54.946" v="843" actId="1076"/>
          <ac:spMkLst>
            <pc:docMk/>
            <pc:sldMk cId="0" sldId="297"/>
            <ac:spMk id="21508" creationId="{1810A032-C8C3-4A2B-A0A0-C6D466F6F3E1}"/>
          </ac:spMkLst>
        </pc:spChg>
        <pc:picChg chg="mod">
          <ac:chgData name="Francis Leung" userId="a21597cc3ce00b8f" providerId="LiveId" clId="{F9DBA765-D361-4A1A-9550-8550B1940259}" dt="2019-11-09T23:44:58.746" v="844" actId="1076"/>
          <ac:picMkLst>
            <pc:docMk/>
            <pc:sldMk cId="0" sldId="297"/>
            <ac:picMk id="21507" creationId="{7FE50C90-DE1B-4E9A-B409-0AD1F726139A}"/>
          </ac:picMkLst>
        </pc:picChg>
      </pc:sldChg>
      <pc:sldChg chg="modSp modNotesTx">
        <pc:chgData name="Francis Leung" userId="a21597cc3ce00b8f" providerId="LiveId" clId="{F9DBA765-D361-4A1A-9550-8550B1940259}" dt="2019-11-10T00:44:17.117" v="1570" actId="20577"/>
        <pc:sldMkLst>
          <pc:docMk/>
          <pc:sldMk cId="0" sldId="298"/>
        </pc:sldMkLst>
        <pc:spChg chg="mod">
          <ac:chgData name="Francis Leung" userId="a21597cc3ce00b8f" providerId="LiveId" clId="{F9DBA765-D361-4A1A-9550-8550B1940259}" dt="2019-11-10T00:17:51.755" v="845" actId="1076"/>
          <ac:spMkLst>
            <pc:docMk/>
            <pc:sldMk cId="0" sldId="298"/>
            <ac:spMk id="22532" creationId="{239FB866-EB14-4EAF-AE11-132A5E4A44DD}"/>
          </ac:spMkLst>
        </pc:spChg>
      </pc:sldChg>
      <pc:sldChg chg="delSp modSp modNotesTx">
        <pc:chgData name="Francis Leung" userId="a21597cc3ce00b8f" providerId="LiveId" clId="{F9DBA765-D361-4A1A-9550-8550B1940259}" dt="2019-11-17T18:40:23.557" v="1656" actId="20577"/>
        <pc:sldMkLst>
          <pc:docMk/>
          <pc:sldMk cId="0" sldId="299"/>
        </pc:sldMkLst>
        <pc:spChg chg="del">
          <ac:chgData name="Francis Leung" userId="a21597cc3ce00b8f" providerId="LiveId" clId="{F9DBA765-D361-4A1A-9550-8550B1940259}" dt="2019-11-17T17:35:04.168" v="1583"/>
          <ac:spMkLst>
            <pc:docMk/>
            <pc:sldMk cId="0" sldId="299"/>
            <ac:spMk id="23554" creationId="{62D60D46-F327-4B20-845C-3448B0E7868C}"/>
          </ac:spMkLst>
        </pc:spChg>
        <pc:spChg chg="mod">
          <ac:chgData name="Francis Leung" userId="a21597cc3ce00b8f" providerId="LiveId" clId="{F9DBA765-D361-4A1A-9550-8550B1940259}" dt="2019-11-17T17:35:26.189" v="1586" actId="14100"/>
          <ac:spMkLst>
            <pc:docMk/>
            <pc:sldMk cId="0" sldId="299"/>
            <ac:spMk id="23555" creationId="{F01FB63C-7DA3-4DA1-B0A9-C9B10F6B2A75}"/>
          </ac:spMkLst>
        </pc:spChg>
        <pc:spChg chg="mod">
          <ac:chgData name="Francis Leung" userId="a21597cc3ce00b8f" providerId="LiveId" clId="{F9DBA765-D361-4A1A-9550-8550B1940259}" dt="2019-11-17T17:35:30.966" v="1588" actId="27636"/>
          <ac:spMkLst>
            <pc:docMk/>
            <pc:sldMk cId="0" sldId="299"/>
            <ac:spMk id="23556" creationId="{D012A5BC-F9C7-4334-86B3-7FDBD2E0E66F}"/>
          </ac:spMkLst>
        </pc:spChg>
      </pc:sldChg>
      <pc:sldChg chg="delSp modSp modNotesTx">
        <pc:chgData name="Francis Leung" userId="a21597cc3ce00b8f" providerId="LiveId" clId="{F9DBA765-D361-4A1A-9550-8550B1940259}" dt="2019-11-17T18:43:17.271" v="1678" actId="20577"/>
        <pc:sldMkLst>
          <pc:docMk/>
          <pc:sldMk cId="0" sldId="300"/>
        </pc:sldMkLst>
        <pc:spChg chg="del">
          <ac:chgData name="Francis Leung" userId="a21597cc3ce00b8f" providerId="LiveId" clId="{F9DBA765-D361-4A1A-9550-8550B1940259}" dt="2019-11-17T17:41:49.154" v="1589"/>
          <ac:spMkLst>
            <pc:docMk/>
            <pc:sldMk cId="0" sldId="300"/>
            <ac:spMk id="24578" creationId="{D6D34C62-C165-49DB-BECA-21C542C76D87}"/>
          </ac:spMkLst>
        </pc:spChg>
        <pc:graphicFrameChg chg="mod modGraphic">
          <ac:chgData name="Francis Leung" userId="a21597cc3ce00b8f" providerId="LiveId" clId="{F9DBA765-D361-4A1A-9550-8550B1940259}" dt="2019-11-10T00:51:09.722" v="1574" actId="1076"/>
          <ac:graphicFrameMkLst>
            <pc:docMk/>
            <pc:sldMk cId="0" sldId="300"/>
            <ac:graphicFrameMk id="300101" creationId="{EBAFA2FE-3B2E-4612-ABC9-F2992570B695}"/>
          </ac:graphicFrameMkLst>
        </pc:graphicFrameChg>
      </pc:sldChg>
      <pc:sldChg chg="delSp modSp">
        <pc:chgData name="Francis Leung" userId="a21597cc3ce00b8f" providerId="LiveId" clId="{F9DBA765-D361-4A1A-9550-8550B1940259}" dt="2019-11-17T18:42:33.847" v="1661" actId="14100"/>
        <pc:sldMkLst>
          <pc:docMk/>
          <pc:sldMk cId="0" sldId="301"/>
        </pc:sldMkLst>
        <pc:spChg chg="del">
          <ac:chgData name="Francis Leung" userId="a21597cc3ce00b8f" providerId="LiveId" clId="{F9DBA765-D361-4A1A-9550-8550B1940259}" dt="2019-11-17T18:42:08.934" v="1657"/>
          <ac:spMkLst>
            <pc:docMk/>
            <pc:sldMk cId="0" sldId="301"/>
            <ac:spMk id="25602" creationId="{0EB8C0F7-08C6-499D-847E-B31232B0FA8A}"/>
          </ac:spMkLst>
        </pc:spChg>
        <pc:spChg chg="mod">
          <ac:chgData name="Francis Leung" userId="a21597cc3ce00b8f" providerId="LiveId" clId="{F9DBA765-D361-4A1A-9550-8550B1940259}" dt="2019-11-17T18:42:33.847" v="1661" actId="14100"/>
          <ac:spMkLst>
            <pc:docMk/>
            <pc:sldMk cId="0" sldId="301"/>
            <ac:spMk id="25603" creationId="{C1E2B8A9-A8A2-4487-9B06-13ACD493CF0B}"/>
          </ac:spMkLst>
        </pc:spChg>
        <pc:spChg chg="mod">
          <ac:chgData name="Francis Leung" userId="a21597cc3ce00b8f" providerId="LiveId" clId="{F9DBA765-D361-4A1A-9550-8550B1940259}" dt="2019-11-17T18:42:28.500" v="1660" actId="1076"/>
          <ac:spMkLst>
            <pc:docMk/>
            <pc:sldMk cId="0" sldId="301"/>
            <ac:spMk id="25604" creationId="{357C663F-57CF-4712-B6F7-3B8906179C73}"/>
          </ac:spMkLst>
        </pc:spChg>
      </pc:sldChg>
      <pc:sldChg chg="delSp modSp">
        <pc:chgData name="Francis Leung" userId="a21597cc3ce00b8f" providerId="LiveId" clId="{F9DBA765-D361-4A1A-9550-8550B1940259}" dt="2019-11-17T18:44:23.648" v="1681" actId="1076"/>
        <pc:sldMkLst>
          <pc:docMk/>
          <pc:sldMk cId="0" sldId="302"/>
        </pc:sldMkLst>
        <pc:spChg chg="del">
          <ac:chgData name="Francis Leung" userId="a21597cc3ce00b8f" providerId="LiveId" clId="{F9DBA765-D361-4A1A-9550-8550B1940259}" dt="2019-11-17T18:44:12.500" v="1679"/>
          <ac:spMkLst>
            <pc:docMk/>
            <pc:sldMk cId="0" sldId="302"/>
            <ac:spMk id="26626" creationId="{C5E2B20D-693E-455B-B0A3-C899E8049B39}"/>
          </ac:spMkLst>
        </pc:spChg>
        <pc:spChg chg="mod">
          <ac:chgData name="Francis Leung" userId="a21597cc3ce00b8f" providerId="LiveId" clId="{F9DBA765-D361-4A1A-9550-8550B1940259}" dt="2019-11-17T18:44:23.648" v="1681" actId="1076"/>
          <ac:spMkLst>
            <pc:docMk/>
            <pc:sldMk cId="0" sldId="302"/>
            <ac:spMk id="26628" creationId="{AADBBC9E-4505-4B98-AD22-CF80557840BF}"/>
          </ac:spMkLst>
        </pc:spChg>
      </pc:sldChg>
      <pc:sldChg chg="delSp">
        <pc:chgData name="Francis Leung" userId="a21597cc3ce00b8f" providerId="LiveId" clId="{F9DBA765-D361-4A1A-9550-8550B1940259}" dt="2019-11-17T18:54:46.220" v="1703"/>
        <pc:sldMkLst>
          <pc:docMk/>
          <pc:sldMk cId="0" sldId="303"/>
        </pc:sldMkLst>
        <pc:spChg chg="del">
          <ac:chgData name="Francis Leung" userId="a21597cc3ce00b8f" providerId="LiveId" clId="{F9DBA765-D361-4A1A-9550-8550B1940259}" dt="2019-11-17T18:54:46.220" v="1703"/>
          <ac:spMkLst>
            <pc:docMk/>
            <pc:sldMk cId="0" sldId="303"/>
            <ac:spMk id="32770" creationId="{2940590B-9FBD-437A-B313-4C966B3BE146}"/>
          </ac:spMkLst>
        </pc:spChg>
      </pc:sldChg>
      <pc:sldChg chg="delSp modSp">
        <pc:chgData name="Francis Leung" userId="a21597cc3ce00b8f" providerId="LiveId" clId="{F9DBA765-D361-4A1A-9550-8550B1940259}" dt="2019-11-17T18:45:36.289" v="1684" actId="1076"/>
        <pc:sldMkLst>
          <pc:docMk/>
          <pc:sldMk cId="0" sldId="304"/>
        </pc:sldMkLst>
        <pc:spChg chg="del">
          <ac:chgData name="Francis Leung" userId="a21597cc3ce00b8f" providerId="LiveId" clId="{F9DBA765-D361-4A1A-9550-8550B1940259}" dt="2019-11-17T18:45:24.633" v="1682"/>
          <ac:spMkLst>
            <pc:docMk/>
            <pc:sldMk cId="0" sldId="304"/>
            <ac:spMk id="27650" creationId="{0F8BD90F-99CD-4332-8413-9D5469B9F69D}"/>
          </ac:spMkLst>
        </pc:spChg>
        <pc:spChg chg="mod">
          <ac:chgData name="Francis Leung" userId="a21597cc3ce00b8f" providerId="LiveId" clId="{F9DBA765-D361-4A1A-9550-8550B1940259}" dt="2019-11-17T18:45:36.289" v="1684" actId="1076"/>
          <ac:spMkLst>
            <pc:docMk/>
            <pc:sldMk cId="0" sldId="304"/>
            <ac:spMk id="27652" creationId="{C9ED297B-B5D2-494D-A5D3-1A8D4189F6F9}"/>
          </ac:spMkLst>
        </pc:spChg>
      </pc:sldChg>
      <pc:sldChg chg="delSp modSp">
        <pc:chgData name="Francis Leung" userId="a21597cc3ce00b8f" providerId="LiveId" clId="{F9DBA765-D361-4A1A-9550-8550B1940259}" dt="2019-11-17T18:45:52.851" v="1686" actId="1076"/>
        <pc:sldMkLst>
          <pc:docMk/>
          <pc:sldMk cId="0" sldId="305"/>
        </pc:sldMkLst>
        <pc:spChg chg="del">
          <ac:chgData name="Francis Leung" userId="a21597cc3ce00b8f" providerId="LiveId" clId="{F9DBA765-D361-4A1A-9550-8550B1940259}" dt="2019-11-17T18:45:47.993" v="1685"/>
          <ac:spMkLst>
            <pc:docMk/>
            <pc:sldMk cId="0" sldId="305"/>
            <ac:spMk id="28674" creationId="{A5DF410C-CD01-46CD-BC58-4236E6728E87}"/>
          </ac:spMkLst>
        </pc:spChg>
        <pc:spChg chg="mod">
          <ac:chgData name="Francis Leung" userId="a21597cc3ce00b8f" providerId="LiveId" clId="{F9DBA765-D361-4A1A-9550-8550B1940259}" dt="2019-11-17T18:45:52.851" v="1686" actId="1076"/>
          <ac:spMkLst>
            <pc:docMk/>
            <pc:sldMk cId="0" sldId="305"/>
            <ac:spMk id="28676" creationId="{B82E84F6-8C0A-4835-BFA9-A128B6C71831}"/>
          </ac:spMkLst>
        </pc:spChg>
      </pc:sldChg>
      <pc:sldChg chg="delSp modSp">
        <pc:chgData name="Francis Leung" userId="a21597cc3ce00b8f" providerId="LiveId" clId="{F9DBA765-D361-4A1A-9550-8550B1940259}" dt="2019-11-17T18:51:51.707" v="1692" actId="1076"/>
        <pc:sldMkLst>
          <pc:docMk/>
          <pc:sldMk cId="0" sldId="306"/>
        </pc:sldMkLst>
        <pc:spChg chg="del">
          <ac:chgData name="Francis Leung" userId="a21597cc3ce00b8f" providerId="LiveId" clId="{F9DBA765-D361-4A1A-9550-8550B1940259}" dt="2019-11-17T18:51:32.193" v="1687"/>
          <ac:spMkLst>
            <pc:docMk/>
            <pc:sldMk cId="0" sldId="306"/>
            <ac:spMk id="29698" creationId="{91BC413F-220F-4E7D-AB60-40757F1C9155}"/>
          </ac:spMkLst>
        </pc:spChg>
        <pc:spChg chg="mod">
          <ac:chgData name="Francis Leung" userId="a21597cc3ce00b8f" providerId="LiveId" clId="{F9DBA765-D361-4A1A-9550-8550B1940259}" dt="2019-11-17T18:51:51.707" v="1692" actId="1076"/>
          <ac:spMkLst>
            <pc:docMk/>
            <pc:sldMk cId="0" sldId="306"/>
            <ac:spMk id="29700" creationId="{4F86FA2F-8D7F-4C9D-A032-A89C15CCFFE3}"/>
          </ac:spMkLst>
        </pc:spChg>
      </pc:sldChg>
      <pc:sldChg chg="delSp modSp">
        <pc:chgData name="Francis Leung" userId="a21597cc3ce00b8f" providerId="LiveId" clId="{F9DBA765-D361-4A1A-9550-8550B1940259}" dt="2019-11-17T18:52:26.254" v="1699" actId="1076"/>
        <pc:sldMkLst>
          <pc:docMk/>
          <pc:sldMk cId="0" sldId="307"/>
        </pc:sldMkLst>
        <pc:spChg chg="del">
          <ac:chgData name="Francis Leung" userId="a21597cc3ce00b8f" providerId="LiveId" clId="{F9DBA765-D361-4A1A-9550-8550B1940259}" dt="2019-11-17T18:52:01.553" v="1693"/>
          <ac:spMkLst>
            <pc:docMk/>
            <pc:sldMk cId="0" sldId="307"/>
            <ac:spMk id="30722" creationId="{689AF960-98B1-46EA-A614-CB61D2D8EF3A}"/>
          </ac:spMkLst>
        </pc:spChg>
        <pc:spChg chg="mod">
          <ac:chgData name="Francis Leung" userId="a21597cc3ce00b8f" providerId="LiveId" clId="{F9DBA765-D361-4A1A-9550-8550B1940259}" dt="2019-11-17T18:52:07.531" v="1695" actId="1076"/>
          <ac:spMkLst>
            <pc:docMk/>
            <pc:sldMk cId="0" sldId="307"/>
            <ac:spMk id="30723" creationId="{CA6171EB-884F-4F03-BAC2-956528D70B35}"/>
          </ac:spMkLst>
        </pc:spChg>
        <pc:spChg chg="mod">
          <ac:chgData name="Francis Leung" userId="a21597cc3ce00b8f" providerId="LiveId" clId="{F9DBA765-D361-4A1A-9550-8550B1940259}" dt="2019-11-17T18:52:16.404" v="1697" actId="1076"/>
          <ac:spMkLst>
            <pc:docMk/>
            <pc:sldMk cId="0" sldId="307"/>
            <ac:spMk id="30724" creationId="{00149882-7BF8-4387-984B-ABFD0BDB763E}"/>
          </ac:spMkLst>
        </pc:spChg>
        <pc:spChg chg="mod">
          <ac:chgData name="Francis Leung" userId="a21597cc3ce00b8f" providerId="LiveId" clId="{F9DBA765-D361-4A1A-9550-8550B1940259}" dt="2019-11-17T18:52:26.254" v="1699" actId="1076"/>
          <ac:spMkLst>
            <pc:docMk/>
            <pc:sldMk cId="0" sldId="307"/>
            <ac:spMk id="30726" creationId="{5B862473-49D4-4953-A411-C8A373C9D2EF}"/>
          </ac:spMkLst>
        </pc:spChg>
        <pc:grpChg chg="mod">
          <ac:chgData name="Francis Leung" userId="a21597cc3ce00b8f" providerId="LiveId" clId="{F9DBA765-D361-4A1A-9550-8550B1940259}" dt="2019-11-17T18:52:21.353" v="1698" actId="1076"/>
          <ac:grpSpMkLst>
            <pc:docMk/>
            <pc:sldMk cId="0" sldId="307"/>
            <ac:grpSpMk id="30725" creationId="{236A72D9-0CBF-48F8-A2FD-89E62C076CD1}"/>
          </ac:grpSpMkLst>
        </pc:grpChg>
      </pc:sldChg>
      <pc:sldChg chg="delSp modSp">
        <pc:chgData name="Francis Leung" userId="a21597cc3ce00b8f" providerId="LiveId" clId="{F9DBA765-D361-4A1A-9550-8550B1940259}" dt="2019-11-17T18:52:45.157" v="1702" actId="1076"/>
        <pc:sldMkLst>
          <pc:docMk/>
          <pc:sldMk cId="0" sldId="308"/>
        </pc:sldMkLst>
        <pc:spChg chg="del">
          <ac:chgData name="Francis Leung" userId="a21597cc3ce00b8f" providerId="LiveId" clId="{F9DBA765-D361-4A1A-9550-8550B1940259}" dt="2019-11-17T18:52:36.578" v="1700"/>
          <ac:spMkLst>
            <pc:docMk/>
            <pc:sldMk cId="0" sldId="308"/>
            <ac:spMk id="31746" creationId="{49EE6EF9-C39E-4FBD-833A-67E956323481}"/>
          </ac:spMkLst>
        </pc:spChg>
        <pc:spChg chg="mod">
          <ac:chgData name="Francis Leung" userId="a21597cc3ce00b8f" providerId="LiveId" clId="{F9DBA765-D361-4A1A-9550-8550B1940259}" dt="2019-11-17T18:52:45.157" v="1702" actId="1076"/>
          <ac:spMkLst>
            <pc:docMk/>
            <pc:sldMk cId="0" sldId="308"/>
            <ac:spMk id="31748" creationId="{F2A04C3B-2635-4BD3-9129-34C1583A118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FA7BC-5067-4614-8C10-1B23A5D51CC4}" type="datetimeFigureOut">
              <a:rPr lang="en-US" smtClean="0"/>
              <a:t>11/15/2019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966098-42F8-45BA-A3EE-25D86E7041AF}" type="slidenum">
              <a:rPr lang="en-US" smtClean="0"/>
              <a:t>‹#›</a:t>
            </a:fld>
            <a:endParaRPr lang="en-US"/>
          </a:p>
        </p:txBody>
      </p:sp>
    </p:spTree>
    <p:extLst>
      <p:ext uri="{BB962C8B-B14F-4D97-AF65-F5344CB8AC3E}">
        <p14:creationId xmlns:p14="http://schemas.microsoft.com/office/powerpoint/2010/main" val="91436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75132C97-0936-4786-A187-D98E93B461D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45411" name="Rectangle 3">
            <a:extLst>
              <a:ext uri="{FF2B5EF4-FFF2-40B4-BE49-F238E27FC236}">
                <a16:creationId xmlns:a16="http://schemas.microsoft.com/office/drawing/2014/main" id="{E91E1405-F8BC-45FE-B83C-DD0F357834E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93BA620C-0313-4E82-8CB1-2C1CB13CB091}"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45412" name="Rectangle 6">
            <a:extLst>
              <a:ext uri="{FF2B5EF4-FFF2-40B4-BE49-F238E27FC236}">
                <a16:creationId xmlns:a16="http://schemas.microsoft.com/office/drawing/2014/main" id="{81108755-0E21-43AB-9A73-6EE3805645F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45413" name="Rectangle 7">
            <a:extLst>
              <a:ext uri="{FF2B5EF4-FFF2-40B4-BE49-F238E27FC236}">
                <a16:creationId xmlns:a16="http://schemas.microsoft.com/office/drawing/2014/main" id="{94BC8E58-BA04-4919-A718-C707D1476A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838FFDBF-B3EC-4973-B816-E57FFF220020}" type="slidenum">
              <a:rPr lang="en-AU" altLang="en-US" sz="1300">
                <a:latin typeface="Times New Roman" panose="02020603050405020304" pitchFamily="18" charset="0"/>
              </a:rPr>
              <a:pPr/>
              <a:t>2</a:t>
            </a:fld>
            <a:endParaRPr lang="en-AU" altLang="en-US" sz="1300">
              <a:latin typeface="Times New Roman" panose="02020603050405020304" pitchFamily="18" charset="0"/>
            </a:endParaRPr>
          </a:p>
        </p:txBody>
      </p:sp>
      <p:sp>
        <p:nvSpPr>
          <p:cNvPr id="145414" name="Rectangle 2">
            <a:extLst>
              <a:ext uri="{FF2B5EF4-FFF2-40B4-BE49-F238E27FC236}">
                <a16:creationId xmlns:a16="http://schemas.microsoft.com/office/drawing/2014/main" id="{4273BE9C-3040-4328-A8E0-53C2CA39D014}"/>
              </a:ext>
            </a:extLst>
          </p:cNvPr>
          <p:cNvSpPr>
            <a:spLocks noGrp="1" noRot="1" noChangeAspect="1" noChangeArrowheads="1" noTextEdit="1"/>
          </p:cNvSpPr>
          <p:nvPr>
            <p:ph type="sldImg"/>
          </p:nvPr>
        </p:nvSpPr>
        <p:spPr>
          <a:ln/>
        </p:spPr>
      </p:sp>
      <p:sp>
        <p:nvSpPr>
          <p:cNvPr id="145415" name="Rectangle 3">
            <a:extLst>
              <a:ext uri="{FF2B5EF4-FFF2-40B4-BE49-F238E27FC236}">
                <a16:creationId xmlns:a16="http://schemas.microsoft.com/office/drawing/2014/main" id="{03D47D11-131E-41A8-895B-44E9584029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22050695-6658-450B-B2C8-B851B0A6732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53603" name="Rectangle 3">
            <a:extLst>
              <a:ext uri="{FF2B5EF4-FFF2-40B4-BE49-F238E27FC236}">
                <a16:creationId xmlns:a16="http://schemas.microsoft.com/office/drawing/2014/main" id="{E8B68174-9042-47F4-B032-8BC8E599BDC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0F1AE91E-081B-4F50-8E6A-4DC0BE56E4C5}"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53604" name="Rectangle 6">
            <a:extLst>
              <a:ext uri="{FF2B5EF4-FFF2-40B4-BE49-F238E27FC236}">
                <a16:creationId xmlns:a16="http://schemas.microsoft.com/office/drawing/2014/main" id="{832116C9-F63C-40F6-991B-16B3C1355D9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53605" name="Rectangle 7">
            <a:extLst>
              <a:ext uri="{FF2B5EF4-FFF2-40B4-BE49-F238E27FC236}">
                <a16:creationId xmlns:a16="http://schemas.microsoft.com/office/drawing/2014/main" id="{C47E9EE7-2E1D-47D9-83C5-C85EFC56A6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A49543CF-7949-4D5F-9622-952014E5437D}" type="slidenum">
              <a:rPr lang="en-AU" altLang="en-US" sz="1300">
                <a:latin typeface="Times New Roman" panose="02020603050405020304" pitchFamily="18" charset="0"/>
              </a:rPr>
              <a:pPr/>
              <a:t>11</a:t>
            </a:fld>
            <a:endParaRPr lang="en-AU" altLang="en-US" sz="1300">
              <a:latin typeface="Times New Roman" panose="02020603050405020304" pitchFamily="18" charset="0"/>
            </a:endParaRPr>
          </a:p>
        </p:txBody>
      </p:sp>
      <p:sp>
        <p:nvSpPr>
          <p:cNvPr id="153606" name="Rectangle 2">
            <a:extLst>
              <a:ext uri="{FF2B5EF4-FFF2-40B4-BE49-F238E27FC236}">
                <a16:creationId xmlns:a16="http://schemas.microsoft.com/office/drawing/2014/main" id="{6EADEF31-2219-49E6-93F0-B7752453910D}"/>
              </a:ext>
            </a:extLst>
          </p:cNvPr>
          <p:cNvSpPr>
            <a:spLocks noGrp="1" noRot="1" noChangeAspect="1" noChangeArrowheads="1" noTextEdit="1"/>
          </p:cNvSpPr>
          <p:nvPr>
            <p:ph type="sldImg"/>
          </p:nvPr>
        </p:nvSpPr>
        <p:spPr>
          <a:ln/>
        </p:spPr>
      </p:sp>
      <p:sp>
        <p:nvSpPr>
          <p:cNvPr id="153607" name="Rectangle 3">
            <a:extLst>
              <a:ext uri="{FF2B5EF4-FFF2-40B4-BE49-F238E27FC236}">
                <a16:creationId xmlns:a16="http://schemas.microsoft.com/office/drawing/2014/main" id="{4142AA27-2632-4CAC-BFF6-AF39121ECF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6B6EAF00-37FE-4BC5-96BA-5BE55AF460A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55651" name="Rectangle 3">
            <a:extLst>
              <a:ext uri="{FF2B5EF4-FFF2-40B4-BE49-F238E27FC236}">
                <a16:creationId xmlns:a16="http://schemas.microsoft.com/office/drawing/2014/main" id="{5180DDD2-4708-4294-B7BB-F8FA8E80414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9057C472-4759-46DC-8971-FB4CB1F9B2A9}"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55652" name="Rectangle 6">
            <a:extLst>
              <a:ext uri="{FF2B5EF4-FFF2-40B4-BE49-F238E27FC236}">
                <a16:creationId xmlns:a16="http://schemas.microsoft.com/office/drawing/2014/main" id="{320DA69F-9D0D-4D0C-B94F-99807F4DB5F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55653" name="Rectangle 7">
            <a:extLst>
              <a:ext uri="{FF2B5EF4-FFF2-40B4-BE49-F238E27FC236}">
                <a16:creationId xmlns:a16="http://schemas.microsoft.com/office/drawing/2014/main" id="{F9AA70F8-E9A3-4AA6-9958-6AD188A14F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EFFC5BA1-F93A-402A-92F7-33B860262CEB}" type="slidenum">
              <a:rPr lang="en-AU" altLang="en-US" sz="1300">
                <a:latin typeface="Times New Roman" panose="02020603050405020304" pitchFamily="18" charset="0"/>
              </a:rPr>
              <a:pPr/>
              <a:t>12</a:t>
            </a:fld>
            <a:endParaRPr lang="en-AU" altLang="en-US" sz="1300">
              <a:latin typeface="Times New Roman" panose="02020603050405020304" pitchFamily="18" charset="0"/>
            </a:endParaRPr>
          </a:p>
        </p:txBody>
      </p:sp>
      <p:sp>
        <p:nvSpPr>
          <p:cNvPr id="155654" name="Rectangle 2">
            <a:extLst>
              <a:ext uri="{FF2B5EF4-FFF2-40B4-BE49-F238E27FC236}">
                <a16:creationId xmlns:a16="http://schemas.microsoft.com/office/drawing/2014/main" id="{1D3EF937-C228-43E7-B37D-618C8200F6F7}"/>
              </a:ext>
            </a:extLst>
          </p:cNvPr>
          <p:cNvSpPr>
            <a:spLocks noGrp="1" noRot="1" noChangeAspect="1" noChangeArrowheads="1" noTextEdit="1"/>
          </p:cNvSpPr>
          <p:nvPr>
            <p:ph type="sldImg"/>
          </p:nvPr>
        </p:nvSpPr>
        <p:spPr>
          <a:ln/>
        </p:spPr>
      </p:sp>
      <p:sp>
        <p:nvSpPr>
          <p:cNvPr id="155655" name="Rectangle 3">
            <a:extLst>
              <a:ext uri="{FF2B5EF4-FFF2-40B4-BE49-F238E27FC236}">
                <a16:creationId xmlns:a16="http://schemas.microsoft.com/office/drawing/2014/main" id="{9F43B3EC-D224-4B3A-8D5F-1A93F1E2A6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A8E0B41B-CBBB-4E6E-9E7F-AD9DA7545F9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56675" name="Rectangle 3">
            <a:extLst>
              <a:ext uri="{FF2B5EF4-FFF2-40B4-BE49-F238E27FC236}">
                <a16:creationId xmlns:a16="http://schemas.microsoft.com/office/drawing/2014/main" id="{37FC0DBB-6EA6-4E05-A91B-45F75D43D79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F73A16FD-57C6-4E9E-AFA5-3055E6EBE8DD}"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56676" name="Rectangle 6">
            <a:extLst>
              <a:ext uri="{FF2B5EF4-FFF2-40B4-BE49-F238E27FC236}">
                <a16:creationId xmlns:a16="http://schemas.microsoft.com/office/drawing/2014/main" id="{509DEE4F-CADE-44A6-9710-2BF9F1A8382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56677" name="Rectangle 7">
            <a:extLst>
              <a:ext uri="{FF2B5EF4-FFF2-40B4-BE49-F238E27FC236}">
                <a16:creationId xmlns:a16="http://schemas.microsoft.com/office/drawing/2014/main" id="{32A53556-2898-4CF6-A67A-D1D73A2732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2518CA62-7C96-410D-B5BC-F24B4F3A9EC9}" type="slidenum">
              <a:rPr lang="en-AU" altLang="en-US" sz="1300">
                <a:latin typeface="Times New Roman" panose="02020603050405020304" pitchFamily="18" charset="0"/>
              </a:rPr>
              <a:pPr/>
              <a:t>13</a:t>
            </a:fld>
            <a:endParaRPr lang="en-AU" altLang="en-US" sz="1300">
              <a:latin typeface="Times New Roman" panose="02020603050405020304" pitchFamily="18" charset="0"/>
            </a:endParaRPr>
          </a:p>
        </p:txBody>
      </p:sp>
      <p:sp>
        <p:nvSpPr>
          <p:cNvPr id="156678" name="Rectangle 2">
            <a:extLst>
              <a:ext uri="{FF2B5EF4-FFF2-40B4-BE49-F238E27FC236}">
                <a16:creationId xmlns:a16="http://schemas.microsoft.com/office/drawing/2014/main" id="{BDC3520D-0175-4945-8FEB-0F182708EAC5}"/>
              </a:ext>
            </a:extLst>
          </p:cNvPr>
          <p:cNvSpPr>
            <a:spLocks noGrp="1" noRot="1" noChangeAspect="1" noChangeArrowheads="1" noTextEdit="1"/>
          </p:cNvSpPr>
          <p:nvPr>
            <p:ph type="sldImg"/>
          </p:nvPr>
        </p:nvSpPr>
        <p:spPr>
          <a:ln/>
        </p:spPr>
      </p:sp>
      <p:sp>
        <p:nvSpPr>
          <p:cNvPr id="156679" name="Rectangle 3">
            <a:extLst>
              <a:ext uri="{FF2B5EF4-FFF2-40B4-BE49-F238E27FC236}">
                <a16:creationId xmlns:a16="http://schemas.microsoft.com/office/drawing/2014/main" id="{C4C6D91A-6204-4AB5-8DC7-4F56C0E1AA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5E8D02F1-DBFE-4C21-95A2-F5E5C531FD1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57699" name="Rectangle 3">
            <a:extLst>
              <a:ext uri="{FF2B5EF4-FFF2-40B4-BE49-F238E27FC236}">
                <a16:creationId xmlns:a16="http://schemas.microsoft.com/office/drawing/2014/main" id="{B9C02054-F14C-4323-88E3-5BB649E5683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DBE90A07-B2FD-47A7-8516-A2FF8148654C}"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57700" name="Rectangle 6">
            <a:extLst>
              <a:ext uri="{FF2B5EF4-FFF2-40B4-BE49-F238E27FC236}">
                <a16:creationId xmlns:a16="http://schemas.microsoft.com/office/drawing/2014/main" id="{5326E58A-419E-4943-9F8C-EE1D83858F5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57701" name="Rectangle 7">
            <a:extLst>
              <a:ext uri="{FF2B5EF4-FFF2-40B4-BE49-F238E27FC236}">
                <a16:creationId xmlns:a16="http://schemas.microsoft.com/office/drawing/2014/main" id="{D22FA1C6-5AA0-4BD5-97B0-01A62DC468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81EFC333-6896-4468-B6C6-3BC84E6403EA}" type="slidenum">
              <a:rPr lang="en-AU" altLang="en-US" sz="1300">
                <a:latin typeface="Times New Roman" panose="02020603050405020304" pitchFamily="18" charset="0"/>
              </a:rPr>
              <a:pPr/>
              <a:t>14</a:t>
            </a:fld>
            <a:endParaRPr lang="en-AU" altLang="en-US" sz="1300">
              <a:latin typeface="Times New Roman" panose="02020603050405020304" pitchFamily="18" charset="0"/>
            </a:endParaRPr>
          </a:p>
        </p:txBody>
      </p:sp>
      <p:sp>
        <p:nvSpPr>
          <p:cNvPr id="157702" name="Rectangle 2">
            <a:extLst>
              <a:ext uri="{FF2B5EF4-FFF2-40B4-BE49-F238E27FC236}">
                <a16:creationId xmlns:a16="http://schemas.microsoft.com/office/drawing/2014/main" id="{AD92F789-C5C6-4B6E-A298-E53746665158}"/>
              </a:ext>
            </a:extLst>
          </p:cNvPr>
          <p:cNvSpPr>
            <a:spLocks noGrp="1" noRot="1" noChangeAspect="1" noChangeArrowheads="1" noTextEdit="1"/>
          </p:cNvSpPr>
          <p:nvPr>
            <p:ph type="sldImg"/>
          </p:nvPr>
        </p:nvSpPr>
        <p:spPr>
          <a:ln/>
        </p:spPr>
      </p:sp>
      <p:sp>
        <p:nvSpPr>
          <p:cNvPr id="157703" name="Rectangle 3">
            <a:extLst>
              <a:ext uri="{FF2B5EF4-FFF2-40B4-BE49-F238E27FC236}">
                <a16:creationId xmlns:a16="http://schemas.microsoft.com/office/drawing/2014/main" id="{A770158F-24E3-4D23-8A35-837BC90DD0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Example R-format instruction: add $t1, $t2, $t3 which adds the value of $t2 and $t3 into $t1</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694F7F13-3E8F-4D86-A314-C3BA9F204F5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58723" name="Rectangle 3">
            <a:extLst>
              <a:ext uri="{FF2B5EF4-FFF2-40B4-BE49-F238E27FC236}">
                <a16:creationId xmlns:a16="http://schemas.microsoft.com/office/drawing/2014/main" id="{E37C6BB3-502D-4060-A8FA-7D74AA50261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736541C5-6733-4EF7-9510-0B9E16E3CC1D}"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58724" name="Rectangle 6">
            <a:extLst>
              <a:ext uri="{FF2B5EF4-FFF2-40B4-BE49-F238E27FC236}">
                <a16:creationId xmlns:a16="http://schemas.microsoft.com/office/drawing/2014/main" id="{093FCFED-5826-4A6F-8DDF-50CEA98D120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58725" name="Rectangle 7">
            <a:extLst>
              <a:ext uri="{FF2B5EF4-FFF2-40B4-BE49-F238E27FC236}">
                <a16:creationId xmlns:a16="http://schemas.microsoft.com/office/drawing/2014/main" id="{667F2EA4-C82D-4552-B1CF-74C0D51C76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C961D329-E73D-43B7-A5FA-854F4515B269}" type="slidenum">
              <a:rPr lang="en-AU" altLang="en-US" sz="1300">
                <a:latin typeface="Times New Roman" panose="02020603050405020304" pitchFamily="18" charset="0"/>
              </a:rPr>
              <a:pPr/>
              <a:t>15</a:t>
            </a:fld>
            <a:endParaRPr lang="en-AU" altLang="en-US" sz="1300">
              <a:latin typeface="Times New Roman" panose="02020603050405020304" pitchFamily="18" charset="0"/>
            </a:endParaRPr>
          </a:p>
        </p:txBody>
      </p:sp>
      <p:sp>
        <p:nvSpPr>
          <p:cNvPr id="158726" name="Rectangle 2">
            <a:extLst>
              <a:ext uri="{FF2B5EF4-FFF2-40B4-BE49-F238E27FC236}">
                <a16:creationId xmlns:a16="http://schemas.microsoft.com/office/drawing/2014/main" id="{C2DC1186-BE2B-42AC-A683-10C9859703ED}"/>
              </a:ext>
            </a:extLst>
          </p:cNvPr>
          <p:cNvSpPr>
            <a:spLocks noGrp="1" noRot="1" noChangeAspect="1" noChangeArrowheads="1" noTextEdit="1"/>
          </p:cNvSpPr>
          <p:nvPr>
            <p:ph type="sldImg"/>
          </p:nvPr>
        </p:nvSpPr>
        <p:spPr>
          <a:ln/>
        </p:spPr>
      </p:sp>
      <p:sp>
        <p:nvSpPr>
          <p:cNvPr id="158727" name="Rectangle 3">
            <a:extLst>
              <a:ext uri="{FF2B5EF4-FFF2-40B4-BE49-F238E27FC236}">
                <a16:creationId xmlns:a16="http://schemas.microsoft.com/office/drawing/2014/main" id="{44E6288B-50D3-4EC2-94BE-19BD65514D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a:t>lw</a:t>
            </a:r>
            <a:r>
              <a:rPr lang="en-US" altLang="en-US" dirty="0"/>
              <a:t> $t1, </a:t>
            </a:r>
            <a:r>
              <a:rPr lang="en-US" altLang="en-US" dirty="0" err="1"/>
              <a:t>off_set</a:t>
            </a:r>
            <a:r>
              <a:rPr lang="en-US" altLang="en-US" dirty="0"/>
              <a:t>($t2) or </a:t>
            </a:r>
            <a:r>
              <a:rPr lang="en-US" altLang="en-US" dirty="0" err="1"/>
              <a:t>sw</a:t>
            </a:r>
            <a:r>
              <a:rPr lang="en-US" altLang="en-US" dirty="0"/>
              <a:t> $t1, offset($t2) Memory address is computed by adding the offset to $t2, the base register. If </a:t>
            </a:r>
            <a:r>
              <a:rPr lang="en-US" altLang="en-US" dirty="0" err="1"/>
              <a:t>lw</a:t>
            </a:r>
            <a:r>
              <a:rPr lang="en-US" altLang="en-US" dirty="0"/>
              <a:t>, the value from memory will write into $t1. If </a:t>
            </a:r>
            <a:r>
              <a:rPr lang="en-US" altLang="en-US" dirty="0" err="1"/>
              <a:t>sw</a:t>
            </a:r>
            <a:r>
              <a:rPr lang="en-US" altLang="en-US" dirty="0"/>
              <a:t>, the value in $t1 will be written into memory.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32A9A889-6BC2-4F7B-BF7E-A0185B7156C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59747" name="Rectangle 3">
            <a:extLst>
              <a:ext uri="{FF2B5EF4-FFF2-40B4-BE49-F238E27FC236}">
                <a16:creationId xmlns:a16="http://schemas.microsoft.com/office/drawing/2014/main" id="{395E7329-C677-46EE-97DF-6B4E70B00DB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F8026A26-7CE4-43EB-8331-7A4AE143A39D}"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59748" name="Rectangle 6">
            <a:extLst>
              <a:ext uri="{FF2B5EF4-FFF2-40B4-BE49-F238E27FC236}">
                <a16:creationId xmlns:a16="http://schemas.microsoft.com/office/drawing/2014/main" id="{8548A69A-9406-48D3-B536-01BC2756C9D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59749" name="Rectangle 7">
            <a:extLst>
              <a:ext uri="{FF2B5EF4-FFF2-40B4-BE49-F238E27FC236}">
                <a16:creationId xmlns:a16="http://schemas.microsoft.com/office/drawing/2014/main" id="{35D7EACD-CD15-4C46-974D-2D7A0FA229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9C88BC57-596E-4A15-91F2-8DE247C349B9}" type="slidenum">
              <a:rPr lang="en-AU" altLang="en-US" sz="1300">
                <a:latin typeface="Times New Roman" panose="02020603050405020304" pitchFamily="18" charset="0"/>
              </a:rPr>
              <a:pPr/>
              <a:t>16</a:t>
            </a:fld>
            <a:endParaRPr lang="en-AU" altLang="en-US" sz="1300">
              <a:latin typeface="Times New Roman" panose="02020603050405020304" pitchFamily="18" charset="0"/>
            </a:endParaRPr>
          </a:p>
        </p:txBody>
      </p:sp>
      <p:sp>
        <p:nvSpPr>
          <p:cNvPr id="159750" name="Rectangle 2">
            <a:extLst>
              <a:ext uri="{FF2B5EF4-FFF2-40B4-BE49-F238E27FC236}">
                <a16:creationId xmlns:a16="http://schemas.microsoft.com/office/drawing/2014/main" id="{9824980A-DA4F-4557-BC97-AF1604B0893C}"/>
              </a:ext>
            </a:extLst>
          </p:cNvPr>
          <p:cNvSpPr>
            <a:spLocks noGrp="1" noRot="1" noChangeAspect="1" noChangeArrowheads="1" noTextEdit="1"/>
          </p:cNvSpPr>
          <p:nvPr>
            <p:ph type="sldImg"/>
          </p:nvPr>
        </p:nvSpPr>
        <p:spPr>
          <a:ln/>
        </p:spPr>
      </p:sp>
      <p:sp>
        <p:nvSpPr>
          <p:cNvPr id="159751" name="Rectangle 3">
            <a:extLst>
              <a:ext uri="{FF2B5EF4-FFF2-40B4-BE49-F238E27FC236}">
                <a16:creationId xmlns:a16="http://schemas.microsoft.com/office/drawing/2014/main" id="{6BF18EE1-7972-4990-8DD9-809D5AEC24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B9DFC56F-228B-4994-AF1C-93444A1BEFF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60771" name="Rectangle 3">
            <a:extLst>
              <a:ext uri="{FF2B5EF4-FFF2-40B4-BE49-F238E27FC236}">
                <a16:creationId xmlns:a16="http://schemas.microsoft.com/office/drawing/2014/main" id="{99319291-F2BD-41E0-9EFF-5675B725797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A779A8A3-0146-4976-A851-A9CAA184EE5F}"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60772" name="Rectangle 6">
            <a:extLst>
              <a:ext uri="{FF2B5EF4-FFF2-40B4-BE49-F238E27FC236}">
                <a16:creationId xmlns:a16="http://schemas.microsoft.com/office/drawing/2014/main" id="{E74271B3-A896-40C9-B430-3185BD5948E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60773" name="Rectangle 7">
            <a:extLst>
              <a:ext uri="{FF2B5EF4-FFF2-40B4-BE49-F238E27FC236}">
                <a16:creationId xmlns:a16="http://schemas.microsoft.com/office/drawing/2014/main" id="{2C7E2D18-1D6B-46B5-A245-30750620A1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A32F3F84-F477-4353-B17B-90CCFDE3525A}" type="slidenum">
              <a:rPr lang="en-AU" altLang="en-US" sz="1300">
                <a:latin typeface="Times New Roman" panose="02020603050405020304" pitchFamily="18" charset="0"/>
              </a:rPr>
              <a:pPr/>
              <a:t>17</a:t>
            </a:fld>
            <a:endParaRPr lang="en-AU" altLang="en-US" sz="1300">
              <a:latin typeface="Times New Roman" panose="02020603050405020304" pitchFamily="18" charset="0"/>
            </a:endParaRPr>
          </a:p>
        </p:txBody>
      </p:sp>
      <p:sp>
        <p:nvSpPr>
          <p:cNvPr id="160774" name="Rectangle 2">
            <a:extLst>
              <a:ext uri="{FF2B5EF4-FFF2-40B4-BE49-F238E27FC236}">
                <a16:creationId xmlns:a16="http://schemas.microsoft.com/office/drawing/2014/main" id="{06056BDB-9C7F-4BE7-AAD6-39AF27D70227}"/>
              </a:ext>
            </a:extLst>
          </p:cNvPr>
          <p:cNvSpPr>
            <a:spLocks noGrp="1" noRot="1" noChangeAspect="1" noChangeArrowheads="1" noTextEdit="1"/>
          </p:cNvSpPr>
          <p:nvPr>
            <p:ph type="sldImg"/>
          </p:nvPr>
        </p:nvSpPr>
        <p:spPr>
          <a:ln/>
        </p:spPr>
      </p:sp>
      <p:sp>
        <p:nvSpPr>
          <p:cNvPr id="160775" name="Rectangle 3">
            <a:extLst>
              <a:ext uri="{FF2B5EF4-FFF2-40B4-BE49-F238E27FC236}">
                <a16:creationId xmlns:a16="http://schemas.microsoft.com/office/drawing/2014/main" id="{62CFCE8E-ABAC-4F8B-A983-7568C7C8FC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CD3C4156-ACFA-424B-9F39-9ECAA9D3622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61795" name="Rectangle 3">
            <a:extLst>
              <a:ext uri="{FF2B5EF4-FFF2-40B4-BE49-F238E27FC236}">
                <a16:creationId xmlns:a16="http://schemas.microsoft.com/office/drawing/2014/main" id="{EA48E40F-4E48-4C63-996B-E0CECCC9B97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392AC0FB-5FB4-48CC-8F7B-3E29B1AB273B}"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61796" name="Rectangle 6">
            <a:extLst>
              <a:ext uri="{FF2B5EF4-FFF2-40B4-BE49-F238E27FC236}">
                <a16:creationId xmlns:a16="http://schemas.microsoft.com/office/drawing/2014/main" id="{24C8DCBE-B7A6-4633-9EB4-FA4B152F86A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61797" name="Rectangle 7">
            <a:extLst>
              <a:ext uri="{FF2B5EF4-FFF2-40B4-BE49-F238E27FC236}">
                <a16:creationId xmlns:a16="http://schemas.microsoft.com/office/drawing/2014/main" id="{D6578729-07C4-44C0-B5A0-B24AF50B63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0260C801-9A6C-42C1-ACF4-8516EC060693}" type="slidenum">
              <a:rPr lang="en-AU" altLang="en-US" sz="1300">
                <a:latin typeface="Times New Roman" panose="02020603050405020304" pitchFamily="18" charset="0"/>
              </a:rPr>
              <a:pPr/>
              <a:t>18</a:t>
            </a:fld>
            <a:endParaRPr lang="en-AU" altLang="en-US" sz="1300">
              <a:latin typeface="Times New Roman" panose="02020603050405020304" pitchFamily="18" charset="0"/>
            </a:endParaRPr>
          </a:p>
        </p:txBody>
      </p:sp>
      <p:sp>
        <p:nvSpPr>
          <p:cNvPr id="161798" name="Rectangle 2">
            <a:extLst>
              <a:ext uri="{FF2B5EF4-FFF2-40B4-BE49-F238E27FC236}">
                <a16:creationId xmlns:a16="http://schemas.microsoft.com/office/drawing/2014/main" id="{975BA306-780E-4DBC-B9A7-7A3F6FAE7906}"/>
              </a:ext>
            </a:extLst>
          </p:cNvPr>
          <p:cNvSpPr>
            <a:spLocks noGrp="1" noRot="1" noChangeAspect="1" noChangeArrowheads="1" noTextEdit="1"/>
          </p:cNvSpPr>
          <p:nvPr>
            <p:ph type="sldImg"/>
          </p:nvPr>
        </p:nvSpPr>
        <p:spPr>
          <a:ln/>
        </p:spPr>
      </p:sp>
      <p:sp>
        <p:nvSpPr>
          <p:cNvPr id="161799" name="Rectangle 3">
            <a:extLst>
              <a:ext uri="{FF2B5EF4-FFF2-40B4-BE49-F238E27FC236}">
                <a16:creationId xmlns:a16="http://schemas.microsoft.com/office/drawing/2014/main" id="{02738CD7-D80C-47CB-AAB4-72304ED079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0026A728-C039-4F68-B46D-6DD890EC7F9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62819" name="Rectangle 3">
            <a:extLst>
              <a:ext uri="{FF2B5EF4-FFF2-40B4-BE49-F238E27FC236}">
                <a16:creationId xmlns:a16="http://schemas.microsoft.com/office/drawing/2014/main" id="{0C52F0A2-3FA7-4011-B1C1-475B4A42927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F6703C2B-0991-4E82-B0B9-43F61D4FAC1B}"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62820" name="Rectangle 6">
            <a:extLst>
              <a:ext uri="{FF2B5EF4-FFF2-40B4-BE49-F238E27FC236}">
                <a16:creationId xmlns:a16="http://schemas.microsoft.com/office/drawing/2014/main" id="{8754DB59-30CA-49F7-BFE1-A71EC7CD584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62821" name="Rectangle 7">
            <a:extLst>
              <a:ext uri="{FF2B5EF4-FFF2-40B4-BE49-F238E27FC236}">
                <a16:creationId xmlns:a16="http://schemas.microsoft.com/office/drawing/2014/main" id="{11B20E76-83EA-4318-867B-7264FF442C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EF814AA6-697B-4D90-8995-FB99A3E20052}" type="slidenum">
              <a:rPr lang="en-AU" altLang="en-US" sz="1300">
                <a:latin typeface="Times New Roman" panose="02020603050405020304" pitchFamily="18" charset="0"/>
              </a:rPr>
              <a:pPr/>
              <a:t>19</a:t>
            </a:fld>
            <a:endParaRPr lang="en-AU" altLang="en-US" sz="1300">
              <a:latin typeface="Times New Roman" panose="02020603050405020304" pitchFamily="18" charset="0"/>
            </a:endParaRPr>
          </a:p>
        </p:txBody>
      </p:sp>
      <p:sp>
        <p:nvSpPr>
          <p:cNvPr id="162822" name="Rectangle 2">
            <a:extLst>
              <a:ext uri="{FF2B5EF4-FFF2-40B4-BE49-F238E27FC236}">
                <a16:creationId xmlns:a16="http://schemas.microsoft.com/office/drawing/2014/main" id="{57C2AE8C-936F-4D95-8655-340317D656E4}"/>
              </a:ext>
            </a:extLst>
          </p:cNvPr>
          <p:cNvSpPr>
            <a:spLocks noGrp="1" noRot="1" noChangeAspect="1" noChangeArrowheads="1" noTextEdit="1"/>
          </p:cNvSpPr>
          <p:nvPr>
            <p:ph type="sldImg"/>
          </p:nvPr>
        </p:nvSpPr>
        <p:spPr>
          <a:ln/>
        </p:spPr>
      </p:sp>
      <p:sp>
        <p:nvSpPr>
          <p:cNvPr id="162823" name="Rectangle 3">
            <a:extLst>
              <a:ext uri="{FF2B5EF4-FFF2-40B4-BE49-F238E27FC236}">
                <a16:creationId xmlns:a16="http://schemas.microsoft.com/office/drawing/2014/main" id="{D3D929D2-60DD-4112-A8C7-557D9A9080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left MUX allows to select whether the input is from a register (R type instruction) or from the sign-extended to add offset to the base register.</a:t>
            </a:r>
          </a:p>
          <a:p>
            <a:r>
              <a:rPr lang="en-US" altLang="en-US" dirty="0"/>
              <a:t>The right MUX selects either data from the ALU or from data memory (for the </a:t>
            </a:r>
            <a:r>
              <a:rPr lang="en-US" altLang="en-US" dirty="0" err="1"/>
              <a:t>lw</a:t>
            </a:r>
            <a:r>
              <a:rPr lang="en-US" altLang="en-US" dirty="0"/>
              <a:t> instruction).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8ED67CF7-8821-42A9-AB90-E295B10BDB5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63843" name="Rectangle 3">
            <a:extLst>
              <a:ext uri="{FF2B5EF4-FFF2-40B4-BE49-F238E27FC236}">
                <a16:creationId xmlns:a16="http://schemas.microsoft.com/office/drawing/2014/main" id="{76F7B789-E2AA-42A2-8601-D02ECEB1A5D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C599A5A8-10BB-4FB4-ABE9-3164D7107FA4}"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63844" name="Rectangle 6">
            <a:extLst>
              <a:ext uri="{FF2B5EF4-FFF2-40B4-BE49-F238E27FC236}">
                <a16:creationId xmlns:a16="http://schemas.microsoft.com/office/drawing/2014/main" id="{66C3855D-5159-4FAB-8638-C6188C1BECD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63845" name="Rectangle 7">
            <a:extLst>
              <a:ext uri="{FF2B5EF4-FFF2-40B4-BE49-F238E27FC236}">
                <a16:creationId xmlns:a16="http://schemas.microsoft.com/office/drawing/2014/main" id="{B92642BC-8097-4F3C-B988-43E0D3FE4D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5D3DE633-923A-4859-BFFB-D9560C6D311D}" type="slidenum">
              <a:rPr lang="en-AU" altLang="en-US" sz="1300">
                <a:latin typeface="Times New Roman" panose="02020603050405020304" pitchFamily="18" charset="0"/>
              </a:rPr>
              <a:pPr/>
              <a:t>20</a:t>
            </a:fld>
            <a:endParaRPr lang="en-AU" altLang="en-US" sz="1300">
              <a:latin typeface="Times New Roman" panose="02020603050405020304" pitchFamily="18" charset="0"/>
            </a:endParaRPr>
          </a:p>
        </p:txBody>
      </p:sp>
      <p:sp>
        <p:nvSpPr>
          <p:cNvPr id="163846" name="Rectangle 2">
            <a:extLst>
              <a:ext uri="{FF2B5EF4-FFF2-40B4-BE49-F238E27FC236}">
                <a16:creationId xmlns:a16="http://schemas.microsoft.com/office/drawing/2014/main" id="{59E1A681-42C2-482C-B365-B53842B0341D}"/>
              </a:ext>
            </a:extLst>
          </p:cNvPr>
          <p:cNvSpPr>
            <a:spLocks noGrp="1" noRot="1" noChangeAspect="1" noChangeArrowheads="1" noTextEdit="1"/>
          </p:cNvSpPr>
          <p:nvPr>
            <p:ph type="sldImg"/>
          </p:nvPr>
        </p:nvSpPr>
        <p:spPr>
          <a:ln/>
        </p:spPr>
      </p:sp>
      <p:sp>
        <p:nvSpPr>
          <p:cNvPr id="163847" name="Rectangle 3">
            <a:extLst>
              <a:ext uri="{FF2B5EF4-FFF2-40B4-BE49-F238E27FC236}">
                <a16:creationId xmlns:a16="http://schemas.microsoft.com/office/drawing/2014/main" id="{150ABCE4-9981-40EA-B03D-8760E44138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Composing ppt 13 (program counter increment), 19 (instruction execution), and 17 (branch instruction)</a:t>
            </a:r>
          </a:p>
          <a:p>
            <a:r>
              <a:rPr lang="en-US" altLang="en-US" dirty="0"/>
              <a:t>This is a one cycle </a:t>
            </a:r>
            <a:r>
              <a:rPr lang="en-US" altLang="en-US" dirty="0" err="1"/>
              <a:t>datapath</a:t>
            </a:r>
            <a:r>
              <a:rPr lang="en-US" altLang="en-US" dirty="0"/>
              <a:t>. It requires separate data and instruction memories because we cannot use a single ported memory for two different access during a cycle</a:t>
            </a:r>
          </a:p>
          <a:p>
            <a:r>
              <a:rPr lang="en-US" altLang="en-US" dirty="0"/>
              <a:t>In a load instruction, </a:t>
            </a:r>
            <a:r>
              <a:rPr lang="en-US" altLang="en-US" dirty="0" err="1"/>
              <a:t>MemToReg</a:t>
            </a:r>
            <a:r>
              <a:rPr lang="en-US" altLang="en-US" dirty="0"/>
              <a:t> control should be set to send data from the data memory to the register.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2C43964A-AACF-480A-9402-1863BB6B711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46435" name="Rectangle 3">
            <a:extLst>
              <a:ext uri="{FF2B5EF4-FFF2-40B4-BE49-F238E27FC236}">
                <a16:creationId xmlns:a16="http://schemas.microsoft.com/office/drawing/2014/main" id="{3B58AD64-E803-48CC-9096-F287B531F8A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1CBAEA98-31AE-4129-9556-49602A88003D}"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46436" name="Rectangle 6">
            <a:extLst>
              <a:ext uri="{FF2B5EF4-FFF2-40B4-BE49-F238E27FC236}">
                <a16:creationId xmlns:a16="http://schemas.microsoft.com/office/drawing/2014/main" id="{D3AD383B-73B0-4FAE-BF59-1491A5C86E5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46437" name="Rectangle 7">
            <a:extLst>
              <a:ext uri="{FF2B5EF4-FFF2-40B4-BE49-F238E27FC236}">
                <a16:creationId xmlns:a16="http://schemas.microsoft.com/office/drawing/2014/main" id="{F411E5A5-73D7-4A40-A2B1-CB3ED9509F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DFCDB4C9-F7BA-4251-9B33-96EDB599799A}" type="slidenum">
              <a:rPr lang="en-AU" altLang="en-US" sz="1300">
                <a:latin typeface="Times New Roman" panose="02020603050405020304" pitchFamily="18" charset="0"/>
              </a:rPr>
              <a:pPr/>
              <a:t>3</a:t>
            </a:fld>
            <a:endParaRPr lang="en-AU" altLang="en-US" sz="1300">
              <a:latin typeface="Times New Roman" panose="02020603050405020304" pitchFamily="18" charset="0"/>
            </a:endParaRPr>
          </a:p>
        </p:txBody>
      </p:sp>
      <p:sp>
        <p:nvSpPr>
          <p:cNvPr id="146438" name="Rectangle 2">
            <a:extLst>
              <a:ext uri="{FF2B5EF4-FFF2-40B4-BE49-F238E27FC236}">
                <a16:creationId xmlns:a16="http://schemas.microsoft.com/office/drawing/2014/main" id="{2E73D5D5-C726-4FA8-9C17-688DEB681668}"/>
              </a:ext>
            </a:extLst>
          </p:cNvPr>
          <p:cNvSpPr>
            <a:spLocks noGrp="1" noRot="1" noChangeAspect="1" noChangeArrowheads="1" noTextEdit="1"/>
          </p:cNvSpPr>
          <p:nvPr>
            <p:ph type="sldImg"/>
          </p:nvPr>
        </p:nvSpPr>
        <p:spPr>
          <a:ln/>
        </p:spPr>
      </p:sp>
      <p:sp>
        <p:nvSpPr>
          <p:cNvPr id="146439" name="Rectangle 3">
            <a:extLst>
              <a:ext uri="{FF2B5EF4-FFF2-40B4-BE49-F238E27FC236}">
                <a16:creationId xmlns:a16="http://schemas.microsoft.com/office/drawing/2014/main" id="{05D1C62A-A036-455A-AAE2-599F41825A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8D868FEF-AEBB-435B-9F13-AE38272436A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64867" name="Rectangle 3">
            <a:extLst>
              <a:ext uri="{FF2B5EF4-FFF2-40B4-BE49-F238E27FC236}">
                <a16:creationId xmlns:a16="http://schemas.microsoft.com/office/drawing/2014/main" id="{C26B7C0F-EA2A-43BF-8226-9D256F5F7C3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4F22E908-7767-4783-8537-90AC511A73B7}"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64868" name="Rectangle 6">
            <a:extLst>
              <a:ext uri="{FF2B5EF4-FFF2-40B4-BE49-F238E27FC236}">
                <a16:creationId xmlns:a16="http://schemas.microsoft.com/office/drawing/2014/main" id="{B26A4FF6-D97B-41F7-A178-F6FE0DF7F73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64869" name="Rectangle 7">
            <a:extLst>
              <a:ext uri="{FF2B5EF4-FFF2-40B4-BE49-F238E27FC236}">
                <a16:creationId xmlns:a16="http://schemas.microsoft.com/office/drawing/2014/main" id="{1F5002DC-D5F3-4DDC-8193-C6C1F1E182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43962155-A7B1-4105-A044-4A3A18BDAD13}" type="slidenum">
              <a:rPr lang="en-AU" altLang="en-US" sz="1300">
                <a:latin typeface="Times New Roman" panose="02020603050405020304" pitchFamily="18" charset="0"/>
              </a:rPr>
              <a:pPr/>
              <a:t>21</a:t>
            </a:fld>
            <a:endParaRPr lang="en-AU" altLang="en-US" sz="1300">
              <a:latin typeface="Times New Roman" panose="02020603050405020304" pitchFamily="18" charset="0"/>
            </a:endParaRPr>
          </a:p>
        </p:txBody>
      </p:sp>
      <p:sp>
        <p:nvSpPr>
          <p:cNvPr id="164870" name="Rectangle 2">
            <a:extLst>
              <a:ext uri="{FF2B5EF4-FFF2-40B4-BE49-F238E27FC236}">
                <a16:creationId xmlns:a16="http://schemas.microsoft.com/office/drawing/2014/main" id="{2619A177-48CE-4F31-9461-0E4196BCCF8E}"/>
              </a:ext>
            </a:extLst>
          </p:cNvPr>
          <p:cNvSpPr>
            <a:spLocks noGrp="1" noRot="1" noChangeAspect="1" noChangeArrowheads="1" noTextEdit="1"/>
          </p:cNvSpPr>
          <p:nvPr>
            <p:ph type="sldImg"/>
          </p:nvPr>
        </p:nvSpPr>
        <p:spPr>
          <a:ln/>
        </p:spPr>
      </p:sp>
      <p:sp>
        <p:nvSpPr>
          <p:cNvPr id="164871" name="Rectangle 3">
            <a:extLst>
              <a:ext uri="{FF2B5EF4-FFF2-40B4-BE49-F238E27FC236}">
                <a16:creationId xmlns:a16="http://schemas.microsoft.com/office/drawing/2014/main" id="{BAD8DEAC-53B9-4D7E-A88A-95E88C6FD1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Page 259</a:t>
            </a:r>
          </a:p>
          <a:p>
            <a:r>
              <a:rPr lang="en-US" altLang="en-US" dirty="0"/>
              <a:t>ALU control defined in Appendix B</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512FDB73-34C7-42C0-B383-8589A23F727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65891" name="Rectangle 3">
            <a:extLst>
              <a:ext uri="{FF2B5EF4-FFF2-40B4-BE49-F238E27FC236}">
                <a16:creationId xmlns:a16="http://schemas.microsoft.com/office/drawing/2014/main" id="{13E79F9B-3963-4A72-BBE0-7ED7B59FF1E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885E20A9-6441-47A4-AA30-724FAA978CDF}"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65892" name="Rectangle 6">
            <a:extLst>
              <a:ext uri="{FF2B5EF4-FFF2-40B4-BE49-F238E27FC236}">
                <a16:creationId xmlns:a16="http://schemas.microsoft.com/office/drawing/2014/main" id="{CA4C9EF8-C75A-49F3-B408-A8CF234F95C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65893" name="Rectangle 7">
            <a:extLst>
              <a:ext uri="{FF2B5EF4-FFF2-40B4-BE49-F238E27FC236}">
                <a16:creationId xmlns:a16="http://schemas.microsoft.com/office/drawing/2014/main" id="{2F94E1FC-5C51-4221-87DA-F37A44045C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21F8B7CB-EFCB-4262-AB52-67B1CC0A91B8}" type="slidenum">
              <a:rPr lang="en-AU" altLang="en-US" sz="1300">
                <a:latin typeface="Times New Roman" panose="02020603050405020304" pitchFamily="18" charset="0"/>
              </a:rPr>
              <a:pPr/>
              <a:t>22</a:t>
            </a:fld>
            <a:endParaRPr lang="en-AU" altLang="en-US" sz="1300">
              <a:latin typeface="Times New Roman" panose="02020603050405020304" pitchFamily="18" charset="0"/>
            </a:endParaRPr>
          </a:p>
        </p:txBody>
      </p:sp>
      <p:sp>
        <p:nvSpPr>
          <p:cNvPr id="165894" name="Rectangle 2">
            <a:extLst>
              <a:ext uri="{FF2B5EF4-FFF2-40B4-BE49-F238E27FC236}">
                <a16:creationId xmlns:a16="http://schemas.microsoft.com/office/drawing/2014/main" id="{BCB3A63E-B41E-4024-9B69-238CE957BB0E}"/>
              </a:ext>
            </a:extLst>
          </p:cNvPr>
          <p:cNvSpPr>
            <a:spLocks noGrp="1" noRot="1" noChangeAspect="1" noChangeArrowheads="1" noTextEdit="1"/>
          </p:cNvSpPr>
          <p:nvPr>
            <p:ph type="sldImg"/>
          </p:nvPr>
        </p:nvSpPr>
        <p:spPr>
          <a:ln/>
        </p:spPr>
      </p:sp>
      <p:sp>
        <p:nvSpPr>
          <p:cNvPr id="165895" name="Rectangle 3">
            <a:extLst>
              <a:ext uri="{FF2B5EF4-FFF2-40B4-BE49-F238E27FC236}">
                <a16:creationId xmlns:a16="http://schemas.microsoft.com/office/drawing/2014/main" id="{EE253D28-0AFF-4B25-950E-4251520259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See page 85 in Chapter 2.</a:t>
            </a:r>
          </a:p>
          <a:p>
            <a:r>
              <a:rPr lang="en-US" altLang="en-US" dirty="0"/>
              <a:t>See the next ppt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D8267BFD-66A2-4FF6-9A29-AC73799104D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66915" name="Rectangle 3">
            <a:extLst>
              <a:ext uri="{FF2B5EF4-FFF2-40B4-BE49-F238E27FC236}">
                <a16:creationId xmlns:a16="http://schemas.microsoft.com/office/drawing/2014/main" id="{3A662A26-E07A-46B6-8427-BEE2D58C531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6C72C46F-1D49-44B0-908B-5538E8E700A7}"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66916" name="Rectangle 6">
            <a:extLst>
              <a:ext uri="{FF2B5EF4-FFF2-40B4-BE49-F238E27FC236}">
                <a16:creationId xmlns:a16="http://schemas.microsoft.com/office/drawing/2014/main" id="{32B09FD3-8C5F-4043-ACDB-263D515C92E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66917" name="Rectangle 7">
            <a:extLst>
              <a:ext uri="{FF2B5EF4-FFF2-40B4-BE49-F238E27FC236}">
                <a16:creationId xmlns:a16="http://schemas.microsoft.com/office/drawing/2014/main" id="{7AF03918-A200-4511-8D54-0091734210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02C466CE-E764-4CE5-B0B3-52176E254C1D}" type="slidenum">
              <a:rPr lang="en-AU" altLang="en-US" sz="1300">
                <a:latin typeface="Times New Roman" panose="02020603050405020304" pitchFamily="18" charset="0"/>
              </a:rPr>
              <a:pPr/>
              <a:t>23</a:t>
            </a:fld>
            <a:endParaRPr lang="en-AU" altLang="en-US" sz="1300">
              <a:latin typeface="Times New Roman" panose="02020603050405020304" pitchFamily="18" charset="0"/>
            </a:endParaRPr>
          </a:p>
        </p:txBody>
      </p:sp>
      <p:sp>
        <p:nvSpPr>
          <p:cNvPr id="166918" name="Rectangle 2">
            <a:extLst>
              <a:ext uri="{FF2B5EF4-FFF2-40B4-BE49-F238E27FC236}">
                <a16:creationId xmlns:a16="http://schemas.microsoft.com/office/drawing/2014/main" id="{CEAE592C-8C24-453F-822F-6DA52E78B37A}"/>
              </a:ext>
            </a:extLst>
          </p:cNvPr>
          <p:cNvSpPr>
            <a:spLocks noGrp="1" noRot="1" noChangeAspect="1" noChangeArrowheads="1" noTextEdit="1"/>
          </p:cNvSpPr>
          <p:nvPr>
            <p:ph type="sldImg"/>
          </p:nvPr>
        </p:nvSpPr>
        <p:spPr>
          <a:ln/>
        </p:spPr>
      </p:sp>
      <p:sp>
        <p:nvSpPr>
          <p:cNvPr id="166919" name="Rectangle 3">
            <a:extLst>
              <a:ext uri="{FF2B5EF4-FFF2-40B4-BE49-F238E27FC236}">
                <a16:creationId xmlns:a16="http://schemas.microsoft.com/office/drawing/2014/main" id="{ED07CA3C-045F-43CF-97B7-F0CC4410F0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70A27D39-D660-42BE-B344-4DC94373482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67939" name="Rectangle 3">
            <a:extLst>
              <a:ext uri="{FF2B5EF4-FFF2-40B4-BE49-F238E27FC236}">
                <a16:creationId xmlns:a16="http://schemas.microsoft.com/office/drawing/2014/main" id="{DACD7113-5B76-4816-B867-A34308FA2BF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8B77149D-7491-41B2-819D-1DF5B690D1A4}"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67940" name="Rectangle 6">
            <a:extLst>
              <a:ext uri="{FF2B5EF4-FFF2-40B4-BE49-F238E27FC236}">
                <a16:creationId xmlns:a16="http://schemas.microsoft.com/office/drawing/2014/main" id="{79BC61BB-8006-4311-AD73-85C9E774A2A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67941" name="Rectangle 7">
            <a:extLst>
              <a:ext uri="{FF2B5EF4-FFF2-40B4-BE49-F238E27FC236}">
                <a16:creationId xmlns:a16="http://schemas.microsoft.com/office/drawing/2014/main" id="{19F74D5E-E0EC-47AA-BF65-01093AD42D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5CA81B2E-FBB8-47B0-A729-44E4C16F92EE}" type="slidenum">
              <a:rPr lang="en-AU" altLang="en-US" sz="1300">
                <a:latin typeface="Times New Roman" panose="02020603050405020304" pitchFamily="18" charset="0"/>
              </a:rPr>
              <a:pPr/>
              <a:t>24</a:t>
            </a:fld>
            <a:endParaRPr lang="en-AU" altLang="en-US" sz="1300">
              <a:latin typeface="Times New Roman" panose="02020603050405020304" pitchFamily="18" charset="0"/>
            </a:endParaRPr>
          </a:p>
        </p:txBody>
      </p:sp>
      <p:sp>
        <p:nvSpPr>
          <p:cNvPr id="167942" name="Rectangle 2">
            <a:extLst>
              <a:ext uri="{FF2B5EF4-FFF2-40B4-BE49-F238E27FC236}">
                <a16:creationId xmlns:a16="http://schemas.microsoft.com/office/drawing/2014/main" id="{CFD5E4DC-13D2-42C1-9A8F-F462948929D6}"/>
              </a:ext>
            </a:extLst>
          </p:cNvPr>
          <p:cNvSpPr>
            <a:spLocks noGrp="1" noRot="1" noChangeAspect="1" noChangeArrowheads="1" noTextEdit="1"/>
          </p:cNvSpPr>
          <p:nvPr>
            <p:ph type="sldImg"/>
          </p:nvPr>
        </p:nvSpPr>
        <p:spPr>
          <a:ln/>
        </p:spPr>
      </p:sp>
      <p:sp>
        <p:nvSpPr>
          <p:cNvPr id="167943" name="Rectangle 3">
            <a:extLst>
              <a:ext uri="{FF2B5EF4-FFF2-40B4-BE49-F238E27FC236}">
                <a16:creationId xmlns:a16="http://schemas.microsoft.com/office/drawing/2014/main" id="{10E3DF91-D2E0-4A27-91B4-ABD45F5391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67F9DD54-1092-456D-990D-CA086BE9A19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68963" name="Rectangle 3">
            <a:extLst>
              <a:ext uri="{FF2B5EF4-FFF2-40B4-BE49-F238E27FC236}">
                <a16:creationId xmlns:a16="http://schemas.microsoft.com/office/drawing/2014/main" id="{DBCBC0A4-FE83-4319-8DCF-F0CDB7EDBBF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946800B4-1F84-46A6-871C-17DD7E2A3431}"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68964" name="Rectangle 6">
            <a:extLst>
              <a:ext uri="{FF2B5EF4-FFF2-40B4-BE49-F238E27FC236}">
                <a16:creationId xmlns:a16="http://schemas.microsoft.com/office/drawing/2014/main" id="{BB73DDEE-959E-412B-84E0-D1FF9D56568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68965" name="Rectangle 7">
            <a:extLst>
              <a:ext uri="{FF2B5EF4-FFF2-40B4-BE49-F238E27FC236}">
                <a16:creationId xmlns:a16="http://schemas.microsoft.com/office/drawing/2014/main" id="{69738E20-A00A-4FCD-9020-7B6795F260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0D6B110B-A428-4EBF-B473-90125D13849D}" type="slidenum">
              <a:rPr lang="en-AU" altLang="en-US" sz="1300">
                <a:latin typeface="Times New Roman" panose="02020603050405020304" pitchFamily="18" charset="0"/>
              </a:rPr>
              <a:pPr/>
              <a:t>25</a:t>
            </a:fld>
            <a:endParaRPr lang="en-AU" altLang="en-US" sz="1300">
              <a:latin typeface="Times New Roman" panose="02020603050405020304" pitchFamily="18" charset="0"/>
            </a:endParaRPr>
          </a:p>
        </p:txBody>
      </p:sp>
      <p:sp>
        <p:nvSpPr>
          <p:cNvPr id="168966" name="Rectangle 2">
            <a:extLst>
              <a:ext uri="{FF2B5EF4-FFF2-40B4-BE49-F238E27FC236}">
                <a16:creationId xmlns:a16="http://schemas.microsoft.com/office/drawing/2014/main" id="{1E4E583B-404A-43EC-82E3-295C999CC064}"/>
              </a:ext>
            </a:extLst>
          </p:cNvPr>
          <p:cNvSpPr>
            <a:spLocks noGrp="1" noRot="1" noChangeAspect="1" noChangeArrowheads="1" noTextEdit="1"/>
          </p:cNvSpPr>
          <p:nvPr>
            <p:ph type="sldImg"/>
          </p:nvPr>
        </p:nvSpPr>
        <p:spPr>
          <a:ln/>
        </p:spPr>
      </p:sp>
      <p:sp>
        <p:nvSpPr>
          <p:cNvPr id="168967" name="Rectangle 3">
            <a:extLst>
              <a:ext uri="{FF2B5EF4-FFF2-40B4-BE49-F238E27FC236}">
                <a16:creationId xmlns:a16="http://schemas.microsoft.com/office/drawing/2014/main" id="{E44F4FA5-8832-4E9D-8570-E3960908D1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D6B6352E-8B17-41D2-B912-ABBC77B6C15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69987" name="Rectangle 3">
            <a:extLst>
              <a:ext uri="{FF2B5EF4-FFF2-40B4-BE49-F238E27FC236}">
                <a16:creationId xmlns:a16="http://schemas.microsoft.com/office/drawing/2014/main" id="{1D14C76F-DB13-42F9-A628-E865805770A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394304D6-FF1C-4CED-9136-39C6A7A5029F}"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69988" name="Rectangle 6">
            <a:extLst>
              <a:ext uri="{FF2B5EF4-FFF2-40B4-BE49-F238E27FC236}">
                <a16:creationId xmlns:a16="http://schemas.microsoft.com/office/drawing/2014/main" id="{C29BE372-F460-473E-8AD0-E01A1A1FFFC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69989" name="Rectangle 7">
            <a:extLst>
              <a:ext uri="{FF2B5EF4-FFF2-40B4-BE49-F238E27FC236}">
                <a16:creationId xmlns:a16="http://schemas.microsoft.com/office/drawing/2014/main" id="{15D87195-B913-4F61-8F43-F907F94E2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8C99C0B3-E8A9-4D85-98D9-CA6D4B7645F6}" type="slidenum">
              <a:rPr lang="en-AU" altLang="en-US" sz="1300">
                <a:latin typeface="Times New Roman" panose="02020603050405020304" pitchFamily="18" charset="0"/>
              </a:rPr>
              <a:pPr/>
              <a:t>26</a:t>
            </a:fld>
            <a:endParaRPr lang="en-AU" altLang="en-US" sz="1300">
              <a:latin typeface="Times New Roman" panose="02020603050405020304" pitchFamily="18" charset="0"/>
            </a:endParaRPr>
          </a:p>
        </p:txBody>
      </p:sp>
      <p:sp>
        <p:nvSpPr>
          <p:cNvPr id="169990" name="Rectangle 2">
            <a:extLst>
              <a:ext uri="{FF2B5EF4-FFF2-40B4-BE49-F238E27FC236}">
                <a16:creationId xmlns:a16="http://schemas.microsoft.com/office/drawing/2014/main" id="{2B35484A-FD2F-4E7A-A9A2-FE8918FA736D}"/>
              </a:ext>
            </a:extLst>
          </p:cNvPr>
          <p:cNvSpPr>
            <a:spLocks noGrp="1" noRot="1" noChangeAspect="1" noChangeArrowheads="1" noTextEdit="1"/>
          </p:cNvSpPr>
          <p:nvPr>
            <p:ph type="sldImg"/>
          </p:nvPr>
        </p:nvSpPr>
        <p:spPr>
          <a:ln/>
        </p:spPr>
      </p:sp>
      <p:sp>
        <p:nvSpPr>
          <p:cNvPr id="169991" name="Rectangle 3">
            <a:extLst>
              <a:ext uri="{FF2B5EF4-FFF2-40B4-BE49-F238E27FC236}">
                <a16:creationId xmlns:a16="http://schemas.microsoft.com/office/drawing/2014/main" id="{887FB450-4C6F-44A9-8424-C90F3D05BA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6CFA7B7E-4004-4F84-839A-C9F7B7DA70E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71011" name="Rectangle 3">
            <a:extLst>
              <a:ext uri="{FF2B5EF4-FFF2-40B4-BE49-F238E27FC236}">
                <a16:creationId xmlns:a16="http://schemas.microsoft.com/office/drawing/2014/main" id="{7D665071-209B-4D16-917A-B5EFAC06586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0DE99951-62BF-450C-B4CE-504148BA6759}"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71012" name="Rectangle 6">
            <a:extLst>
              <a:ext uri="{FF2B5EF4-FFF2-40B4-BE49-F238E27FC236}">
                <a16:creationId xmlns:a16="http://schemas.microsoft.com/office/drawing/2014/main" id="{5BA6CDC1-9784-4C9E-BF2E-17EA275E908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71013" name="Rectangle 7">
            <a:extLst>
              <a:ext uri="{FF2B5EF4-FFF2-40B4-BE49-F238E27FC236}">
                <a16:creationId xmlns:a16="http://schemas.microsoft.com/office/drawing/2014/main" id="{38EB2FC8-9608-4809-A77B-A2023BC385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F291A1F8-BE1A-44B3-939F-583E69F35B36}" type="slidenum">
              <a:rPr lang="en-AU" altLang="en-US" sz="1300">
                <a:latin typeface="Times New Roman" panose="02020603050405020304" pitchFamily="18" charset="0"/>
              </a:rPr>
              <a:pPr/>
              <a:t>27</a:t>
            </a:fld>
            <a:endParaRPr lang="en-AU" altLang="en-US" sz="1300">
              <a:latin typeface="Times New Roman" panose="02020603050405020304" pitchFamily="18" charset="0"/>
            </a:endParaRPr>
          </a:p>
        </p:txBody>
      </p:sp>
      <p:sp>
        <p:nvSpPr>
          <p:cNvPr id="171014" name="Rectangle 2">
            <a:extLst>
              <a:ext uri="{FF2B5EF4-FFF2-40B4-BE49-F238E27FC236}">
                <a16:creationId xmlns:a16="http://schemas.microsoft.com/office/drawing/2014/main" id="{EB6A0ED8-2982-4A54-86F1-14ED10ABA85F}"/>
              </a:ext>
            </a:extLst>
          </p:cNvPr>
          <p:cNvSpPr>
            <a:spLocks noGrp="1" noRot="1" noChangeAspect="1" noChangeArrowheads="1" noTextEdit="1"/>
          </p:cNvSpPr>
          <p:nvPr>
            <p:ph type="sldImg"/>
          </p:nvPr>
        </p:nvSpPr>
        <p:spPr>
          <a:ln/>
        </p:spPr>
      </p:sp>
      <p:sp>
        <p:nvSpPr>
          <p:cNvPr id="171015" name="Rectangle 3">
            <a:extLst>
              <a:ext uri="{FF2B5EF4-FFF2-40B4-BE49-F238E27FC236}">
                <a16:creationId xmlns:a16="http://schemas.microsoft.com/office/drawing/2014/main" id="{D0C6F33E-A30D-46D4-8177-FC09DC5E1F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114A7D06-8EB8-4F07-A0A8-4FE1E9D6837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72035" name="Rectangle 3">
            <a:extLst>
              <a:ext uri="{FF2B5EF4-FFF2-40B4-BE49-F238E27FC236}">
                <a16:creationId xmlns:a16="http://schemas.microsoft.com/office/drawing/2014/main" id="{5E710127-9229-47C8-AA79-5BDC7592415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1EE90BCC-2A72-4834-A246-0D73AE4F165C}"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72036" name="Rectangle 6">
            <a:extLst>
              <a:ext uri="{FF2B5EF4-FFF2-40B4-BE49-F238E27FC236}">
                <a16:creationId xmlns:a16="http://schemas.microsoft.com/office/drawing/2014/main" id="{E4145E75-D373-4A1A-ACCD-6D01EA32A7D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72037" name="Rectangle 7">
            <a:extLst>
              <a:ext uri="{FF2B5EF4-FFF2-40B4-BE49-F238E27FC236}">
                <a16:creationId xmlns:a16="http://schemas.microsoft.com/office/drawing/2014/main" id="{21947897-5CB6-4528-AD4C-09871F8F77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3EC5CB53-A20D-496C-828B-BA6DAB2C480A}" type="slidenum">
              <a:rPr lang="en-AU" altLang="en-US" sz="1300">
                <a:latin typeface="Times New Roman" panose="02020603050405020304" pitchFamily="18" charset="0"/>
              </a:rPr>
              <a:pPr/>
              <a:t>28</a:t>
            </a:fld>
            <a:endParaRPr lang="en-AU" altLang="en-US" sz="1300">
              <a:latin typeface="Times New Roman" panose="02020603050405020304" pitchFamily="18" charset="0"/>
            </a:endParaRPr>
          </a:p>
        </p:txBody>
      </p:sp>
      <p:sp>
        <p:nvSpPr>
          <p:cNvPr id="172038" name="Rectangle 2">
            <a:extLst>
              <a:ext uri="{FF2B5EF4-FFF2-40B4-BE49-F238E27FC236}">
                <a16:creationId xmlns:a16="http://schemas.microsoft.com/office/drawing/2014/main" id="{8372C3EA-3D94-4703-B1D8-A5425020BC85}"/>
              </a:ext>
            </a:extLst>
          </p:cNvPr>
          <p:cNvSpPr>
            <a:spLocks noGrp="1" noRot="1" noChangeAspect="1" noChangeArrowheads="1" noTextEdit="1"/>
          </p:cNvSpPr>
          <p:nvPr>
            <p:ph type="sldImg"/>
          </p:nvPr>
        </p:nvSpPr>
        <p:spPr>
          <a:ln/>
        </p:spPr>
      </p:sp>
      <p:sp>
        <p:nvSpPr>
          <p:cNvPr id="172039" name="Rectangle 3">
            <a:extLst>
              <a:ext uri="{FF2B5EF4-FFF2-40B4-BE49-F238E27FC236}">
                <a16:creationId xmlns:a16="http://schemas.microsoft.com/office/drawing/2014/main" id="{C0B651E2-5E88-4965-8288-09E30096A3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46FB1544-306B-4033-B024-3F360CCB32B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73059" name="Rectangle 3">
            <a:extLst>
              <a:ext uri="{FF2B5EF4-FFF2-40B4-BE49-F238E27FC236}">
                <a16:creationId xmlns:a16="http://schemas.microsoft.com/office/drawing/2014/main" id="{8A5F0C08-3B18-4591-9063-114EB6C302D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7C136A87-00C6-478F-9A4F-2C32F7E12AD7}"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73060" name="Rectangle 6">
            <a:extLst>
              <a:ext uri="{FF2B5EF4-FFF2-40B4-BE49-F238E27FC236}">
                <a16:creationId xmlns:a16="http://schemas.microsoft.com/office/drawing/2014/main" id="{1704683F-C91C-4ED1-88AF-97CFD003E8C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73061" name="Rectangle 7">
            <a:extLst>
              <a:ext uri="{FF2B5EF4-FFF2-40B4-BE49-F238E27FC236}">
                <a16:creationId xmlns:a16="http://schemas.microsoft.com/office/drawing/2014/main" id="{05EE1B43-801E-4AF2-B327-D52EF764FC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AFA936C7-3F92-4215-BDD6-751A9DA616ED}" type="slidenum">
              <a:rPr lang="en-AU" altLang="en-US" sz="1300">
                <a:latin typeface="Times New Roman" panose="02020603050405020304" pitchFamily="18" charset="0"/>
              </a:rPr>
              <a:pPr/>
              <a:t>29</a:t>
            </a:fld>
            <a:endParaRPr lang="en-AU" altLang="en-US" sz="1300">
              <a:latin typeface="Times New Roman" panose="02020603050405020304" pitchFamily="18" charset="0"/>
            </a:endParaRPr>
          </a:p>
        </p:txBody>
      </p:sp>
      <p:sp>
        <p:nvSpPr>
          <p:cNvPr id="173062" name="Rectangle 2">
            <a:extLst>
              <a:ext uri="{FF2B5EF4-FFF2-40B4-BE49-F238E27FC236}">
                <a16:creationId xmlns:a16="http://schemas.microsoft.com/office/drawing/2014/main" id="{36A20BB2-99D0-4CF3-A6D9-C62A59D3D9E7}"/>
              </a:ext>
            </a:extLst>
          </p:cNvPr>
          <p:cNvSpPr>
            <a:spLocks noGrp="1" noRot="1" noChangeAspect="1" noChangeArrowheads="1" noTextEdit="1"/>
          </p:cNvSpPr>
          <p:nvPr>
            <p:ph type="sldImg"/>
          </p:nvPr>
        </p:nvSpPr>
        <p:spPr>
          <a:ln/>
        </p:spPr>
      </p:sp>
      <p:sp>
        <p:nvSpPr>
          <p:cNvPr id="173063" name="Rectangle 3">
            <a:extLst>
              <a:ext uri="{FF2B5EF4-FFF2-40B4-BE49-F238E27FC236}">
                <a16:creationId xmlns:a16="http://schemas.microsoft.com/office/drawing/2014/main" id="{5AA45D63-1019-4F95-A619-89C71D6D47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A6D61506-09A1-44CC-84B0-FE413355FC3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74083" name="Rectangle 3">
            <a:extLst>
              <a:ext uri="{FF2B5EF4-FFF2-40B4-BE49-F238E27FC236}">
                <a16:creationId xmlns:a16="http://schemas.microsoft.com/office/drawing/2014/main" id="{5A014551-51F6-4248-A8EE-759043B632E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A8D06928-8D47-4AD9-A523-802A5910F425}"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74084" name="Rectangle 6">
            <a:extLst>
              <a:ext uri="{FF2B5EF4-FFF2-40B4-BE49-F238E27FC236}">
                <a16:creationId xmlns:a16="http://schemas.microsoft.com/office/drawing/2014/main" id="{D389EB9A-0645-41FA-8693-D782D55A1B3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74085" name="Rectangle 7">
            <a:extLst>
              <a:ext uri="{FF2B5EF4-FFF2-40B4-BE49-F238E27FC236}">
                <a16:creationId xmlns:a16="http://schemas.microsoft.com/office/drawing/2014/main" id="{AFEE345F-27A7-4552-9F28-FCDF0F1C76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4D34B667-72DD-4CD4-B20A-09013006D721}" type="slidenum">
              <a:rPr lang="en-AU" altLang="en-US" sz="1300">
                <a:latin typeface="Times New Roman" panose="02020603050405020304" pitchFamily="18" charset="0"/>
              </a:rPr>
              <a:pPr/>
              <a:t>30</a:t>
            </a:fld>
            <a:endParaRPr lang="en-AU" altLang="en-US" sz="1300">
              <a:latin typeface="Times New Roman" panose="02020603050405020304" pitchFamily="18" charset="0"/>
            </a:endParaRPr>
          </a:p>
        </p:txBody>
      </p:sp>
      <p:sp>
        <p:nvSpPr>
          <p:cNvPr id="174086" name="Rectangle 2">
            <a:extLst>
              <a:ext uri="{FF2B5EF4-FFF2-40B4-BE49-F238E27FC236}">
                <a16:creationId xmlns:a16="http://schemas.microsoft.com/office/drawing/2014/main" id="{AFA625B8-70AD-44F6-B2FD-81195BF6F2E5}"/>
              </a:ext>
            </a:extLst>
          </p:cNvPr>
          <p:cNvSpPr>
            <a:spLocks noGrp="1" noRot="1" noChangeAspect="1" noChangeArrowheads="1" noTextEdit="1"/>
          </p:cNvSpPr>
          <p:nvPr>
            <p:ph type="sldImg"/>
          </p:nvPr>
        </p:nvSpPr>
        <p:spPr>
          <a:ln/>
        </p:spPr>
      </p:sp>
      <p:sp>
        <p:nvSpPr>
          <p:cNvPr id="174087" name="Rectangle 3">
            <a:extLst>
              <a:ext uri="{FF2B5EF4-FFF2-40B4-BE49-F238E27FC236}">
                <a16:creationId xmlns:a16="http://schemas.microsoft.com/office/drawing/2014/main" id="{7D565710-1015-4D66-B798-E3F80F6A03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7A61229F-C8E9-4966-8FDA-E155C97C4BB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47459" name="Rectangle 3">
            <a:extLst>
              <a:ext uri="{FF2B5EF4-FFF2-40B4-BE49-F238E27FC236}">
                <a16:creationId xmlns:a16="http://schemas.microsoft.com/office/drawing/2014/main" id="{3CD95039-7727-40D5-816B-E111DF0BAB6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9D85F092-04B6-4F30-B52F-B7D21DA0CB72}"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47460" name="Rectangle 6">
            <a:extLst>
              <a:ext uri="{FF2B5EF4-FFF2-40B4-BE49-F238E27FC236}">
                <a16:creationId xmlns:a16="http://schemas.microsoft.com/office/drawing/2014/main" id="{34049A10-1618-4987-AB9F-9334313A893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47461" name="Rectangle 7">
            <a:extLst>
              <a:ext uri="{FF2B5EF4-FFF2-40B4-BE49-F238E27FC236}">
                <a16:creationId xmlns:a16="http://schemas.microsoft.com/office/drawing/2014/main" id="{FC3C2FEF-1C96-48F0-AC24-4F608C35A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80008F6A-26C6-4FE8-9730-48EDAC5EF4A6}" type="slidenum">
              <a:rPr lang="en-AU" altLang="en-US" sz="1300">
                <a:latin typeface="Times New Roman" panose="02020603050405020304" pitchFamily="18" charset="0"/>
              </a:rPr>
              <a:pPr/>
              <a:t>4</a:t>
            </a:fld>
            <a:endParaRPr lang="en-AU" altLang="en-US" sz="1300">
              <a:latin typeface="Times New Roman" panose="02020603050405020304" pitchFamily="18" charset="0"/>
            </a:endParaRPr>
          </a:p>
        </p:txBody>
      </p:sp>
      <p:sp>
        <p:nvSpPr>
          <p:cNvPr id="147462" name="Rectangle 2">
            <a:extLst>
              <a:ext uri="{FF2B5EF4-FFF2-40B4-BE49-F238E27FC236}">
                <a16:creationId xmlns:a16="http://schemas.microsoft.com/office/drawing/2014/main" id="{DF553F5B-84AA-4F65-9A98-CC23402E4198}"/>
              </a:ext>
            </a:extLst>
          </p:cNvPr>
          <p:cNvSpPr>
            <a:spLocks noGrp="1" noRot="1" noChangeAspect="1" noChangeArrowheads="1" noTextEdit="1"/>
          </p:cNvSpPr>
          <p:nvPr>
            <p:ph type="sldImg"/>
          </p:nvPr>
        </p:nvSpPr>
        <p:spPr>
          <a:ln/>
        </p:spPr>
      </p:sp>
      <p:sp>
        <p:nvSpPr>
          <p:cNvPr id="147463" name="Rectangle 3">
            <a:extLst>
              <a:ext uri="{FF2B5EF4-FFF2-40B4-BE49-F238E27FC236}">
                <a16:creationId xmlns:a16="http://schemas.microsoft.com/office/drawing/2014/main" id="{80C93486-1531-433F-88B0-82E22C453D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94D50A18-B244-4467-8EF7-DE8BBCC80C4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48483" name="Rectangle 3">
            <a:extLst>
              <a:ext uri="{FF2B5EF4-FFF2-40B4-BE49-F238E27FC236}">
                <a16:creationId xmlns:a16="http://schemas.microsoft.com/office/drawing/2014/main" id="{A5C8181F-D4B2-406E-9DF4-1BC22CDF92F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7B8F2C98-4584-4B69-98A1-B4702EBC6B9D}"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48484" name="Rectangle 6">
            <a:extLst>
              <a:ext uri="{FF2B5EF4-FFF2-40B4-BE49-F238E27FC236}">
                <a16:creationId xmlns:a16="http://schemas.microsoft.com/office/drawing/2014/main" id="{FEF8F12F-E7DC-4105-A0A2-962BA2EFD4B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48485" name="Rectangle 7">
            <a:extLst>
              <a:ext uri="{FF2B5EF4-FFF2-40B4-BE49-F238E27FC236}">
                <a16:creationId xmlns:a16="http://schemas.microsoft.com/office/drawing/2014/main" id="{A9A523AB-5AE9-4BC6-8F94-6FFDE3AB0F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1392FC64-586A-49E8-B480-3150561CD0D8}" type="slidenum">
              <a:rPr lang="en-AU" altLang="en-US" sz="1300">
                <a:latin typeface="Times New Roman" panose="02020603050405020304" pitchFamily="18" charset="0"/>
              </a:rPr>
              <a:pPr/>
              <a:t>5</a:t>
            </a:fld>
            <a:endParaRPr lang="en-AU" altLang="en-US" sz="1300">
              <a:latin typeface="Times New Roman" panose="02020603050405020304" pitchFamily="18" charset="0"/>
            </a:endParaRPr>
          </a:p>
        </p:txBody>
      </p:sp>
      <p:sp>
        <p:nvSpPr>
          <p:cNvPr id="148486" name="Rectangle 2">
            <a:extLst>
              <a:ext uri="{FF2B5EF4-FFF2-40B4-BE49-F238E27FC236}">
                <a16:creationId xmlns:a16="http://schemas.microsoft.com/office/drawing/2014/main" id="{FF0FE14A-7D92-4207-B203-F5DD42276AD4}"/>
              </a:ext>
            </a:extLst>
          </p:cNvPr>
          <p:cNvSpPr>
            <a:spLocks noGrp="1" noRot="1" noChangeAspect="1" noChangeArrowheads="1" noTextEdit="1"/>
          </p:cNvSpPr>
          <p:nvPr>
            <p:ph type="sldImg"/>
          </p:nvPr>
        </p:nvSpPr>
        <p:spPr>
          <a:ln/>
        </p:spPr>
      </p:sp>
      <p:sp>
        <p:nvSpPr>
          <p:cNvPr id="148487" name="Rectangle 3">
            <a:extLst>
              <a:ext uri="{FF2B5EF4-FFF2-40B4-BE49-F238E27FC236}">
                <a16:creationId xmlns:a16="http://schemas.microsoft.com/office/drawing/2014/main" id="{7CA358BD-14EB-41DE-9953-C30954A1BA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D99E4D14-8FF2-487E-ABA8-427C796CE27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49507" name="Rectangle 3">
            <a:extLst>
              <a:ext uri="{FF2B5EF4-FFF2-40B4-BE49-F238E27FC236}">
                <a16:creationId xmlns:a16="http://schemas.microsoft.com/office/drawing/2014/main" id="{79157E68-D6E3-462B-8430-99B8B586A62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4DEC5E41-5576-4F7A-A5B5-E828A477384A}"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49508" name="Rectangle 6">
            <a:extLst>
              <a:ext uri="{FF2B5EF4-FFF2-40B4-BE49-F238E27FC236}">
                <a16:creationId xmlns:a16="http://schemas.microsoft.com/office/drawing/2014/main" id="{412BC9A9-B48F-4CD9-AC77-30C461FE514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49509" name="Rectangle 7">
            <a:extLst>
              <a:ext uri="{FF2B5EF4-FFF2-40B4-BE49-F238E27FC236}">
                <a16:creationId xmlns:a16="http://schemas.microsoft.com/office/drawing/2014/main" id="{EC06DF53-2D2A-4048-9AB2-CC220E2E5C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C262025B-DA62-40BD-AFE4-0D85FBD70746}" type="slidenum">
              <a:rPr lang="en-AU" altLang="en-US" sz="1300">
                <a:latin typeface="Times New Roman" panose="02020603050405020304" pitchFamily="18" charset="0"/>
              </a:rPr>
              <a:pPr/>
              <a:t>6</a:t>
            </a:fld>
            <a:endParaRPr lang="en-AU" altLang="en-US" sz="1300">
              <a:latin typeface="Times New Roman" panose="02020603050405020304" pitchFamily="18" charset="0"/>
            </a:endParaRPr>
          </a:p>
        </p:txBody>
      </p:sp>
      <p:sp>
        <p:nvSpPr>
          <p:cNvPr id="149510" name="Rectangle 2">
            <a:extLst>
              <a:ext uri="{FF2B5EF4-FFF2-40B4-BE49-F238E27FC236}">
                <a16:creationId xmlns:a16="http://schemas.microsoft.com/office/drawing/2014/main" id="{60FF1706-C128-47C2-8BA1-CF98DBEB164C}"/>
              </a:ext>
            </a:extLst>
          </p:cNvPr>
          <p:cNvSpPr>
            <a:spLocks noGrp="1" noRot="1" noChangeAspect="1" noChangeArrowheads="1" noTextEdit="1"/>
          </p:cNvSpPr>
          <p:nvPr>
            <p:ph type="sldImg"/>
          </p:nvPr>
        </p:nvSpPr>
        <p:spPr>
          <a:ln/>
        </p:spPr>
      </p:sp>
      <p:sp>
        <p:nvSpPr>
          <p:cNvPr id="149511" name="Rectangle 3">
            <a:extLst>
              <a:ext uri="{FF2B5EF4-FFF2-40B4-BE49-F238E27FC236}">
                <a16:creationId xmlns:a16="http://schemas.microsoft.com/office/drawing/2014/main" id="{EA2176BE-B8A4-46AE-933A-7FCA49A4B0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ECAA2F5D-FE06-4797-9FBC-E449C59A642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50531" name="Rectangle 3">
            <a:extLst>
              <a:ext uri="{FF2B5EF4-FFF2-40B4-BE49-F238E27FC236}">
                <a16:creationId xmlns:a16="http://schemas.microsoft.com/office/drawing/2014/main" id="{0AC9D71C-A1D1-4DFB-894D-A800B246EB5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51DA2626-94B8-4568-8A0C-2B08790D0190}"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50532" name="Rectangle 6">
            <a:extLst>
              <a:ext uri="{FF2B5EF4-FFF2-40B4-BE49-F238E27FC236}">
                <a16:creationId xmlns:a16="http://schemas.microsoft.com/office/drawing/2014/main" id="{43C526D3-75F8-474F-B9A9-FAFF78DC01B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50533" name="Rectangle 7">
            <a:extLst>
              <a:ext uri="{FF2B5EF4-FFF2-40B4-BE49-F238E27FC236}">
                <a16:creationId xmlns:a16="http://schemas.microsoft.com/office/drawing/2014/main" id="{143D5CE2-4E9A-4CE0-820C-064FF1F7B7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A52B74DA-6582-4C87-A7A9-321D670F2AD7}" type="slidenum">
              <a:rPr lang="en-AU" altLang="en-US" sz="1300">
                <a:latin typeface="Times New Roman" panose="02020603050405020304" pitchFamily="18" charset="0"/>
              </a:rPr>
              <a:pPr/>
              <a:t>7</a:t>
            </a:fld>
            <a:endParaRPr lang="en-AU" altLang="en-US" sz="1300">
              <a:latin typeface="Times New Roman" panose="02020603050405020304" pitchFamily="18" charset="0"/>
            </a:endParaRPr>
          </a:p>
        </p:txBody>
      </p:sp>
      <p:sp>
        <p:nvSpPr>
          <p:cNvPr id="150534" name="Rectangle 2">
            <a:extLst>
              <a:ext uri="{FF2B5EF4-FFF2-40B4-BE49-F238E27FC236}">
                <a16:creationId xmlns:a16="http://schemas.microsoft.com/office/drawing/2014/main" id="{EB0BB732-D36F-4326-99F6-871D7EAEAAF5}"/>
              </a:ext>
            </a:extLst>
          </p:cNvPr>
          <p:cNvSpPr>
            <a:spLocks noGrp="1" noRot="1" noChangeAspect="1" noChangeArrowheads="1" noTextEdit="1"/>
          </p:cNvSpPr>
          <p:nvPr>
            <p:ph type="sldImg"/>
          </p:nvPr>
        </p:nvSpPr>
        <p:spPr>
          <a:ln/>
        </p:spPr>
      </p:sp>
      <p:sp>
        <p:nvSpPr>
          <p:cNvPr id="150535" name="Rectangle 3">
            <a:extLst>
              <a:ext uri="{FF2B5EF4-FFF2-40B4-BE49-F238E27FC236}">
                <a16:creationId xmlns:a16="http://schemas.microsoft.com/office/drawing/2014/main" id="{94FE9C0A-0680-44CD-8C92-7311AC704C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F7D59EAB-5D10-44EB-9646-9E1FCB6C6C2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51555" name="Rectangle 3">
            <a:extLst>
              <a:ext uri="{FF2B5EF4-FFF2-40B4-BE49-F238E27FC236}">
                <a16:creationId xmlns:a16="http://schemas.microsoft.com/office/drawing/2014/main" id="{DFAE32CF-8F74-44A1-B6E2-B351F649B5F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7807208A-B4D5-4092-935B-1007B0862372}"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51556" name="Rectangle 6">
            <a:extLst>
              <a:ext uri="{FF2B5EF4-FFF2-40B4-BE49-F238E27FC236}">
                <a16:creationId xmlns:a16="http://schemas.microsoft.com/office/drawing/2014/main" id="{3096486D-7938-4122-9882-B67CFC1D699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51557" name="Rectangle 7">
            <a:extLst>
              <a:ext uri="{FF2B5EF4-FFF2-40B4-BE49-F238E27FC236}">
                <a16:creationId xmlns:a16="http://schemas.microsoft.com/office/drawing/2014/main" id="{C2A47822-1CA6-468E-B589-0E218426B9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7D1845A5-BF1B-4561-BED7-7491167D3118}" type="slidenum">
              <a:rPr lang="en-AU" altLang="en-US" sz="1300">
                <a:latin typeface="Times New Roman" panose="02020603050405020304" pitchFamily="18" charset="0"/>
              </a:rPr>
              <a:pPr/>
              <a:t>8</a:t>
            </a:fld>
            <a:endParaRPr lang="en-AU" altLang="en-US" sz="1300">
              <a:latin typeface="Times New Roman" panose="02020603050405020304" pitchFamily="18" charset="0"/>
            </a:endParaRPr>
          </a:p>
        </p:txBody>
      </p:sp>
      <p:sp>
        <p:nvSpPr>
          <p:cNvPr id="151558" name="Rectangle 2">
            <a:extLst>
              <a:ext uri="{FF2B5EF4-FFF2-40B4-BE49-F238E27FC236}">
                <a16:creationId xmlns:a16="http://schemas.microsoft.com/office/drawing/2014/main" id="{74B5F746-8DC8-4C0A-AC3D-3111A43EB680}"/>
              </a:ext>
            </a:extLst>
          </p:cNvPr>
          <p:cNvSpPr>
            <a:spLocks noGrp="1" noRot="1" noChangeAspect="1" noChangeArrowheads="1" noTextEdit="1"/>
          </p:cNvSpPr>
          <p:nvPr>
            <p:ph type="sldImg"/>
          </p:nvPr>
        </p:nvSpPr>
        <p:spPr>
          <a:ln/>
        </p:spPr>
      </p:sp>
      <p:sp>
        <p:nvSpPr>
          <p:cNvPr id="151559" name="Rectangle 3">
            <a:extLst>
              <a:ext uri="{FF2B5EF4-FFF2-40B4-BE49-F238E27FC236}">
                <a16:creationId xmlns:a16="http://schemas.microsoft.com/office/drawing/2014/main" id="{F058AF41-31D0-4661-9AA4-D72631139F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Y=S?l1:;l2   means Y is l1 if S is true (or 1) else Y is l2</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643F6F78-92F8-4515-86FC-B75FB571BD8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54627" name="Rectangle 3">
            <a:extLst>
              <a:ext uri="{FF2B5EF4-FFF2-40B4-BE49-F238E27FC236}">
                <a16:creationId xmlns:a16="http://schemas.microsoft.com/office/drawing/2014/main" id="{3B4CA55C-1A7D-4744-A6A5-136236ADAE5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AE6CB468-8FF4-4025-B5B1-A07633D0BE81}"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54628" name="Rectangle 6">
            <a:extLst>
              <a:ext uri="{FF2B5EF4-FFF2-40B4-BE49-F238E27FC236}">
                <a16:creationId xmlns:a16="http://schemas.microsoft.com/office/drawing/2014/main" id="{8604DEAF-4C67-4063-BFF5-F9F5063ABEA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54629" name="Rectangle 7">
            <a:extLst>
              <a:ext uri="{FF2B5EF4-FFF2-40B4-BE49-F238E27FC236}">
                <a16:creationId xmlns:a16="http://schemas.microsoft.com/office/drawing/2014/main" id="{93CF411E-7B9B-4849-A084-304684D448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23F25567-B50D-4B3E-B0CB-14D3D7C99B77}" type="slidenum">
              <a:rPr lang="en-AU" altLang="en-US" sz="1300">
                <a:latin typeface="Times New Roman" panose="02020603050405020304" pitchFamily="18" charset="0"/>
              </a:rPr>
              <a:pPr/>
              <a:t>9</a:t>
            </a:fld>
            <a:endParaRPr lang="en-AU" altLang="en-US" sz="1300">
              <a:latin typeface="Times New Roman" panose="02020603050405020304" pitchFamily="18" charset="0"/>
            </a:endParaRPr>
          </a:p>
        </p:txBody>
      </p:sp>
      <p:sp>
        <p:nvSpPr>
          <p:cNvPr id="154630" name="Rectangle 2">
            <a:extLst>
              <a:ext uri="{FF2B5EF4-FFF2-40B4-BE49-F238E27FC236}">
                <a16:creationId xmlns:a16="http://schemas.microsoft.com/office/drawing/2014/main" id="{097BECC8-2233-4640-B788-0D41AC6F2098}"/>
              </a:ext>
            </a:extLst>
          </p:cNvPr>
          <p:cNvSpPr>
            <a:spLocks noGrp="1" noRot="1" noChangeAspect="1" noChangeArrowheads="1" noTextEdit="1"/>
          </p:cNvSpPr>
          <p:nvPr>
            <p:ph type="sldImg"/>
          </p:nvPr>
        </p:nvSpPr>
        <p:spPr>
          <a:ln/>
        </p:spPr>
      </p:sp>
      <p:sp>
        <p:nvSpPr>
          <p:cNvPr id="154631" name="Rectangle 3">
            <a:extLst>
              <a:ext uri="{FF2B5EF4-FFF2-40B4-BE49-F238E27FC236}">
                <a16:creationId xmlns:a16="http://schemas.microsoft.com/office/drawing/2014/main" id="{72397023-034B-42C5-8CD5-038853BCB6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Clocking methodology determines when signals can be read and when they can be written. Signal cannot be written at the same time that it is read.. MIPS uses an “edge triggered clocking”: Any value stored in a sequential logic element are updated only on a clock edge. </a:t>
            </a:r>
          </a:p>
          <a:p>
            <a:r>
              <a:rPr lang="en-US" altLang="en-US" dirty="0"/>
              <a:t>The right hand side diagram allows a state element to be read and written at the same clock cycle without causing a race.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27308EAD-358B-4EA4-A752-598E423D324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52579" name="Rectangle 3">
            <a:extLst>
              <a:ext uri="{FF2B5EF4-FFF2-40B4-BE49-F238E27FC236}">
                <a16:creationId xmlns:a16="http://schemas.microsoft.com/office/drawing/2014/main" id="{035ED776-6D91-4483-B672-EEAD3A64659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5F84CF7D-0886-454F-B471-498B3FDFF28C}" type="datetime3">
              <a:rPr lang="en-AU" altLang="en-US" sz="1300" smtClean="0">
                <a:latin typeface="Times New Roman" panose="02020603050405020304" pitchFamily="18" charset="0"/>
              </a:rPr>
              <a:pPr/>
              <a:t>15 November, 2019</a:t>
            </a:fld>
            <a:endParaRPr lang="en-AU" altLang="en-US" sz="1300">
              <a:latin typeface="Times New Roman" panose="02020603050405020304" pitchFamily="18" charset="0"/>
            </a:endParaRPr>
          </a:p>
        </p:txBody>
      </p:sp>
      <p:sp>
        <p:nvSpPr>
          <p:cNvPr id="152580" name="Rectangle 6">
            <a:extLst>
              <a:ext uri="{FF2B5EF4-FFF2-40B4-BE49-F238E27FC236}">
                <a16:creationId xmlns:a16="http://schemas.microsoft.com/office/drawing/2014/main" id="{9433A4ED-3028-407B-A152-B8B938DBDCC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52581" name="Rectangle 7">
            <a:extLst>
              <a:ext uri="{FF2B5EF4-FFF2-40B4-BE49-F238E27FC236}">
                <a16:creationId xmlns:a16="http://schemas.microsoft.com/office/drawing/2014/main" id="{6B67070E-EBFB-4183-98ED-9E4C624D12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D5C69FF3-BF9F-428A-9A01-AECA0E5FA6D1}" type="slidenum">
              <a:rPr lang="en-AU" altLang="en-US" sz="1300">
                <a:latin typeface="Times New Roman" panose="02020603050405020304" pitchFamily="18" charset="0"/>
              </a:rPr>
              <a:pPr/>
              <a:t>10</a:t>
            </a:fld>
            <a:endParaRPr lang="en-AU" altLang="en-US" sz="1300">
              <a:latin typeface="Times New Roman" panose="02020603050405020304" pitchFamily="18" charset="0"/>
            </a:endParaRPr>
          </a:p>
        </p:txBody>
      </p:sp>
      <p:sp>
        <p:nvSpPr>
          <p:cNvPr id="152582" name="Rectangle 2">
            <a:extLst>
              <a:ext uri="{FF2B5EF4-FFF2-40B4-BE49-F238E27FC236}">
                <a16:creationId xmlns:a16="http://schemas.microsoft.com/office/drawing/2014/main" id="{70695B6B-F722-4697-94B9-230FD52D811D}"/>
              </a:ext>
            </a:extLst>
          </p:cNvPr>
          <p:cNvSpPr>
            <a:spLocks noGrp="1" noRot="1" noChangeAspect="1" noChangeArrowheads="1" noTextEdit="1"/>
          </p:cNvSpPr>
          <p:nvPr>
            <p:ph type="sldImg"/>
          </p:nvPr>
        </p:nvSpPr>
        <p:spPr>
          <a:ln/>
        </p:spPr>
      </p:sp>
      <p:sp>
        <p:nvSpPr>
          <p:cNvPr id="152583" name="Rectangle 3">
            <a:extLst>
              <a:ext uri="{FF2B5EF4-FFF2-40B4-BE49-F238E27FC236}">
                <a16:creationId xmlns:a16="http://schemas.microsoft.com/office/drawing/2014/main" id="{57DBEF34-AE2E-4212-A38B-06B9D3173A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9B0D1A-3F34-4467-855C-0C2E72A7C439}" type="datetime1">
              <a:rPr lang="en-US" smtClean="0"/>
              <a:t>11/15/2019</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DCB47-F0BE-4FB0-BA90-48CAC7125384}" type="datetime1">
              <a:rPr lang="en-US" smtClean="0"/>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48967B-9728-4A70-BC5B-E6BAF90AD5F5}" type="datetime1">
              <a:rPr lang="en-US" smtClean="0"/>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8E9D25-9060-4FD9-9A39-25A48CA9DB24}" type="datetime1">
              <a:rPr lang="en-US" smtClean="0"/>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989472-BFC7-4878-A703-33F3C557D084}" type="datetime1">
              <a:rPr lang="en-US" smtClean="0"/>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07CED1-F890-419F-8C28-509FF8D39A28}" type="datetime1">
              <a:rPr lang="en-US" smtClean="0"/>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5C3089-9252-4E73-8DF6-83175755B7DE}" type="datetime1">
              <a:rPr lang="en-US" smtClean="0"/>
              <a:t>11/15/2019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0778DF-071C-4F66-B275-D4AEF9D2CA53}" type="datetime1">
              <a:rPr lang="en-US" smtClean="0"/>
              <a:t>11/15/2019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7F810-BDB0-4A1F-8AE0-B48675B9D0BF}" type="datetime1">
              <a:rPr lang="en-US" smtClean="0"/>
              <a:t>11/15/2019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1E6E9-B73C-4E95-A1DE-BD13BBFE13CE}" type="datetime1">
              <a:rPr lang="en-US" smtClean="0"/>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F9A1F38C-8884-4B64-9B2E-EE09B1475DCD}" type="datetime1">
              <a:rPr lang="en-US" smtClean="0"/>
              <a:t>11/15/2019</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FB15C57-8B9E-4767-9A99-0829FA3EDA3F}" type="datetime1">
              <a:rPr lang="en-US" smtClean="0"/>
              <a:t>11/15/2019</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123C-CE86-44A3-AFBF-9332A557816B}"/>
              </a:ext>
            </a:extLst>
          </p:cNvPr>
          <p:cNvSpPr>
            <a:spLocks noGrp="1"/>
          </p:cNvSpPr>
          <p:nvPr>
            <p:ph type="ctrTitle"/>
          </p:nvPr>
        </p:nvSpPr>
        <p:spPr/>
        <p:txBody>
          <a:bodyPr/>
          <a:lstStyle/>
          <a:p>
            <a:r>
              <a:rPr lang="en-US" dirty="0"/>
              <a:t>Processor Design</a:t>
            </a:r>
          </a:p>
        </p:txBody>
      </p:sp>
      <p:sp>
        <p:nvSpPr>
          <p:cNvPr id="3" name="Subtitle 2">
            <a:extLst>
              <a:ext uri="{FF2B5EF4-FFF2-40B4-BE49-F238E27FC236}">
                <a16:creationId xmlns:a16="http://schemas.microsoft.com/office/drawing/2014/main" id="{76789ED9-867A-4E9E-A6D7-0F5D455062D5}"/>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E85D8C5F-F493-45B6-A342-D3CB7CE2F220}"/>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3854590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E77EFEBF-D6EE-438F-BA33-96C28488B737}"/>
              </a:ext>
            </a:extLst>
          </p:cNvPr>
          <p:cNvSpPr>
            <a:spLocks noGrp="1" noChangeArrowheads="1"/>
          </p:cNvSpPr>
          <p:nvPr>
            <p:ph type="title"/>
          </p:nvPr>
        </p:nvSpPr>
        <p:spPr/>
        <p:txBody>
          <a:bodyPr/>
          <a:lstStyle/>
          <a:p>
            <a:pPr eaLnBrk="1" hangingPunct="1"/>
            <a:r>
              <a:rPr lang="en-US" altLang="en-US"/>
              <a:t>Sequential Elements</a:t>
            </a:r>
            <a:endParaRPr lang="en-AU" altLang="en-US"/>
          </a:p>
        </p:txBody>
      </p:sp>
      <p:sp>
        <p:nvSpPr>
          <p:cNvPr id="11268" name="Rectangle 3">
            <a:extLst>
              <a:ext uri="{FF2B5EF4-FFF2-40B4-BE49-F238E27FC236}">
                <a16:creationId xmlns:a16="http://schemas.microsoft.com/office/drawing/2014/main" id="{55CC4EED-78AF-4356-8AC0-ADB9003EEA01}"/>
              </a:ext>
            </a:extLst>
          </p:cNvPr>
          <p:cNvSpPr>
            <a:spLocks noGrp="1" noChangeArrowheads="1"/>
          </p:cNvSpPr>
          <p:nvPr>
            <p:ph type="body" idx="1"/>
          </p:nvPr>
        </p:nvSpPr>
        <p:spPr>
          <a:xfrm>
            <a:off x="2249489" y="2112517"/>
            <a:ext cx="8270875" cy="1605410"/>
          </a:xfrm>
        </p:spPr>
        <p:txBody>
          <a:bodyPr/>
          <a:lstStyle/>
          <a:p>
            <a:pPr eaLnBrk="1" hangingPunct="1"/>
            <a:r>
              <a:rPr lang="en-US" altLang="en-US" dirty="0"/>
              <a:t>Register: stores data in a circuit</a:t>
            </a:r>
          </a:p>
          <a:p>
            <a:pPr lvl="1" eaLnBrk="1" hangingPunct="1"/>
            <a:r>
              <a:rPr lang="en-US" altLang="en-US" dirty="0"/>
              <a:t>Uses a clock signal to determine when to update the stored value</a:t>
            </a:r>
          </a:p>
          <a:p>
            <a:pPr lvl="1" eaLnBrk="1" hangingPunct="1"/>
            <a:r>
              <a:rPr lang="en-US" altLang="en-US" dirty="0"/>
              <a:t>Edge-triggered: update when </a:t>
            </a:r>
            <a:r>
              <a:rPr lang="en-US" altLang="en-US" dirty="0" err="1"/>
              <a:t>Clk</a:t>
            </a:r>
            <a:r>
              <a:rPr lang="en-US" altLang="en-US" dirty="0"/>
              <a:t> changes from 0 to 1</a:t>
            </a:r>
            <a:endParaRPr lang="en-AU" altLang="en-US" dirty="0"/>
          </a:p>
        </p:txBody>
      </p:sp>
      <p:grpSp>
        <p:nvGrpSpPr>
          <p:cNvPr id="11269" name="Group 4">
            <a:extLst>
              <a:ext uri="{FF2B5EF4-FFF2-40B4-BE49-F238E27FC236}">
                <a16:creationId xmlns:a16="http://schemas.microsoft.com/office/drawing/2014/main" id="{D6020AF0-204C-4BFC-A964-59A5CC1D4E4A}"/>
              </a:ext>
            </a:extLst>
          </p:cNvPr>
          <p:cNvGrpSpPr>
            <a:grpSpLocks/>
          </p:cNvGrpSpPr>
          <p:nvPr/>
        </p:nvGrpSpPr>
        <p:grpSpPr bwMode="auto">
          <a:xfrm>
            <a:off x="2279650" y="4365626"/>
            <a:ext cx="2090738" cy="1223963"/>
            <a:chOff x="657" y="2296"/>
            <a:chExt cx="1317" cy="771"/>
          </a:xfrm>
        </p:grpSpPr>
        <p:sp>
          <p:nvSpPr>
            <p:cNvPr id="11300" name="Rectangle 5">
              <a:extLst>
                <a:ext uri="{FF2B5EF4-FFF2-40B4-BE49-F238E27FC236}">
                  <a16:creationId xmlns:a16="http://schemas.microsoft.com/office/drawing/2014/main" id="{A39373E0-1F28-4E8A-911C-1BE3BDD6EAA9}"/>
                </a:ext>
              </a:extLst>
            </p:cNvPr>
            <p:cNvSpPr>
              <a:spLocks noChangeArrowheads="1"/>
            </p:cNvSpPr>
            <p:nvPr/>
          </p:nvSpPr>
          <p:spPr bwMode="auto">
            <a:xfrm>
              <a:off x="1111" y="2296"/>
              <a:ext cx="499" cy="77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11301" name="Line 6">
              <a:extLst>
                <a:ext uri="{FF2B5EF4-FFF2-40B4-BE49-F238E27FC236}">
                  <a16:creationId xmlns:a16="http://schemas.microsoft.com/office/drawing/2014/main" id="{D1A6782F-0D54-4E77-9326-88DE93480A5B}"/>
                </a:ext>
              </a:extLst>
            </p:cNvPr>
            <p:cNvSpPr>
              <a:spLocks noChangeShapeType="1"/>
            </p:cNvSpPr>
            <p:nvPr/>
          </p:nvSpPr>
          <p:spPr bwMode="auto">
            <a:xfrm>
              <a:off x="975" y="2478"/>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02" name="Line 7">
              <a:extLst>
                <a:ext uri="{FF2B5EF4-FFF2-40B4-BE49-F238E27FC236}">
                  <a16:creationId xmlns:a16="http://schemas.microsoft.com/office/drawing/2014/main" id="{16B2766E-529E-42E2-9455-A0740611D4D3}"/>
                </a:ext>
              </a:extLst>
            </p:cNvPr>
            <p:cNvSpPr>
              <a:spLocks noChangeShapeType="1"/>
            </p:cNvSpPr>
            <p:nvPr/>
          </p:nvSpPr>
          <p:spPr bwMode="auto">
            <a:xfrm>
              <a:off x="975" y="2886"/>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3" name="Line 8">
              <a:extLst>
                <a:ext uri="{FF2B5EF4-FFF2-40B4-BE49-F238E27FC236}">
                  <a16:creationId xmlns:a16="http://schemas.microsoft.com/office/drawing/2014/main" id="{7C07D2A5-8178-4B31-89F1-503D63A60BFB}"/>
                </a:ext>
              </a:extLst>
            </p:cNvPr>
            <p:cNvSpPr>
              <a:spLocks noChangeShapeType="1"/>
            </p:cNvSpPr>
            <p:nvPr/>
          </p:nvSpPr>
          <p:spPr bwMode="auto">
            <a:xfrm>
              <a:off x="1610" y="2478"/>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04" name="Text Box 9">
              <a:extLst>
                <a:ext uri="{FF2B5EF4-FFF2-40B4-BE49-F238E27FC236}">
                  <a16:creationId xmlns:a16="http://schemas.microsoft.com/office/drawing/2014/main" id="{23C0E480-7631-4777-B3A8-1DAD9A6E50C2}"/>
                </a:ext>
              </a:extLst>
            </p:cNvPr>
            <p:cNvSpPr txBox="1">
              <a:spLocks noChangeArrowheads="1"/>
            </p:cNvSpPr>
            <p:nvPr/>
          </p:nvSpPr>
          <p:spPr bwMode="auto">
            <a:xfrm>
              <a:off x="748" y="2345"/>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D</a:t>
              </a:r>
              <a:endParaRPr lang="en-AU" altLang="en-US" sz="1800"/>
            </a:p>
          </p:txBody>
        </p:sp>
        <p:sp>
          <p:nvSpPr>
            <p:cNvPr id="11305" name="Text Box 10">
              <a:extLst>
                <a:ext uri="{FF2B5EF4-FFF2-40B4-BE49-F238E27FC236}">
                  <a16:creationId xmlns:a16="http://schemas.microsoft.com/office/drawing/2014/main" id="{32080CA4-B59E-4032-AE72-41312EC10C13}"/>
                </a:ext>
              </a:extLst>
            </p:cNvPr>
            <p:cNvSpPr txBox="1">
              <a:spLocks noChangeArrowheads="1"/>
            </p:cNvSpPr>
            <p:nvPr/>
          </p:nvSpPr>
          <p:spPr bwMode="auto">
            <a:xfrm>
              <a:off x="657" y="2753"/>
              <a:ext cx="3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Clk</a:t>
              </a:r>
              <a:endParaRPr lang="en-AU" altLang="en-US" sz="1800"/>
            </a:p>
          </p:txBody>
        </p:sp>
        <p:sp>
          <p:nvSpPr>
            <p:cNvPr id="11306" name="Text Box 11">
              <a:extLst>
                <a:ext uri="{FF2B5EF4-FFF2-40B4-BE49-F238E27FC236}">
                  <a16:creationId xmlns:a16="http://schemas.microsoft.com/office/drawing/2014/main" id="{876CA431-F714-4B73-AD9D-89632807EF5A}"/>
                </a:ext>
              </a:extLst>
            </p:cNvPr>
            <p:cNvSpPr txBox="1">
              <a:spLocks noChangeArrowheads="1"/>
            </p:cNvSpPr>
            <p:nvPr/>
          </p:nvSpPr>
          <p:spPr bwMode="auto">
            <a:xfrm>
              <a:off x="1746" y="2345"/>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Q</a:t>
              </a:r>
              <a:endParaRPr lang="en-AU" altLang="en-US" sz="1800"/>
            </a:p>
          </p:txBody>
        </p:sp>
        <p:sp>
          <p:nvSpPr>
            <p:cNvPr id="11307" name="Line 12">
              <a:extLst>
                <a:ext uri="{FF2B5EF4-FFF2-40B4-BE49-F238E27FC236}">
                  <a16:creationId xmlns:a16="http://schemas.microsoft.com/office/drawing/2014/main" id="{81598D80-3B5F-478D-9DF5-088E72604277}"/>
                </a:ext>
              </a:extLst>
            </p:cNvPr>
            <p:cNvSpPr>
              <a:spLocks noChangeShapeType="1"/>
            </p:cNvSpPr>
            <p:nvPr/>
          </p:nvSpPr>
          <p:spPr bwMode="auto">
            <a:xfrm>
              <a:off x="1111" y="2840"/>
              <a:ext cx="91"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8" name="Line 13">
              <a:extLst>
                <a:ext uri="{FF2B5EF4-FFF2-40B4-BE49-F238E27FC236}">
                  <a16:creationId xmlns:a16="http://schemas.microsoft.com/office/drawing/2014/main" id="{352FCB97-3C8B-4187-AB84-9DA353529EDE}"/>
                </a:ext>
              </a:extLst>
            </p:cNvPr>
            <p:cNvSpPr>
              <a:spLocks noChangeShapeType="1"/>
            </p:cNvSpPr>
            <p:nvPr/>
          </p:nvSpPr>
          <p:spPr bwMode="auto">
            <a:xfrm flipV="1">
              <a:off x="1111" y="2886"/>
              <a:ext cx="91"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270" name="Group 44">
            <a:extLst>
              <a:ext uri="{FF2B5EF4-FFF2-40B4-BE49-F238E27FC236}">
                <a16:creationId xmlns:a16="http://schemas.microsoft.com/office/drawing/2014/main" id="{D6BB0F34-0C0D-4887-ADDB-A52647372EF5}"/>
              </a:ext>
            </a:extLst>
          </p:cNvPr>
          <p:cNvGrpSpPr>
            <a:grpSpLocks/>
          </p:cNvGrpSpPr>
          <p:nvPr/>
        </p:nvGrpSpPr>
        <p:grpSpPr bwMode="auto">
          <a:xfrm>
            <a:off x="4943475" y="4005264"/>
            <a:ext cx="4775200" cy="1800225"/>
            <a:chOff x="2154" y="2523"/>
            <a:chExt cx="3008" cy="1134"/>
          </a:xfrm>
        </p:grpSpPr>
        <p:sp>
          <p:nvSpPr>
            <p:cNvPr id="11271" name="Line 18">
              <a:extLst>
                <a:ext uri="{FF2B5EF4-FFF2-40B4-BE49-F238E27FC236}">
                  <a16:creationId xmlns:a16="http://schemas.microsoft.com/office/drawing/2014/main" id="{E9C8E818-5CD0-4E98-8127-9BE37981C4FC}"/>
                </a:ext>
              </a:extLst>
            </p:cNvPr>
            <p:cNvSpPr>
              <a:spLocks noChangeShapeType="1"/>
            </p:cNvSpPr>
            <p:nvPr/>
          </p:nvSpPr>
          <p:spPr bwMode="auto">
            <a:xfrm>
              <a:off x="2712" y="2614"/>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2" name="Line 19">
              <a:extLst>
                <a:ext uri="{FF2B5EF4-FFF2-40B4-BE49-F238E27FC236}">
                  <a16:creationId xmlns:a16="http://schemas.microsoft.com/office/drawing/2014/main" id="{4AF7D330-CF7C-4ED5-A76E-C5B6C811BA71}"/>
                </a:ext>
              </a:extLst>
            </p:cNvPr>
            <p:cNvSpPr>
              <a:spLocks noChangeShapeType="1"/>
            </p:cNvSpPr>
            <p:nvPr/>
          </p:nvSpPr>
          <p:spPr bwMode="auto">
            <a:xfrm>
              <a:off x="2712" y="2614"/>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3" name="Line 20">
              <a:extLst>
                <a:ext uri="{FF2B5EF4-FFF2-40B4-BE49-F238E27FC236}">
                  <a16:creationId xmlns:a16="http://schemas.microsoft.com/office/drawing/2014/main" id="{F7408CE2-0672-4763-965F-D68C7864B694}"/>
                </a:ext>
              </a:extLst>
            </p:cNvPr>
            <p:cNvSpPr>
              <a:spLocks noChangeShapeType="1"/>
            </p:cNvSpPr>
            <p:nvPr/>
          </p:nvSpPr>
          <p:spPr bwMode="auto">
            <a:xfrm>
              <a:off x="3256" y="2614"/>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Line 21">
              <a:extLst>
                <a:ext uri="{FF2B5EF4-FFF2-40B4-BE49-F238E27FC236}">
                  <a16:creationId xmlns:a16="http://schemas.microsoft.com/office/drawing/2014/main" id="{8E5591D9-A82C-4B50-AA99-CA7E750575C8}"/>
                </a:ext>
              </a:extLst>
            </p:cNvPr>
            <p:cNvSpPr>
              <a:spLocks noChangeShapeType="1"/>
            </p:cNvSpPr>
            <p:nvPr/>
          </p:nvSpPr>
          <p:spPr bwMode="auto">
            <a:xfrm>
              <a:off x="3256" y="2795"/>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Line 22">
              <a:extLst>
                <a:ext uri="{FF2B5EF4-FFF2-40B4-BE49-F238E27FC236}">
                  <a16:creationId xmlns:a16="http://schemas.microsoft.com/office/drawing/2014/main" id="{87418A5A-86D6-45F9-B73B-DD46E48B69BB}"/>
                </a:ext>
              </a:extLst>
            </p:cNvPr>
            <p:cNvSpPr>
              <a:spLocks noChangeShapeType="1"/>
            </p:cNvSpPr>
            <p:nvPr/>
          </p:nvSpPr>
          <p:spPr bwMode="auto">
            <a:xfrm>
              <a:off x="2531" y="2795"/>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Line 23">
              <a:extLst>
                <a:ext uri="{FF2B5EF4-FFF2-40B4-BE49-F238E27FC236}">
                  <a16:creationId xmlns:a16="http://schemas.microsoft.com/office/drawing/2014/main" id="{D56BD1F8-3B4B-4BE6-9009-226CC0483058}"/>
                </a:ext>
              </a:extLst>
            </p:cNvPr>
            <p:cNvSpPr>
              <a:spLocks noChangeShapeType="1"/>
            </p:cNvSpPr>
            <p:nvPr/>
          </p:nvSpPr>
          <p:spPr bwMode="auto">
            <a:xfrm>
              <a:off x="3801" y="2614"/>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7" name="Line 24">
              <a:extLst>
                <a:ext uri="{FF2B5EF4-FFF2-40B4-BE49-F238E27FC236}">
                  <a16:creationId xmlns:a16="http://schemas.microsoft.com/office/drawing/2014/main" id="{20BEAA8E-C9A5-4E19-8F29-EA3A31F1F417}"/>
                </a:ext>
              </a:extLst>
            </p:cNvPr>
            <p:cNvSpPr>
              <a:spLocks noChangeShapeType="1"/>
            </p:cNvSpPr>
            <p:nvPr/>
          </p:nvSpPr>
          <p:spPr bwMode="auto">
            <a:xfrm>
              <a:off x="3801" y="2614"/>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8" name="Line 25">
              <a:extLst>
                <a:ext uri="{FF2B5EF4-FFF2-40B4-BE49-F238E27FC236}">
                  <a16:creationId xmlns:a16="http://schemas.microsoft.com/office/drawing/2014/main" id="{570742FF-5E9E-4BA5-B7DB-3E27D0FE1F56}"/>
                </a:ext>
              </a:extLst>
            </p:cNvPr>
            <p:cNvSpPr>
              <a:spLocks noChangeShapeType="1"/>
            </p:cNvSpPr>
            <p:nvPr/>
          </p:nvSpPr>
          <p:spPr bwMode="auto">
            <a:xfrm>
              <a:off x="4345" y="2614"/>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9" name="Line 26">
              <a:extLst>
                <a:ext uri="{FF2B5EF4-FFF2-40B4-BE49-F238E27FC236}">
                  <a16:creationId xmlns:a16="http://schemas.microsoft.com/office/drawing/2014/main" id="{27722328-9625-4BB5-9FF2-C602B5108A68}"/>
                </a:ext>
              </a:extLst>
            </p:cNvPr>
            <p:cNvSpPr>
              <a:spLocks noChangeShapeType="1"/>
            </p:cNvSpPr>
            <p:nvPr/>
          </p:nvSpPr>
          <p:spPr bwMode="auto">
            <a:xfrm>
              <a:off x="4345" y="2795"/>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0" name="Line 27">
              <a:extLst>
                <a:ext uri="{FF2B5EF4-FFF2-40B4-BE49-F238E27FC236}">
                  <a16:creationId xmlns:a16="http://schemas.microsoft.com/office/drawing/2014/main" id="{0A843C7D-D4DD-41AF-A1E4-96536926F105}"/>
                </a:ext>
              </a:extLst>
            </p:cNvPr>
            <p:cNvSpPr>
              <a:spLocks noChangeShapeType="1"/>
            </p:cNvSpPr>
            <p:nvPr/>
          </p:nvSpPr>
          <p:spPr bwMode="auto">
            <a:xfrm>
              <a:off x="4889" y="2614"/>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1" name="Line 28">
              <a:extLst>
                <a:ext uri="{FF2B5EF4-FFF2-40B4-BE49-F238E27FC236}">
                  <a16:creationId xmlns:a16="http://schemas.microsoft.com/office/drawing/2014/main" id="{9077A133-D41D-472D-A812-CA8F6B4E4995}"/>
                </a:ext>
              </a:extLst>
            </p:cNvPr>
            <p:cNvSpPr>
              <a:spLocks noChangeShapeType="1"/>
            </p:cNvSpPr>
            <p:nvPr/>
          </p:nvSpPr>
          <p:spPr bwMode="auto">
            <a:xfrm flipV="1">
              <a:off x="4890" y="2613"/>
              <a:ext cx="227"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29">
              <a:extLst>
                <a:ext uri="{FF2B5EF4-FFF2-40B4-BE49-F238E27FC236}">
                  <a16:creationId xmlns:a16="http://schemas.microsoft.com/office/drawing/2014/main" id="{E5BB3304-7E50-443E-BFBD-70F4C42987B8}"/>
                </a:ext>
              </a:extLst>
            </p:cNvPr>
            <p:cNvSpPr>
              <a:spLocks noChangeShapeType="1"/>
            </p:cNvSpPr>
            <p:nvPr/>
          </p:nvSpPr>
          <p:spPr bwMode="auto">
            <a:xfrm>
              <a:off x="2531" y="3657"/>
              <a:ext cx="263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3" name="Line 30">
              <a:extLst>
                <a:ext uri="{FF2B5EF4-FFF2-40B4-BE49-F238E27FC236}">
                  <a16:creationId xmlns:a16="http://schemas.microsoft.com/office/drawing/2014/main" id="{03D83EC1-A26B-4206-873B-E4188911B416}"/>
                </a:ext>
              </a:extLst>
            </p:cNvPr>
            <p:cNvSpPr>
              <a:spLocks noChangeShapeType="1"/>
            </p:cNvSpPr>
            <p:nvPr/>
          </p:nvSpPr>
          <p:spPr bwMode="auto">
            <a:xfrm flipV="1">
              <a:off x="2531" y="2523"/>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Text Box 31">
              <a:extLst>
                <a:ext uri="{FF2B5EF4-FFF2-40B4-BE49-F238E27FC236}">
                  <a16:creationId xmlns:a16="http://schemas.microsoft.com/office/drawing/2014/main" id="{09D6CE63-FE7F-4F16-91EA-61280CBC2F7B}"/>
                </a:ext>
              </a:extLst>
            </p:cNvPr>
            <p:cNvSpPr txBox="1">
              <a:spLocks noChangeArrowheads="1"/>
            </p:cNvSpPr>
            <p:nvPr/>
          </p:nvSpPr>
          <p:spPr bwMode="auto">
            <a:xfrm>
              <a:off x="2154" y="2617"/>
              <a:ext cx="3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a:t>Clk</a:t>
              </a:r>
              <a:endParaRPr lang="en-AU" altLang="en-US"/>
            </a:p>
          </p:txBody>
        </p:sp>
        <p:sp>
          <p:nvSpPr>
            <p:cNvPr id="11285" name="Text Box 32">
              <a:extLst>
                <a:ext uri="{FF2B5EF4-FFF2-40B4-BE49-F238E27FC236}">
                  <a16:creationId xmlns:a16="http://schemas.microsoft.com/office/drawing/2014/main" id="{DE8EE780-A039-428D-9D6F-4851865A4C7B}"/>
                </a:ext>
              </a:extLst>
            </p:cNvPr>
            <p:cNvSpPr txBox="1">
              <a:spLocks noChangeArrowheads="1"/>
            </p:cNvSpPr>
            <p:nvPr/>
          </p:nvSpPr>
          <p:spPr bwMode="auto">
            <a:xfrm>
              <a:off x="2154" y="2949"/>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a:t>D</a:t>
              </a:r>
              <a:endParaRPr lang="en-AU" altLang="en-US"/>
            </a:p>
          </p:txBody>
        </p:sp>
        <p:sp>
          <p:nvSpPr>
            <p:cNvPr id="11286" name="Text Box 33">
              <a:extLst>
                <a:ext uri="{FF2B5EF4-FFF2-40B4-BE49-F238E27FC236}">
                  <a16:creationId xmlns:a16="http://schemas.microsoft.com/office/drawing/2014/main" id="{E14A5043-343C-4239-B8AA-20D9DEF76239}"/>
                </a:ext>
              </a:extLst>
            </p:cNvPr>
            <p:cNvSpPr txBox="1">
              <a:spLocks noChangeArrowheads="1"/>
            </p:cNvSpPr>
            <p:nvPr/>
          </p:nvSpPr>
          <p:spPr bwMode="auto">
            <a:xfrm>
              <a:off x="2154" y="3297"/>
              <a:ext cx="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a:t>Q</a:t>
              </a:r>
              <a:endParaRPr lang="en-AU" altLang="en-US"/>
            </a:p>
          </p:txBody>
        </p:sp>
        <p:sp>
          <p:nvSpPr>
            <p:cNvPr id="11287" name="Freeform 34">
              <a:extLst>
                <a:ext uri="{FF2B5EF4-FFF2-40B4-BE49-F238E27FC236}">
                  <a16:creationId xmlns:a16="http://schemas.microsoft.com/office/drawing/2014/main" id="{28360C5D-4A4B-44DF-9613-02826FDBCBEB}"/>
                </a:ext>
              </a:extLst>
            </p:cNvPr>
            <p:cNvSpPr>
              <a:spLocks/>
            </p:cNvSpPr>
            <p:nvPr/>
          </p:nvSpPr>
          <p:spPr bwMode="auto">
            <a:xfrm>
              <a:off x="2531" y="2976"/>
              <a:ext cx="635" cy="182"/>
            </a:xfrm>
            <a:custGeom>
              <a:avLst/>
              <a:gdLst>
                <a:gd name="T0" fmla="*/ 0 w 635"/>
                <a:gd name="T1" fmla="*/ 0 h 182"/>
                <a:gd name="T2" fmla="*/ 590 w 635"/>
                <a:gd name="T3" fmla="*/ 0 h 182"/>
                <a:gd name="T4" fmla="*/ 635 w 635"/>
                <a:gd name="T5" fmla="*/ 91 h 182"/>
                <a:gd name="T6" fmla="*/ 590 w 635"/>
                <a:gd name="T7" fmla="*/ 182 h 182"/>
                <a:gd name="T8" fmla="*/ 0 w 635"/>
                <a:gd name="T9" fmla="*/ 182 h 182"/>
                <a:gd name="T10" fmla="*/ 0 60000 65536"/>
                <a:gd name="T11" fmla="*/ 0 60000 65536"/>
                <a:gd name="T12" fmla="*/ 0 60000 65536"/>
                <a:gd name="T13" fmla="*/ 0 60000 65536"/>
                <a:gd name="T14" fmla="*/ 0 60000 65536"/>
                <a:gd name="T15" fmla="*/ 0 w 635"/>
                <a:gd name="T16" fmla="*/ 0 h 182"/>
                <a:gd name="T17" fmla="*/ 635 w 635"/>
                <a:gd name="T18" fmla="*/ 182 h 182"/>
              </a:gdLst>
              <a:ahLst/>
              <a:cxnLst>
                <a:cxn ang="T10">
                  <a:pos x="T0" y="T1"/>
                </a:cxn>
                <a:cxn ang="T11">
                  <a:pos x="T2" y="T3"/>
                </a:cxn>
                <a:cxn ang="T12">
                  <a:pos x="T4" y="T5"/>
                </a:cxn>
                <a:cxn ang="T13">
                  <a:pos x="T6" y="T7"/>
                </a:cxn>
                <a:cxn ang="T14">
                  <a:pos x="T8" y="T9"/>
                </a:cxn>
              </a:cxnLst>
              <a:rect l="T15" t="T16" r="T17" b="T18"/>
              <a:pathLst>
                <a:path w="635" h="182">
                  <a:moveTo>
                    <a:pt x="0" y="0"/>
                  </a:moveTo>
                  <a:lnTo>
                    <a:pt x="590" y="0"/>
                  </a:lnTo>
                  <a:lnTo>
                    <a:pt x="635" y="91"/>
                  </a:lnTo>
                  <a:lnTo>
                    <a:pt x="590" y="182"/>
                  </a:lnTo>
                  <a:lnTo>
                    <a:pt x="0" y="182"/>
                  </a:lnTo>
                </a:path>
              </a:pathLst>
            </a:custGeom>
            <a:solidFill>
              <a:schemeClr val="accent1"/>
            </a:solidFill>
            <a:ln w="9525">
              <a:solidFill>
                <a:schemeClr val="tx1"/>
              </a:solidFill>
              <a:round/>
              <a:headEnd/>
              <a:tailEnd/>
            </a:ln>
          </p:spPr>
          <p:txBody>
            <a:bodyPr/>
            <a:lstStyle/>
            <a:p>
              <a:endParaRPr lang="en-US"/>
            </a:p>
          </p:txBody>
        </p:sp>
        <p:sp>
          <p:nvSpPr>
            <p:cNvPr id="11288" name="Freeform 35">
              <a:extLst>
                <a:ext uri="{FF2B5EF4-FFF2-40B4-BE49-F238E27FC236}">
                  <a16:creationId xmlns:a16="http://schemas.microsoft.com/office/drawing/2014/main" id="{0E98D437-6F27-4D53-A0CD-13C878C12DC2}"/>
                </a:ext>
              </a:extLst>
            </p:cNvPr>
            <p:cNvSpPr>
              <a:spLocks/>
            </p:cNvSpPr>
            <p:nvPr/>
          </p:nvSpPr>
          <p:spPr bwMode="auto">
            <a:xfrm>
              <a:off x="3166" y="2976"/>
              <a:ext cx="1089" cy="182"/>
            </a:xfrm>
            <a:custGeom>
              <a:avLst/>
              <a:gdLst>
                <a:gd name="T0" fmla="*/ 0 w 1089"/>
                <a:gd name="T1" fmla="*/ 91 h 182"/>
                <a:gd name="T2" fmla="*/ 45 w 1089"/>
                <a:gd name="T3" fmla="*/ 0 h 182"/>
                <a:gd name="T4" fmla="*/ 1043 w 1089"/>
                <a:gd name="T5" fmla="*/ 0 h 182"/>
                <a:gd name="T6" fmla="*/ 1089 w 1089"/>
                <a:gd name="T7" fmla="*/ 91 h 182"/>
                <a:gd name="T8" fmla="*/ 1043 w 1089"/>
                <a:gd name="T9" fmla="*/ 182 h 182"/>
                <a:gd name="T10" fmla="*/ 45 w 1089"/>
                <a:gd name="T11" fmla="*/ 182 h 182"/>
                <a:gd name="T12" fmla="*/ 0 w 1089"/>
                <a:gd name="T13" fmla="*/ 91 h 182"/>
                <a:gd name="T14" fmla="*/ 0 60000 65536"/>
                <a:gd name="T15" fmla="*/ 0 60000 65536"/>
                <a:gd name="T16" fmla="*/ 0 60000 65536"/>
                <a:gd name="T17" fmla="*/ 0 60000 65536"/>
                <a:gd name="T18" fmla="*/ 0 60000 65536"/>
                <a:gd name="T19" fmla="*/ 0 60000 65536"/>
                <a:gd name="T20" fmla="*/ 0 60000 65536"/>
                <a:gd name="T21" fmla="*/ 0 w 1089"/>
                <a:gd name="T22" fmla="*/ 0 h 182"/>
                <a:gd name="T23" fmla="*/ 1089 w 1089"/>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9" h="182">
                  <a:moveTo>
                    <a:pt x="0" y="91"/>
                  </a:moveTo>
                  <a:lnTo>
                    <a:pt x="45" y="0"/>
                  </a:lnTo>
                  <a:lnTo>
                    <a:pt x="1043" y="0"/>
                  </a:lnTo>
                  <a:lnTo>
                    <a:pt x="1089" y="91"/>
                  </a:lnTo>
                  <a:lnTo>
                    <a:pt x="1043" y="182"/>
                  </a:lnTo>
                  <a:lnTo>
                    <a:pt x="45" y="182"/>
                  </a:lnTo>
                  <a:lnTo>
                    <a:pt x="0" y="91"/>
                  </a:lnTo>
                  <a:close/>
                </a:path>
              </a:pathLst>
            </a:custGeom>
            <a:solidFill>
              <a:schemeClr val="accent1"/>
            </a:solidFill>
            <a:ln w="9525">
              <a:solidFill>
                <a:schemeClr val="tx1"/>
              </a:solidFill>
              <a:round/>
              <a:headEnd/>
              <a:tailEnd/>
            </a:ln>
          </p:spPr>
          <p:txBody>
            <a:bodyPr/>
            <a:lstStyle/>
            <a:p>
              <a:endParaRPr lang="en-US"/>
            </a:p>
          </p:txBody>
        </p:sp>
        <p:sp>
          <p:nvSpPr>
            <p:cNvPr id="11289" name="Freeform 36">
              <a:extLst>
                <a:ext uri="{FF2B5EF4-FFF2-40B4-BE49-F238E27FC236}">
                  <a16:creationId xmlns:a16="http://schemas.microsoft.com/office/drawing/2014/main" id="{EB2934B3-C9CC-41F9-A7EB-F7D693FDFA96}"/>
                </a:ext>
              </a:extLst>
            </p:cNvPr>
            <p:cNvSpPr>
              <a:spLocks/>
            </p:cNvSpPr>
            <p:nvPr/>
          </p:nvSpPr>
          <p:spPr bwMode="auto">
            <a:xfrm>
              <a:off x="3892" y="3339"/>
              <a:ext cx="1089" cy="182"/>
            </a:xfrm>
            <a:custGeom>
              <a:avLst/>
              <a:gdLst>
                <a:gd name="T0" fmla="*/ 0 w 1089"/>
                <a:gd name="T1" fmla="*/ 91 h 182"/>
                <a:gd name="T2" fmla="*/ 45 w 1089"/>
                <a:gd name="T3" fmla="*/ 0 h 182"/>
                <a:gd name="T4" fmla="*/ 1043 w 1089"/>
                <a:gd name="T5" fmla="*/ 0 h 182"/>
                <a:gd name="T6" fmla="*/ 1089 w 1089"/>
                <a:gd name="T7" fmla="*/ 91 h 182"/>
                <a:gd name="T8" fmla="*/ 1043 w 1089"/>
                <a:gd name="T9" fmla="*/ 182 h 182"/>
                <a:gd name="T10" fmla="*/ 45 w 1089"/>
                <a:gd name="T11" fmla="*/ 182 h 182"/>
                <a:gd name="T12" fmla="*/ 0 w 1089"/>
                <a:gd name="T13" fmla="*/ 91 h 182"/>
                <a:gd name="T14" fmla="*/ 0 60000 65536"/>
                <a:gd name="T15" fmla="*/ 0 60000 65536"/>
                <a:gd name="T16" fmla="*/ 0 60000 65536"/>
                <a:gd name="T17" fmla="*/ 0 60000 65536"/>
                <a:gd name="T18" fmla="*/ 0 60000 65536"/>
                <a:gd name="T19" fmla="*/ 0 60000 65536"/>
                <a:gd name="T20" fmla="*/ 0 60000 65536"/>
                <a:gd name="T21" fmla="*/ 0 w 1089"/>
                <a:gd name="T22" fmla="*/ 0 h 182"/>
                <a:gd name="T23" fmla="*/ 1089 w 1089"/>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9" h="182">
                  <a:moveTo>
                    <a:pt x="0" y="91"/>
                  </a:moveTo>
                  <a:lnTo>
                    <a:pt x="45" y="0"/>
                  </a:lnTo>
                  <a:lnTo>
                    <a:pt x="1043" y="0"/>
                  </a:lnTo>
                  <a:lnTo>
                    <a:pt x="1089" y="91"/>
                  </a:lnTo>
                  <a:lnTo>
                    <a:pt x="1043" y="182"/>
                  </a:lnTo>
                  <a:lnTo>
                    <a:pt x="45" y="182"/>
                  </a:lnTo>
                  <a:lnTo>
                    <a:pt x="0" y="91"/>
                  </a:lnTo>
                  <a:close/>
                </a:path>
              </a:pathLst>
            </a:custGeom>
            <a:solidFill>
              <a:schemeClr val="hlink"/>
            </a:solidFill>
            <a:ln w="9525">
              <a:solidFill>
                <a:schemeClr val="tx1"/>
              </a:solidFill>
              <a:round/>
              <a:headEnd/>
              <a:tailEnd/>
            </a:ln>
          </p:spPr>
          <p:txBody>
            <a:bodyPr/>
            <a:lstStyle/>
            <a:p>
              <a:endParaRPr lang="en-US"/>
            </a:p>
          </p:txBody>
        </p:sp>
        <p:sp>
          <p:nvSpPr>
            <p:cNvPr id="11290" name="Freeform 37">
              <a:extLst>
                <a:ext uri="{FF2B5EF4-FFF2-40B4-BE49-F238E27FC236}">
                  <a16:creationId xmlns:a16="http://schemas.microsoft.com/office/drawing/2014/main" id="{37A1F457-99C7-4F13-841E-31A71D5EDDFE}"/>
                </a:ext>
              </a:extLst>
            </p:cNvPr>
            <p:cNvSpPr>
              <a:spLocks/>
            </p:cNvSpPr>
            <p:nvPr/>
          </p:nvSpPr>
          <p:spPr bwMode="auto">
            <a:xfrm>
              <a:off x="2803" y="3339"/>
              <a:ext cx="1089" cy="182"/>
            </a:xfrm>
            <a:custGeom>
              <a:avLst/>
              <a:gdLst>
                <a:gd name="T0" fmla="*/ 0 w 1089"/>
                <a:gd name="T1" fmla="*/ 91 h 182"/>
                <a:gd name="T2" fmla="*/ 45 w 1089"/>
                <a:gd name="T3" fmla="*/ 0 h 182"/>
                <a:gd name="T4" fmla="*/ 1043 w 1089"/>
                <a:gd name="T5" fmla="*/ 0 h 182"/>
                <a:gd name="T6" fmla="*/ 1089 w 1089"/>
                <a:gd name="T7" fmla="*/ 91 h 182"/>
                <a:gd name="T8" fmla="*/ 1043 w 1089"/>
                <a:gd name="T9" fmla="*/ 182 h 182"/>
                <a:gd name="T10" fmla="*/ 45 w 1089"/>
                <a:gd name="T11" fmla="*/ 182 h 182"/>
                <a:gd name="T12" fmla="*/ 0 w 1089"/>
                <a:gd name="T13" fmla="*/ 91 h 182"/>
                <a:gd name="T14" fmla="*/ 0 60000 65536"/>
                <a:gd name="T15" fmla="*/ 0 60000 65536"/>
                <a:gd name="T16" fmla="*/ 0 60000 65536"/>
                <a:gd name="T17" fmla="*/ 0 60000 65536"/>
                <a:gd name="T18" fmla="*/ 0 60000 65536"/>
                <a:gd name="T19" fmla="*/ 0 60000 65536"/>
                <a:gd name="T20" fmla="*/ 0 60000 65536"/>
                <a:gd name="T21" fmla="*/ 0 w 1089"/>
                <a:gd name="T22" fmla="*/ 0 h 182"/>
                <a:gd name="T23" fmla="*/ 1089 w 1089"/>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9" h="182">
                  <a:moveTo>
                    <a:pt x="0" y="91"/>
                  </a:moveTo>
                  <a:lnTo>
                    <a:pt x="45" y="0"/>
                  </a:lnTo>
                  <a:lnTo>
                    <a:pt x="1043" y="0"/>
                  </a:lnTo>
                  <a:lnTo>
                    <a:pt x="1089" y="91"/>
                  </a:lnTo>
                  <a:lnTo>
                    <a:pt x="1043" y="182"/>
                  </a:lnTo>
                  <a:lnTo>
                    <a:pt x="45" y="182"/>
                  </a:lnTo>
                  <a:lnTo>
                    <a:pt x="0" y="91"/>
                  </a:lnTo>
                  <a:close/>
                </a:path>
              </a:pathLst>
            </a:custGeom>
            <a:solidFill>
              <a:schemeClr val="hlink"/>
            </a:solidFill>
            <a:ln w="9525">
              <a:solidFill>
                <a:schemeClr val="tx1"/>
              </a:solidFill>
              <a:round/>
              <a:headEnd/>
              <a:tailEnd/>
            </a:ln>
          </p:spPr>
          <p:txBody>
            <a:bodyPr/>
            <a:lstStyle/>
            <a:p>
              <a:endParaRPr lang="en-US"/>
            </a:p>
          </p:txBody>
        </p:sp>
        <p:sp>
          <p:nvSpPr>
            <p:cNvPr id="11291" name="Freeform 38">
              <a:extLst>
                <a:ext uri="{FF2B5EF4-FFF2-40B4-BE49-F238E27FC236}">
                  <a16:creationId xmlns:a16="http://schemas.microsoft.com/office/drawing/2014/main" id="{5081DB2B-DCB3-4965-9794-844072263553}"/>
                </a:ext>
              </a:extLst>
            </p:cNvPr>
            <p:cNvSpPr>
              <a:spLocks/>
            </p:cNvSpPr>
            <p:nvPr/>
          </p:nvSpPr>
          <p:spPr bwMode="auto">
            <a:xfrm>
              <a:off x="2531" y="3340"/>
              <a:ext cx="272" cy="181"/>
            </a:xfrm>
            <a:custGeom>
              <a:avLst/>
              <a:gdLst>
                <a:gd name="T0" fmla="*/ 0 w 272"/>
                <a:gd name="T1" fmla="*/ 0 h 181"/>
                <a:gd name="T2" fmla="*/ 227 w 272"/>
                <a:gd name="T3" fmla="*/ 0 h 181"/>
                <a:gd name="T4" fmla="*/ 272 w 272"/>
                <a:gd name="T5" fmla="*/ 90 h 181"/>
                <a:gd name="T6" fmla="*/ 227 w 272"/>
                <a:gd name="T7" fmla="*/ 181 h 181"/>
                <a:gd name="T8" fmla="*/ 0 w 272"/>
                <a:gd name="T9" fmla="*/ 181 h 181"/>
                <a:gd name="T10" fmla="*/ 0 60000 65536"/>
                <a:gd name="T11" fmla="*/ 0 60000 65536"/>
                <a:gd name="T12" fmla="*/ 0 60000 65536"/>
                <a:gd name="T13" fmla="*/ 0 60000 65536"/>
                <a:gd name="T14" fmla="*/ 0 60000 65536"/>
                <a:gd name="T15" fmla="*/ 0 w 272"/>
                <a:gd name="T16" fmla="*/ 0 h 181"/>
                <a:gd name="T17" fmla="*/ 272 w 272"/>
                <a:gd name="T18" fmla="*/ 181 h 181"/>
              </a:gdLst>
              <a:ahLst/>
              <a:cxnLst>
                <a:cxn ang="T10">
                  <a:pos x="T0" y="T1"/>
                </a:cxn>
                <a:cxn ang="T11">
                  <a:pos x="T2" y="T3"/>
                </a:cxn>
                <a:cxn ang="T12">
                  <a:pos x="T4" y="T5"/>
                </a:cxn>
                <a:cxn ang="T13">
                  <a:pos x="T6" y="T7"/>
                </a:cxn>
                <a:cxn ang="T14">
                  <a:pos x="T8" y="T9"/>
                </a:cxn>
              </a:cxnLst>
              <a:rect l="T15" t="T16" r="T17" b="T18"/>
              <a:pathLst>
                <a:path w="272" h="181">
                  <a:moveTo>
                    <a:pt x="0" y="0"/>
                  </a:moveTo>
                  <a:lnTo>
                    <a:pt x="227" y="0"/>
                  </a:lnTo>
                  <a:lnTo>
                    <a:pt x="272" y="90"/>
                  </a:lnTo>
                  <a:lnTo>
                    <a:pt x="227" y="181"/>
                  </a:lnTo>
                  <a:lnTo>
                    <a:pt x="0" y="181"/>
                  </a:lnTo>
                </a:path>
              </a:pathLst>
            </a:custGeom>
            <a:solidFill>
              <a:schemeClr val="hlink"/>
            </a:solidFill>
            <a:ln w="9525">
              <a:solidFill>
                <a:schemeClr val="tx1"/>
              </a:solidFill>
              <a:round/>
              <a:headEnd/>
              <a:tailEnd/>
            </a:ln>
          </p:spPr>
          <p:txBody>
            <a:bodyPr/>
            <a:lstStyle/>
            <a:p>
              <a:endParaRPr lang="en-US"/>
            </a:p>
          </p:txBody>
        </p:sp>
        <p:sp>
          <p:nvSpPr>
            <p:cNvPr id="11292" name="Freeform 39">
              <a:extLst>
                <a:ext uri="{FF2B5EF4-FFF2-40B4-BE49-F238E27FC236}">
                  <a16:creationId xmlns:a16="http://schemas.microsoft.com/office/drawing/2014/main" id="{341E3CBD-5120-4A85-9786-D2EE270AF67F}"/>
                </a:ext>
              </a:extLst>
            </p:cNvPr>
            <p:cNvSpPr>
              <a:spLocks/>
            </p:cNvSpPr>
            <p:nvPr/>
          </p:nvSpPr>
          <p:spPr bwMode="auto">
            <a:xfrm>
              <a:off x="2712" y="3067"/>
              <a:ext cx="169" cy="270"/>
            </a:xfrm>
            <a:custGeom>
              <a:avLst/>
              <a:gdLst>
                <a:gd name="T0" fmla="*/ 0 w 169"/>
                <a:gd name="T1" fmla="*/ 0 h 270"/>
                <a:gd name="T2" fmla="*/ 45 w 169"/>
                <a:gd name="T3" fmla="*/ 190 h 270"/>
                <a:gd name="T4" fmla="*/ 137 w 169"/>
                <a:gd name="T5" fmla="*/ 158 h 270"/>
                <a:gd name="T6" fmla="*/ 169 w 169"/>
                <a:gd name="T7" fmla="*/ 270 h 270"/>
                <a:gd name="T8" fmla="*/ 0 60000 65536"/>
                <a:gd name="T9" fmla="*/ 0 60000 65536"/>
                <a:gd name="T10" fmla="*/ 0 60000 65536"/>
                <a:gd name="T11" fmla="*/ 0 60000 65536"/>
                <a:gd name="T12" fmla="*/ 0 w 169"/>
                <a:gd name="T13" fmla="*/ 0 h 270"/>
                <a:gd name="T14" fmla="*/ 169 w 169"/>
                <a:gd name="T15" fmla="*/ 270 h 270"/>
              </a:gdLst>
              <a:ahLst/>
              <a:cxnLst>
                <a:cxn ang="T8">
                  <a:pos x="T0" y="T1"/>
                </a:cxn>
                <a:cxn ang="T9">
                  <a:pos x="T2" y="T3"/>
                </a:cxn>
                <a:cxn ang="T10">
                  <a:pos x="T4" y="T5"/>
                </a:cxn>
                <a:cxn ang="T11">
                  <a:pos x="T6" y="T7"/>
                </a:cxn>
              </a:cxnLst>
              <a:rect l="T12" t="T13" r="T14" b="T15"/>
              <a:pathLst>
                <a:path w="169" h="270">
                  <a:moveTo>
                    <a:pt x="0" y="0"/>
                  </a:moveTo>
                  <a:cubicBezTo>
                    <a:pt x="7" y="32"/>
                    <a:pt x="22" y="164"/>
                    <a:pt x="45" y="190"/>
                  </a:cubicBezTo>
                  <a:cubicBezTo>
                    <a:pt x="68" y="216"/>
                    <a:pt x="116" y="145"/>
                    <a:pt x="137" y="158"/>
                  </a:cubicBezTo>
                  <a:cubicBezTo>
                    <a:pt x="158" y="171"/>
                    <a:pt x="162" y="247"/>
                    <a:pt x="169" y="270"/>
                  </a:cubicBezTo>
                </a:path>
              </a:pathLst>
            </a:custGeom>
            <a:noFill/>
            <a:ln w="952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93" name="Freeform 40">
              <a:extLst>
                <a:ext uri="{FF2B5EF4-FFF2-40B4-BE49-F238E27FC236}">
                  <a16:creationId xmlns:a16="http://schemas.microsoft.com/office/drawing/2014/main" id="{72742835-9EEC-4D3B-83D2-5C4C4A251970}"/>
                </a:ext>
              </a:extLst>
            </p:cNvPr>
            <p:cNvSpPr>
              <a:spLocks/>
            </p:cNvSpPr>
            <p:nvPr/>
          </p:nvSpPr>
          <p:spPr bwMode="auto">
            <a:xfrm>
              <a:off x="3801" y="3067"/>
              <a:ext cx="169" cy="270"/>
            </a:xfrm>
            <a:custGeom>
              <a:avLst/>
              <a:gdLst>
                <a:gd name="T0" fmla="*/ 0 w 169"/>
                <a:gd name="T1" fmla="*/ 0 h 270"/>
                <a:gd name="T2" fmla="*/ 45 w 169"/>
                <a:gd name="T3" fmla="*/ 190 h 270"/>
                <a:gd name="T4" fmla="*/ 137 w 169"/>
                <a:gd name="T5" fmla="*/ 158 h 270"/>
                <a:gd name="T6" fmla="*/ 169 w 169"/>
                <a:gd name="T7" fmla="*/ 270 h 270"/>
                <a:gd name="T8" fmla="*/ 0 60000 65536"/>
                <a:gd name="T9" fmla="*/ 0 60000 65536"/>
                <a:gd name="T10" fmla="*/ 0 60000 65536"/>
                <a:gd name="T11" fmla="*/ 0 60000 65536"/>
                <a:gd name="T12" fmla="*/ 0 w 169"/>
                <a:gd name="T13" fmla="*/ 0 h 270"/>
                <a:gd name="T14" fmla="*/ 169 w 169"/>
                <a:gd name="T15" fmla="*/ 270 h 270"/>
              </a:gdLst>
              <a:ahLst/>
              <a:cxnLst>
                <a:cxn ang="T8">
                  <a:pos x="T0" y="T1"/>
                </a:cxn>
                <a:cxn ang="T9">
                  <a:pos x="T2" y="T3"/>
                </a:cxn>
                <a:cxn ang="T10">
                  <a:pos x="T4" y="T5"/>
                </a:cxn>
                <a:cxn ang="T11">
                  <a:pos x="T6" y="T7"/>
                </a:cxn>
              </a:cxnLst>
              <a:rect l="T12" t="T13" r="T14" b="T15"/>
              <a:pathLst>
                <a:path w="169" h="270">
                  <a:moveTo>
                    <a:pt x="0" y="0"/>
                  </a:moveTo>
                  <a:cubicBezTo>
                    <a:pt x="7" y="32"/>
                    <a:pt x="22" y="164"/>
                    <a:pt x="45" y="190"/>
                  </a:cubicBezTo>
                  <a:cubicBezTo>
                    <a:pt x="68" y="216"/>
                    <a:pt x="116" y="145"/>
                    <a:pt x="137" y="158"/>
                  </a:cubicBezTo>
                  <a:cubicBezTo>
                    <a:pt x="158" y="171"/>
                    <a:pt x="162" y="247"/>
                    <a:pt x="169" y="270"/>
                  </a:cubicBezTo>
                </a:path>
              </a:pathLst>
            </a:custGeom>
            <a:noFill/>
            <a:ln w="952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94" name="Freeform 41">
              <a:extLst>
                <a:ext uri="{FF2B5EF4-FFF2-40B4-BE49-F238E27FC236}">
                  <a16:creationId xmlns:a16="http://schemas.microsoft.com/office/drawing/2014/main" id="{56B538C5-896B-4DD6-8181-8831E931DBDA}"/>
                </a:ext>
              </a:extLst>
            </p:cNvPr>
            <p:cNvSpPr>
              <a:spLocks/>
            </p:cNvSpPr>
            <p:nvPr/>
          </p:nvSpPr>
          <p:spPr bwMode="auto">
            <a:xfrm>
              <a:off x="4980" y="3339"/>
              <a:ext cx="136" cy="182"/>
            </a:xfrm>
            <a:custGeom>
              <a:avLst/>
              <a:gdLst>
                <a:gd name="T0" fmla="*/ 136 w 136"/>
                <a:gd name="T1" fmla="*/ 0 h 182"/>
                <a:gd name="T2" fmla="*/ 45 w 136"/>
                <a:gd name="T3" fmla="*/ 0 h 182"/>
                <a:gd name="T4" fmla="*/ 0 w 136"/>
                <a:gd name="T5" fmla="*/ 91 h 182"/>
                <a:gd name="T6" fmla="*/ 45 w 136"/>
                <a:gd name="T7" fmla="*/ 182 h 182"/>
                <a:gd name="T8" fmla="*/ 136 w 136"/>
                <a:gd name="T9" fmla="*/ 182 h 182"/>
                <a:gd name="T10" fmla="*/ 0 60000 65536"/>
                <a:gd name="T11" fmla="*/ 0 60000 65536"/>
                <a:gd name="T12" fmla="*/ 0 60000 65536"/>
                <a:gd name="T13" fmla="*/ 0 60000 65536"/>
                <a:gd name="T14" fmla="*/ 0 60000 65536"/>
                <a:gd name="T15" fmla="*/ 0 w 136"/>
                <a:gd name="T16" fmla="*/ 0 h 182"/>
                <a:gd name="T17" fmla="*/ 136 w 136"/>
                <a:gd name="T18" fmla="*/ 182 h 182"/>
              </a:gdLst>
              <a:ahLst/>
              <a:cxnLst>
                <a:cxn ang="T10">
                  <a:pos x="T0" y="T1"/>
                </a:cxn>
                <a:cxn ang="T11">
                  <a:pos x="T2" y="T3"/>
                </a:cxn>
                <a:cxn ang="T12">
                  <a:pos x="T4" y="T5"/>
                </a:cxn>
                <a:cxn ang="T13">
                  <a:pos x="T6" y="T7"/>
                </a:cxn>
                <a:cxn ang="T14">
                  <a:pos x="T8" y="T9"/>
                </a:cxn>
              </a:cxnLst>
              <a:rect l="T15" t="T16" r="T17" b="T18"/>
              <a:pathLst>
                <a:path w="136" h="182">
                  <a:moveTo>
                    <a:pt x="136" y="0"/>
                  </a:moveTo>
                  <a:lnTo>
                    <a:pt x="45" y="0"/>
                  </a:lnTo>
                  <a:lnTo>
                    <a:pt x="0" y="91"/>
                  </a:lnTo>
                  <a:lnTo>
                    <a:pt x="45" y="182"/>
                  </a:lnTo>
                  <a:lnTo>
                    <a:pt x="136" y="182"/>
                  </a:lnTo>
                </a:path>
              </a:pathLst>
            </a:custGeom>
            <a:solidFill>
              <a:schemeClr val="hlink"/>
            </a:solidFill>
            <a:ln w="9525">
              <a:solidFill>
                <a:schemeClr val="tx1"/>
              </a:solidFill>
              <a:round/>
              <a:headEnd/>
              <a:tailEnd/>
            </a:ln>
          </p:spPr>
          <p:txBody>
            <a:bodyPr/>
            <a:lstStyle/>
            <a:p>
              <a:endParaRPr lang="en-US"/>
            </a:p>
          </p:txBody>
        </p:sp>
        <p:sp>
          <p:nvSpPr>
            <p:cNvPr id="11295" name="Freeform 42">
              <a:extLst>
                <a:ext uri="{FF2B5EF4-FFF2-40B4-BE49-F238E27FC236}">
                  <a16:creationId xmlns:a16="http://schemas.microsoft.com/office/drawing/2014/main" id="{3C1CC2CD-0003-4CCE-B7FC-9C87B0D3E0BD}"/>
                </a:ext>
              </a:extLst>
            </p:cNvPr>
            <p:cNvSpPr>
              <a:spLocks/>
            </p:cNvSpPr>
            <p:nvPr/>
          </p:nvSpPr>
          <p:spPr bwMode="auto">
            <a:xfrm>
              <a:off x="4255" y="2976"/>
              <a:ext cx="862" cy="182"/>
            </a:xfrm>
            <a:custGeom>
              <a:avLst/>
              <a:gdLst>
                <a:gd name="T0" fmla="*/ 862 w 862"/>
                <a:gd name="T1" fmla="*/ 0 h 182"/>
                <a:gd name="T2" fmla="*/ 46 w 862"/>
                <a:gd name="T3" fmla="*/ 0 h 182"/>
                <a:gd name="T4" fmla="*/ 0 w 862"/>
                <a:gd name="T5" fmla="*/ 91 h 182"/>
                <a:gd name="T6" fmla="*/ 46 w 862"/>
                <a:gd name="T7" fmla="*/ 182 h 182"/>
                <a:gd name="T8" fmla="*/ 862 w 862"/>
                <a:gd name="T9" fmla="*/ 182 h 182"/>
                <a:gd name="T10" fmla="*/ 0 60000 65536"/>
                <a:gd name="T11" fmla="*/ 0 60000 65536"/>
                <a:gd name="T12" fmla="*/ 0 60000 65536"/>
                <a:gd name="T13" fmla="*/ 0 60000 65536"/>
                <a:gd name="T14" fmla="*/ 0 60000 65536"/>
                <a:gd name="T15" fmla="*/ 0 w 862"/>
                <a:gd name="T16" fmla="*/ 0 h 182"/>
                <a:gd name="T17" fmla="*/ 862 w 862"/>
                <a:gd name="T18" fmla="*/ 182 h 182"/>
              </a:gdLst>
              <a:ahLst/>
              <a:cxnLst>
                <a:cxn ang="T10">
                  <a:pos x="T0" y="T1"/>
                </a:cxn>
                <a:cxn ang="T11">
                  <a:pos x="T2" y="T3"/>
                </a:cxn>
                <a:cxn ang="T12">
                  <a:pos x="T4" y="T5"/>
                </a:cxn>
                <a:cxn ang="T13">
                  <a:pos x="T6" y="T7"/>
                </a:cxn>
                <a:cxn ang="T14">
                  <a:pos x="T8" y="T9"/>
                </a:cxn>
              </a:cxnLst>
              <a:rect l="T15" t="T16" r="T17" b="T18"/>
              <a:pathLst>
                <a:path w="862" h="182">
                  <a:moveTo>
                    <a:pt x="862" y="0"/>
                  </a:moveTo>
                  <a:lnTo>
                    <a:pt x="46" y="0"/>
                  </a:lnTo>
                  <a:lnTo>
                    <a:pt x="0" y="91"/>
                  </a:lnTo>
                  <a:lnTo>
                    <a:pt x="46" y="182"/>
                  </a:lnTo>
                  <a:lnTo>
                    <a:pt x="862" y="182"/>
                  </a:lnTo>
                </a:path>
              </a:pathLst>
            </a:custGeom>
            <a:solidFill>
              <a:schemeClr val="accent1"/>
            </a:solidFill>
            <a:ln w="9525">
              <a:solidFill>
                <a:schemeClr val="tx1"/>
              </a:solidFill>
              <a:round/>
              <a:headEnd/>
              <a:tailEnd/>
            </a:ln>
          </p:spPr>
          <p:txBody>
            <a:bodyPr/>
            <a:lstStyle/>
            <a:p>
              <a:endParaRPr lang="en-US"/>
            </a:p>
          </p:txBody>
        </p:sp>
        <p:sp>
          <p:nvSpPr>
            <p:cNvPr id="11296" name="Freeform 43">
              <a:extLst>
                <a:ext uri="{FF2B5EF4-FFF2-40B4-BE49-F238E27FC236}">
                  <a16:creationId xmlns:a16="http://schemas.microsoft.com/office/drawing/2014/main" id="{B9D5FC83-21FA-416D-B3F2-5687E06EECB6}"/>
                </a:ext>
              </a:extLst>
            </p:cNvPr>
            <p:cNvSpPr>
              <a:spLocks/>
            </p:cNvSpPr>
            <p:nvPr/>
          </p:nvSpPr>
          <p:spPr bwMode="auto">
            <a:xfrm>
              <a:off x="4890" y="3067"/>
              <a:ext cx="169" cy="270"/>
            </a:xfrm>
            <a:custGeom>
              <a:avLst/>
              <a:gdLst>
                <a:gd name="T0" fmla="*/ 0 w 169"/>
                <a:gd name="T1" fmla="*/ 0 h 270"/>
                <a:gd name="T2" fmla="*/ 45 w 169"/>
                <a:gd name="T3" fmla="*/ 190 h 270"/>
                <a:gd name="T4" fmla="*/ 137 w 169"/>
                <a:gd name="T5" fmla="*/ 158 h 270"/>
                <a:gd name="T6" fmla="*/ 169 w 169"/>
                <a:gd name="T7" fmla="*/ 270 h 270"/>
                <a:gd name="T8" fmla="*/ 0 60000 65536"/>
                <a:gd name="T9" fmla="*/ 0 60000 65536"/>
                <a:gd name="T10" fmla="*/ 0 60000 65536"/>
                <a:gd name="T11" fmla="*/ 0 60000 65536"/>
                <a:gd name="T12" fmla="*/ 0 w 169"/>
                <a:gd name="T13" fmla="*/ 0 h 270"/>
                <a:gd name="T14" fmla="*/ 169 w 169"/>
                <a:gd name="T15" fmla="*/ 270 h 270"/>
              </a:gdLst>
              <a:ahLst/>
              <a:cxnLst>
                <a:cxn ang="T8">
                  <a:pos x="T0" y="T1"/>
                </a:cxn>
                <a:cxn ang="T9">
                  <a:pos x="T2" y="T3"/>
                </a:cxn>
                <a:cxn ang="T10">
                  <a:pos x="T4" y="T5"/>
                </a:cxn>
                <a:cxn ang="T11">
                  <a:pos x="T6" y="T7"/>
                </a:cxn>
              </a:cxnLst>
              <a:rect l="T12" t="T13" r="T14" b="T15"/>
              <a:pathLst>
                <a:path w="169" h="270">
                  <a:moveTo>
                    <a:pt x="0" y="0"/>
                  </a:moveTo>
                  <a:cubicBezTo>
                    <a:pt x="7" y="32"/>
                    <a:pt x="22" y="164"/>
                    <a:pt x="45" y="190"/>
                  </a:cubicBezTo>
                  <a:cubicBezTo>
                    <a:pt x="68" y="216"/>
                    <a:pt x="116" y="145"/>
                    <a:pt x="137" y="158"/>
                  </a:cubicBezTo>
                  <a:cubicBezTo>
                    <a:pt x="158" y="171"/>
                    <a:pt x="162" y="247"/>
                    <a:pt x="169" y="270"/>
                  </a:cubicBezTo>
                </a:path>
              </a:pathLst>
            </a:custGeom>
            <a:noFill/>
            <a:ln w="952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97" name="Line 15">
              <a:extLst>
                <a:ext uri="{FF2B5EF4-FFF2-40B4-BE49-F238E27FC236}">
                  <a16:creationId xmlns:a16="http://schemas.microsoft.com/office/drawing/2014/main" id="{F218185A-2ABF-4B85-8764-E0B502C26317}"/>
                </a:ext>
              </a:extLst>
            </p:cNvPr>
            <p:cNvSpPr>
              <a:spLocks noChangeShapeType="1"/>
            </p:cNvSpPr>
            <p:nvPr/>
          </p:nvSpPr>
          <p:spPr bwMode="auto">
            <a:xfrm>
              <a:off x="2712" y="2523"/>
              <a:ext cx="0" cy="113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98" name="Line 16">
              <a:extLst>
                <a:ext uri="{FF2B5EF4-FFF2-40B4-BE49-F238E27FC236}">
                  <a16:creationId xmlns:a16="http://schemas.microsoft.com/office/drawing/2014/main" id="{05B0D576-5D49-4AC7-917D-3A8460CD9BFD}"/>
                </a:ext>
              </a:extLst>
            </p:cNvPr>
            <p:cNvSpPr>
              <a:spLocks noChangeShapeType="1"/>
            </p:cNvSpPr>
            <p:nvPr/>
          </p:nvSpPr>
          <p:spPr bwMode="auto">
            <a:xfrm>
              <a:off x="3801" y="2523"/>
              <a:ext cx="0" cy="113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99" name="Line 17">
              <a:extLst>
                <a:ext uri="{FF2B5EF4-FFF2-40B4-BE49-F238E27FC236}">
                  <a16:creationId xmlns:a16="http://schemas.microsoft.com/office/drawing/2014/main" id="{5FD0FDB2-EE29-4990-BCE4-1D30BFF89ABD}"/>
                </a:ext>
              </a:extLst>
            </p:cNvPr>
            <p:cNvSpPr>
              <a:spLocks noChangeShapeType="1"/>
            </p:cNvSpPr>
            <p:nvPr/>
          </p:nvSpPr>
          <p:spPr bwMode="auto">
            <a:xfrm>
              <a:off x="4889" y="2523"/>
              <a:ext cx="1" cy="113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Slide Number Placeholder 1">
            <a:extLst>
              <a:ext uri="{FF2B5EF4-FFF2-40B4-BE49-F238E27FC236}">
                <a16:creationId xmlns:a16="http://schemas.microsoft.com/office/drawing/2014/main" id="{7397F8EF-2C03-4034-81F2-69991A35DF2B}"/>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A62F2AEC-A15C-42E3-BBD1-30FE26BF5849}"/>
              </a:ext>
            </a:extLst>
          </p:cNvPr>
          <p:cNvSpPr>
            <a:spLocks noGrp="1" noChangeArrowheads="1"/>
          </p:cNvSpPr>
          <p:nvPr>
            <p:ph type="title"/>
          </p:nvPr>
        </p:nvSpPr>
        <p:spPr/>
        <p:txBody>
          <a:bodyPr/>
          <a:lstStyle/>
          <a:p>
            <a:pPr eaLnBrk="1" hangingPunct="1"/>
            <a:r>
              <a:rPr lang="en-US" altLang="en-US"/>
              <a:t>Sequential Elements</a:t>
            </a:r>
            <a:endParaRPr lang="en-AU" altLang="en-US"/>
          </a:p>
        </p:txBody>
      </p:sp>
      <p:sp>
        <p:nvSpPr>
          <p:cNvPr id="12292" name="Rectangle 3">
            <a:extLst>
              <a:ext uri="{FF2B5EF4-FFF2-40B4-BE49-F238E27FC236}">
                <a16:creationId xmlns:a16="http://schemas.microsoft.com/office/drawing/2014/main" id="{58FB76C1-E3A9-43E5-8FDD-E7561FC950E3}"/>
              </a:ext>
            </a:extLst>
          </p:cNvPr>
          <p:cNvSpPr>
            <a:spLocks noGrp="1" noChangeArrowheads="1"/>
          </p:cNvSpPr>
          <p:nvPr>
            <p:ph type="body" idx="1"/>
          </p:nvPr>
        </p:nvSpPr>
        <p:spPr>
          <a:xfrm>
            <a:off x="2208214" y="1993452"/>
            <a:ext cx="8270875" cy="1435547"/>
          </a:xfrm>
        </p:spPr>
        <p:txBody>
          <a:bodyPr/>
          <a:lstStyle/>
          <a:p>
            <a:pPr eaLnBrk="1" hangingPunct="1"/>
            <a:r>
              <a:rPr lang="en-US" altLang="en-US" dirty="0"/>
              <a:t>Register with write control</a:t>
            </a:r>
          </a:p>
          <a:p>
            <a:pPr lvl="1" eaLnBrk="1" hangingPunct="1"/>
            <a:r>
              <a:rPr lang="en-US" altLang="en-US" dirty="0"/>
              <a:t>Only updates on clock edge when write control input is 1</a:t>
            </a:r>
          </a:p>
          <a:p>
            <a:pPr lvl="1" eaLnBrk="1" hangingPunct="1"/>
            <a:r>
              <a:rPr lang="en-US" altLang="en-US" dirty="0"/>
              <a:t>Used when stored value is required later</a:t>
            </a:r>
            <a:endParaRPr lang="en-AU" altLang="en-US" dirty="0"/>
          </a:p>
        </p:txBody>
      </p:sp>
      <p:grpSp>
        <p:nvGrpSpPr>
          <p:cNvPr id="12293" name="Group 4">
            <a:extLst>
              <a:ext uri="{FF2B5EF4-FFF2-40B4-BE49-F238E27FC236}">
                <a16:creationId xmlns:a16="http://schemas.microsoft.com/office/drawing/2014/main" id="{8DFE2C2C-41D5-4501-8743-A6A0364C83CE}"/>
              </a:ext>
            </a:extLst>
          </p:cNvPr>
          <p:cNvGrpSpPr>
            <a:grpSpLocks/>
          </p:cNvGrpSpPr>
          <p:nvPr/>
        </p:nvGrpSpPr>
        <p:grpSpPr bwMode="auto">
          <a:xfrm>
            <a:off x="2063750" y="4365626"/>
            <a:ext cx="2306638" cy="1223963"/>
            <a:chOff x="340" y="2750"/>
            <a:chExt cx="1453" cy="771"/>
          </a:xfrm>
        </p:grpSpPr>
        <p:sp>
          <p:nvSpPr>
            <p:cNvPr id="12330" name="Rectangle 5">
              <a:extLst>
                <a:ext uri="{FF2B5EF4-FFF2-40B4-BE49-F238E27FC236}">
                  <a16:creationId xmlns:a16="http://schemas.microsoft.com/office/drawing/2014/main" id="{B3720FED-956D-45EA-A93F-FA4EA0BEC5F3}"/>
                </a:ext>
              </a:extLst>
            </p:cNvPr>
            <p:cNvSpPr>
              <a:spLocks noChangeArrowheads="1"/>
            </p:cNvSpPr>
            <p:nvPr/>
          </p:nvSpPr>
          <p:spPr bwMode="auto">
            <a:xfrm>
              <a:off x="930" y="2750"/>
              <a:ext cx="499" cy="77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12331" name="Line 6">
              <a:extLst>
                <a:ext uri="{FF2B5EF4-FFF2-40B4-BE49-F238E27FC236}">
                  <a16:creationId xmlns:a16="http://schemas.microsoft.com/office/drawing/2014/main" id="{6FA9B785-5C63-402A-9A39-637DEBAA5C2F}"/>
                </a:ext>
              </a:extLst>
            </p:cNvPr>
            <p:cNvSpPr>
              <a:spLocks noChangeShapeType="1"/>
            </p:cNvSpPr>
            <p:nvPr/>
          </p:nvSpPr>
          <p:spPr bwMode="auto">
            <a:xfrm>
              <a:off x="794" y="2932"/>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32" name="Line 7">
              <a:extLst>
                <a:ext uri="{FF2B5EF4-FFF2-40B4-BE49-F238E27FC236}">
                  <a16:creationId xmlns:a16="http://schemas.microsoft.com/office/drawing/2014/main" id="{B81BD6B7-CD33-4D17-A721-8E9CC1E33C33}"/>
                </a:ext>
              </a:extLst>
            </p:cNvPr>
            <p:cNvSpPr>
              <a:spLocks noChangeShapeType="1"/>
            </p:cNvSpPr>
            <p:nvPr/>
          </p:nvSpPr>
          <p:spPr bwMode="auto">
            <a:xfrm>
              <a:off x="794" y="3340"/>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3" name="Line 8">
              <a:extLst>
                <a:ext uri="{FF2B5EF4-FFF2-40B4-BE49-F238E27FC236}">
                  <a16:creationId xmlns:a16="http://schemas.microsoft.com/office/drawing/2014/main" id="{93BAA5AC-30CA-43C5-B6F9-335A9CC08644}"/>
                </a:ext>
              </a:extLst>
            </p:cNvPr>
            <p:cNvSpPr>
              <a:spLocks noChangeShapeType="1"/>
            </p:cNvSpPr>
            <p:nvPr/>
          </p:nvSpPr>
          <p:spPr bwMode="auto">
            <a:xfrm>
              <a:off x="1429" y="2932"/>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34" name="Text Box 9">
              <a:extLst>
                <a:ext uri="{FF2B5EF4-FFF2-40B4-BE49-F238E27FC236}">
                  <a16:creationId xmlns:a16="http://schemas.microsoft.com/office/drawing/2014/main" id="{23F9E7EB-2C7F-446B-B4C1-B8BC24AAE084}"/>
                </a:ext>
              </a:extLst>
            </p:cNvPr>
            <p:cNvSpPr txBox="1">
              <a:spLocks noChangeArrowheads="1"/>
            </p:cNvSpPr>
            <p:nvPr/>
          </p:nvSpPr>
          <p:spPr bwMode="auto">
            <a:xfrm>
              <a:off x="567" y="2799"/>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D</a:t>
              </a:r>
              <a:endParaRPr lang="en-AU" altLang="en-US" sz="1800"/>
            </a:p>
          </p:txBody>
        </p:sp>
        <p:sp>
          <p:nvSpPr>
            <p:cNvPr id="12335" name="Text Box 10">
              <a:extLst>
                <a:ext uri="{FF2B5EF4-FFF2-40B4-BE49-F238E27FC236}">
                  <a16:creationId xmlns:a16="http://schemas.microsoft.com/office/drawing/2014/main" id="{F4DD3561-F319-4E4E-B13A-C9CBE31F7DE3}"/>
                </a:ext>
              </a:extLst>
            </p:cNvPr>
            <p:cNvSpPr txBox="1">
              <a:spLocks noChangeArrowheads="1"/>
            </p:cNvSpPr>
            <p:nvPr/>
          </p:nvSpPr>
          <p:spPr bwMode="auto">
            <a:xfrm>
              <a:off x="476" y="3207"/>
              <a:ext cx="3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Clk</a:t>
              </a:r>
              <a:endParaRPr lang="en-AU" altLang="en-US" sz="1800"/>
            </a:p>
          </p:txBody>
        </p:sp>
        <p:sp>
          <p:nvSpPr>
            <p:cNvPr id="12336" name="Text Box 11">
              <a:extLst>
                <a:ext uri="{FF2B5EF4-FFF2-40B4-BE49-F238E27FC236}">
                  <a16:creationId xmlns:a16="http://schemas.microsoft.com/office/drawing/2014/main" id="{CA975D70-9DC0-4D68-80F3-2FABDFB6F586}"/>
                </a:ext>
              </a:extLst>
            </p:cNvPr>
            <p:cNvSpPr txBox="1">
              <a:spLocks noChangeArrowheads="1"/>
            </p:cNvSpPr>
            <p:nvPr/>
          </p:nvSpPr>
          <p:spPr bwMode="auto">
            <a:xfrm>
              <a:off x="1565" y="2799"/>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Q</a:t>
              </a:r>
              <a:endParaRPr lang="en-AU" altLang="en-US" sz="1800"/>
            </a:p>
          </p:txBody>
        </p:sp>
        <p:sp>
          <p:nvSpPr>
            <p:cNvPr id="12337" name="Line 12">
              <a:extLst>
                <a:ext uri="{FF2B5EF4-FFF2-40B4-BE49-F238E27FC236}">
                  <a16:creationId xmlns:a16="http://schemas.microsoft.com/office/drawing/2014/main" id="{6A3E2F02-4885-4D52-9DCD-F0E436646CD6}"/>
                </a:ext>
              </a:extLst>
            </p:cNvPr>
            <p:cNvSpPr>
              <a:spLocks noChangeShapeType="1"/>
            </p:cNvSpPr>
            <p:nvPr/>
          </p:nvSpPr>
          <p:spPr bwMode="auto">
            <a:xfrm>
              <a:off x="930" y="3294"/>
              <a:ext cx="91"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8" name="Line 13">
              <a:extLst>
                <a:ext uri="{FF2B5EF4-FFF2-40B4-BE49-F238E27FC236}">
                  <a16:creationId xmlns:a16="http://schemas.microsoft.com/office/drawing/2014/main" id="{D7499011-EA50-4C1B-8D81-D556A61E2DF5}"/>
                </a:ext>
              </a:extLst>
            </p:cNvPr>
            <p:cNvSpPr>
              <a:spLocks noChangeShapeType="1"/>
            </p:cNvSpPr>
            <p:nvPr/>
          </p:nvSpPr>
          <p:spPr bwMode="auto">
            <a:xfrm flipV="1">
              <a:off x="930" y="3340"/>
              <a:ext cx="91"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9" name="Line 14">
              <a:extLst>
                <a:ext uri="{FF2B5EF4-FFF2-40B4-BE49-F238E27FC236}">
                  <a16:creationId xmlns:a16="http://schemas.microsoft.com/office/drawing/2014/main" id="{DDAFB9E3-B0E1-41F4-87FB-4AFB0E8AF715}"/>
                </a:ext>
              </a:extLst>
            </p:cNvPr>
            <p:cNvSpPr>
              <a:spLocks noChangeShapeType="1"/>
            </p:cNvSpPr>
            <p:nvPr/>
          </p:nvSpPr>
          <p:spPr bwMode="auto">
            <a:xfrm>
              <a:off x="793" y="3154"/>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40" name="Text Box 15">
              <a:extLst>
                <a:ext uri="{FF2B5EF4-FFF2-40B4-BE49-F238E27FC236}">
                  <a16:creationId xmlns:a16="http://schemas.microsoft.com/office/drawing/2014/main" id="{18939D2C-92E7-42C3-8307-5B21DBD3D80E}"/>
                </a:ext>
              </a:extLst>
            </p:cNvPr>
            <p:cNvSpPr txBox="1">
              <a:spLocks noChangeArrowheads="1"/>
            </p:cNvSpPr>
            <p:nvPr/>
          </p:nvSpPr>
          <p:spPr bwMode="auto">
            <a:xfrm>
              <a:off x="340" y="3021"/>
              <a:ext cx="4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Write</a:t>
              </a:r>
              <a:endParaRPr lang="en-AU" altLang="en-US" sz="1800"/>
            </a:p>
          </p:txBody>
        </p:sp>
      </p:grpSp>
      <p:grpSp>
        <p:nvGrpSpPr>
          <p:cNvPr id="12294" name="Group 52">
            <a:extLst>
              <a:ext uri="{FF2B5EF4-FFF2-40B4-BE49-F238E27FC236}">
                <a16:creationId xmlns:a16="http://schemas.microsoft.com/office/drawing/2014/main" id="{279DFE5F-7F44-4459-A051-017A2BB1F5BC}"/>
              </a:ext>
            </a:extLst>
          </p:cNvPr>
          <p:cNvGrpSpPr>
            <a:grpSpLocks/>
          </p:cNvGrpSpPr>
          <p:nvPr/>
        </p:nvGrpSpPr>
        <p:grpSpPr bwMode="auto">
          <a:xfrm>
            <a:off x="4727575" y="3644900"/>
            <a:ext cx="4991100" cy="2376488"/>
            <a:chOff x="2004" y="2387"/>
            <a:chExt cx="3144" cy="1497"/>
          </a:xfrm>
        </p:grpSpPr>
        <p:sp>
          <p:nvSpPr>
            <p:cNvPr id="12295" name="Line 20">
              <a:extLst>
                <a:ext uri="{FF2B5EF4-FFF2-40B4-BE49-F238E27FC236}">
                  <a16:creationId xmlns:a16="http://schemas.microsoft.com/office/drawing/2014/main" id="{AA82BECE-5485-42AB-A1F9-B572B6CD80B2}"/>
                </a:ext>
              </a:extLst>
            </p:cNvPr>
            <p:cNvSpPr>
              <a:spLocks noChangeShapeType="1"/>
            </p:cNvSpPr>
            <p:nvPr/>
          </p:nvSpPr>
          <p:spPr bwMode="auto">
            <a:xfrm>
              <a:off x="2517" y="2840"/>
              <a:ext cx="8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 name="Line 21">
              <a:extLst>
                <a:ext uri="{FF2B5EF4-FFF2-40B4-BE49-F238E27FC236}">
                  <a16:creationId xmlns:a16="http://schemas.microsoft.com/office/drawing/2014/main" id="{8675017E-5EF2-4692-A684-5DFE0DA2C3C7}"/>
                </a:ext>
              </a:extLst>
            </p:cNvPr>
            <p:cNvSpPr>
              <a:spLocks noChangeShapeType="1"/>
            </p:cNvSpPr>
            <p:nvPr/>
          </p:nvSpPr>
          <p:spPr bwMode="auto">
            <a:xfrm>
              <a:off x="3334" y="2840"/>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7" name="Line 22">
              <a:extLst>
                <a:ext uri="{FF2B5EF4-FFF2-40B4-BE49-F238E27FC236}">
                  <a16:creationId xmlns:a16="http://schemas.microsoft.com/office/drawing/2014/main" id="{3573B60A-B932-44F1-BA81-2CB118688419}"/>
                </a:ext>
              </a:extLst>
            </p:cNvPr>
            <p:cNvSpPr>
              <a:spLocks noChangeShapeType="1"/>
            </p:cNvSpPr>
            <p:nvPr/>
          </p:nvSpPr>
          <p:spPr bwMode="auto">
            <a:xfrm>
              <a:off x="3334" y="3022"/>
              <a:ext cx="12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8" name="Line 23">
              <a:extLst>
                <a:ext uri="{FF2B5EF4-FFF2-40B4-BE49-F238E27FC236}">
                  <a16:creationId xmlns:a16="http://schemas.microsoft.com/office/drawing/2014/main" id="{232E11F6-6A08-486B-859D-F018394BB2DC}"/>
                </a:ext>
              </a:extLst>
            </p:cNvPr>
            <p:cNvSpPr>
              <a:spLocks noChangeShapeType="1"/>
            </p:cNvSpPr>
            <p:nvPr/>
          </p:nvSpPr>
          <p:spPr bwMode="auto">
            <a:xfrm>
              <a:off x="4558" y="2840"/>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9" name="Line 24">
              <a:extLst>
                <a:ext uri="{FF2B5EF4-FFF2-40B4-BE49-F238E27FC236}">
                  <a16:creationId xmlns:a16="http://schemas.microsoft.com/office/drawing/2014/main" id="{61EDE401-04AD-491D-8E3D-AD2A23374514}"/>
                </a:ext>
              </a:extLst>
            </p:cNvPr>
            <p:cNvSpPr>
              <a:spLocks noChangeShapeType="1"/>
            </p:cNvSpPr>
            <p:nvPr/>
          </p:nvSpPr>
          <p:spPr bwMode="auto">
            <a:xfrm flipV="1">
              <a:off x="4558" y="2840"/>
              <a:ext cx="5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0" name="Line 25">
              <a:extLst>
                <a:ext uri="{FF2B5EF4-FFF2-40B4-BE49-F238E27FC236}">
                  <a16:creationId xmlns:a16="http://schemas.microsoft.com/office/drawing/2014/main" id="{FEA80936-DCA1-45A7-B7DE-0DF9C04E8AFF}"/>
                </a:ext>
              </a:extLst>
            </p:cNvPr>
            <p:cNvSpPr>
              <a:spLocks noChangeShapeType="1"/>
            </p:cNvSpPr>
            <p:nvPr/>
          </p:nvSpPr>
          <p:spPr bwMode="auto">
            <a:xfrm>
              <a:off x="2517" y="3884"/>
              <a:ext cx="263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1" name="Line 26">
              <a:extLst>
                <a:ext uri="{FF2B5EF4-FFF2-40B4-BE49-F238E27FC236}">
                  <a16:creationId xmlns:a16="http://schemas.microsoft.com/office/drawing/2014/main" id="{F3CC5E88-915D-47FC-B1EC-1A3ADF5303DE}"/>
                </a:ext>
              </a:extLst>
            </p:cNvPr>
            <p:cNvSpPr>
              <a:spLocks noChangeShapeType="1"/>
            </p:cNvSpPr>
            <p:nvPr/>
          </p:nvSpPr>
          <p:spPr bwMode="auto">
            <a:xfrm flipH="1" flipV="1">
              <a:off x="2503" y="2387"/>
              <a:ext cx="14" cy="14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2" name="Text Box 27">
              <a:extLst>
                <a:ext uri="{FF2B5EF4-FFF2-40B4-BE49-F238E27FC236}">
                  <a16:creationId xmlns:a16="http://schemas.microsoft.com/office/drawing/2014/main" id="{547FDDC8-63BB-4CED-89AB-F9BD6B895BC3}"/>
                </a:ext>
              </a:extLst>
            </p:cNvPr>
            <p:cNvSpPr txBox="1">
              <a:spLocks noChangeArrowheads="1"/>
            </p:cNvSpPr>
            <p:nvPr/>
          </p:nvSpPr>
          <p:spPr bwMode="auto">
            <a:xfrm>
              <a:off x="2004" y="2844"/>
              <a:ext cx="4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a:t>Write</a:t>
              </a:r>
              <a:endParaRPr lang="en-AU" altLang="en-US"/>
            </a:p>
          </p:txBody>
        </p:sp>
        <p:sp>
          <p:nvSpPr>
            <p:cNvPr id="12303" name="Text Box 28">
              <a:extLst>
                <a:ext uri="{FF2B5EF4-FFF2-40B4-BE49-F238E27FC236}">
                  <a16:creationId xmlns:a16="http://schemas.microsoft.com/office/drawing/2014/main" id="{C66E4C6E-65A5-427F-925F-AFFB83416682}"/>
                </a:ext>
              </a:extLst>
            </p:cNvPr>
            <p:cNvSpPr txBox="1">
              <a:spLocks noChangeArrowheads="1"/>
            </p:cNvSpPr>
            <p:nvPr/>
          </p:nvSpPr>
          <p:spPr bwMode="auto">
            <a:xfrm>
              <a:off x="2140" y="3176"/>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a:t>D</a:t>
              </a:r>
              <a:endParaRPr lang="en-AU" altLang="en-US"/>
            </a:p>
          </p:txBody>
        </p:sp>
        <p:sp>
          <p:nvSpPr>
            <p:cNvPr id="12304" name="Text Box 29">
              <a:extLst>
                <a:ext uri="{FF2B5EF4-FFF2-40B4-BE49-F238E27FC236}">
                  <a16:creationId xmlns:a16="http://schemas.microsoft.com/office/drawing/2014/main" id="{074C5343-AF0F-4C65-8355-193B319C155E}"/>
                </a:ext>
              </a:extLst>
            </p:cNvPr>
            <p:cNvSpPr txBox="1">
              <a:spLocks noChangeArrowheads="1"/>
            </p:cNvSpPr>
            <p:nvPr/>
          </p:nvSpPr>
          <p:spPr bwMode="auto">
            <a:xfrm>
              <a:off x="2140" y="3524"/>
              <a:ext cx="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a:t>Q</a:t>
              </a:r>
              <a:endParaRPr lang="en-AU" altLang="en-US"/>
            </a:p>
          </p:txBody>
        </p:sp>
        <p:sp>
          <p:nvSpPr>
            <p:cNvPr id="12305" name="Freeform 30">
              <a:extLst>
                <a:ext uri="{FF2B5EF4-FFF2-40B4-BE49-F238E27FC236}">
                  <a16:creationId xmlns:a16="http://schemas.microsoft.com/office/drawing/2014/main" id="{C2199BFE-8A9A-4D95-B6FA-B725617B304F}"/>
                </a:ext>
              </a:extLst>
            </p:cNvPr>
            <p:cNvSpPr>
              <a:spLocks/>
            </p:cNvSpPr>
            <p:nvPr/>
          </p:nvSpPr>
          <p:spPr bwMode="auto">
            <a:xfrm>
              <a:off x="2517" y="3203"/>
              <a:ext cx="635" cy="182"/>
            </a:xfrm>
            <a:custGeom>
              <a:avLst/>
              <a:gdLst>
                <a:gd name="T0" fmla="*/ 0 w 635"/>
                <a:gd name="T1" fmla="*/ 0 h 182"/>
                <a:gd name="T2" fmla="*/ 590 w 635"/>
                <a:gd name="T3" fmla="*/ 0 h 182"/>
                <a:gd name="T4" fmla="*/ 635 w 635"/>
                <a:gd name="T5" fmla="*/ 91 h 182"/>
                <a:gd name="T6" fmla="*/ 590 w 635"/>
                <a:gd name="T7" fmla="*/ 182 h 182"/>
                <a:gd name="T8" fmla="*/ 0 w 635"/>
                <a:gd name="T9" fmla="*/ 182 h 182"/>
                <a:gd name="T10" fmla="*/ 0 60000 65536"/>
                <a:gd name="T11" fmla="*/ 0 60000 65536"/>
                <a:gd name="T12" fmla="*/ 0 60000 65536"/>
                <a:gd name="T13" fmla="*/ 0 60000 65536"/>
                <a:gd name="T14" fmla="*/ 0 60000 65536"/>
                <a:gd name="T15" fmla="*/ 0 w 635"/>
                <a:gd name="T16" fmla="*/ 0 h 182"/>
                <a:gd name="T17" fmla="*/ 635 w 635"/>
                <a:gd name="T18" fmla="*/ 182 h 182"/>
              </a:gdLst>
              <a:ahLst/>
              <a:cxnLst>
                <a:cxn ang="T10">
                  <a:pos x="T0" y="T1"/>
                </a:cxn>
                <a:cxn ang="T11">
                  <a:pos x="T2" y="T3"/>
                </a:cxn>
                <a:cxn ang="T12">
                  <a:pos x="T4" y="T5"/>
                </a:cxn>
                <a:cxn ang="T13">
                  <a:pos x="T6" y="T7"/>
                </a:cxn>
                <a:cxn ang="T14">
                  <a:pos x="T8" y="T9"/>
                </a:cxn>
              </a:cxnLst>
              <a:rect l="T15" t="T16" r="T17" b="T18"/>
              <a:pathLst>
                <a:path w="635" h="182">
                  <a:moveTo>
                    <a:pt x="0" y="0"/>
                  </a:moveTo>
                  <a:lnTo>
                    <a:pt x="590" y="0"/>
                  </a:lnTo>
                  <a:lnTo>
                    <a:pt x="635" y="91"/>
                  </a:lnTo>
                  <a:lnTo>
                    <a:pt x="590" y="182"/>
                  </a:lnTo>
                  <a:lnTo>
                    <a:pt x="0" y="182"/>
                  </a:lnTo>
                </a:path>
              </a:pathLst>
            </a:custGeom>
            <a:solidFill>
              <a:schemeClr val="accent1"/>
            </a:solidFill>
            <a:ln w="9525">
              <a:solidFill>
                <a:schemeClr val="tx1"/>
              </a:solidFill>
              <a:round/>
              <a:headEnd/>
              <a:tailEnd/>
            </a:ln>
          </p:spPr>
          <p:txBody>
            <a:bodyPr/>
            <a:lstStyle/>
            <a:p>
              <a:endParaRPr lang="en-US"/>
            </a:p>
          </p:txBody>
        </p:sp>
        <p:sp>
          <p:nvSpPr>
            <p:cNvPr id="12306" name="Freeform 31">
              <a:extLst>
                <a:ext uri="{FF2B5EF4-FFF2-40B4-BE49-F238E27FC236}">
                  <a16:creationId xmlns:a16="http://schemas.microsoft.com/office/drawing/2014/main" id="{4036105F-5B40-4DCC-A52E-3C013DCFA695}"/>
                </a:ext>
              </a:extLst>
            </p:cNvPr>
            <p:cNvSpPr>
              <a:spLocks/>
            </p:cNvSpPr>
            <p:nvPr/>
          </p:nvSpPr>
          <p:spPr bwMode="auto">
            <a:xfrm>
              <a:off x="3152" y="3203"/>
              <a:ext cx="1089" cy="182"/>
            </a:xfrm>
            <a:custGeom>
              <a:avLst/>
              <a:gdLst>
                <a:gd name="T0" fmla="*/ 0 w 1089"/>
                <a:gd name="T1" fmla="*/ 91 h 182"/>
                <a:gd name="T2" fmla="*/ 45 w 1089"/>
                <a:gd name="T3" fmla="*/ 0 h 182"/>
                <a:gd name="T4" fmla="*/ 1043 w 1089"/>
                <a:gd name="T5" fmla="*/ 0 h 182"/>
                <a:gd name="T6" fmla="*/ 1089 w 1089"/>
                <a:gd name="T7" fmla="*/ 91 h 182"/>
                <a:gd name="T8" fmla="*/ 1043 w 1089"/>
                <a:gd name="T9" fmla="*/ 182 h 182"/>
                <a:gd name="T10" fmla="*/ 45 w 1089"/>
                <a:gd name="T11" fmla="*/ 182 h 182"/>
                <a:gd name="T12" fmla="*/ 0 w 1089"/>
                <a:gd name="T13" fmla="*/ 91 h 182"/>
                <a:gd name="T14" fmla="*/ 0 60000 65536"/>
                <a:gd name="T15" fmla="*/ 0 60000 65536"/>
                <a:gd name="T16" fmla="*/ 0 60000 65536"/>
                <a:gd name="T17" fmla="*/ 0 60000 65536"/>
                <a:gd name="T18" fmla="*/ 0 60000 65536"/>
                <a:gd name="T19" fmla="*/ 0 60000 65536"/>
                <a:gd name="T20" fmla="*/ 0 60000 65536"/>
                <a:gd name="T21" fmla="*/ 0 w 1089"/>
                <a:gd name="T22" fmla="*/ 0 h 182"/>
                <a:gd name="T23" fmla="*/ 1089 w 1089"/>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9" h="182">
                  <a:moveTo>
                    <a:pt x="0" y="91"/>
                  </a:moveTo>
                  <a:lnTo>
                    <a:pt x="45" y="0"/>
                  </a:lnTo>
                  <a:lnTo>
                    <a:pt x="1043" y="0"/>
                  </a:lnTo>
                  <a:lnTo>
                    <a:pt x="1089" y="91"/>
                  </a:lnTo>
                  <a:lnTo>
                    <a:pt x="1043" y="182"/>
                  </a:lnTo>
                  <a:lnTo>
                    <a:pt x="45" y="182"/>
                  </a:lnTo>
                  <a:lnTo>
                    <a:pt x="0" y="91"/>
                  </a:lnTo>
                  <a:close/>
                </a:path>
              </a:pathLst>
            </a:custGeom>
            <a:solidFill>
              <a:schemeClr val="accent1"/>
            </a:solidFill>
            <a:ln w="9525">
              <a:solidFill>
                <a:schemeClr val="tx1"/>
              </a:solidFill>
              <a:round/>
              <a:headEnd/>
              <a:tailEnd/>
            </a:ln>
          </p:spPr>
          <p:txBody>
            <a:bodyPr/>
            <a:lstStyle/>
            <a:p>
              <a:endParaRPr lang="en-US"/>
            </a:p>
          </p:txBody>
        </p:sp>
        <p:sp>
          <p:nvSpPr>
            <p:cNvPr id="12307" name="Freeform 32">
              <a:extLst>
                <a:ext uri="{FF2B5EF4-FFF2-40B4-BE49-F238E27FC236}">
                  <a16:creationId xmlns:a16="http://schemas.microsoft.com/office/drawing/2014/main" id="{3DACFC01-F4AA-4964-B91A-5A62D46375A5}"/>
                </a:ext>
              </a:extLst>
            </p:cNvPr>
            <p:cNvSpPr>
              <a:spLocks/>
            </p:cNvSpPr>
            <p:nvPr/>
          </p:nvSpPr>
          <p:spPr bwMode="auto">
            <a:xfrm>
              <a:off x="2517" y="3567"/>
              <a:ext cx="272" cy="181"/>
            </a:xfrm>
            <a:custGeom>
              <a:avLst/>
              <a:gdLst>
                <a:gd name="T0" fmla="*/ 0 w 272"/>
                <a:gd name="T1" fmla="*/ 0 h 181"/>
                <a:gd name="T2" fmla="*/ 227 w 272"/>
                <a:gd name="T3" fmla="*/ 0 h 181"/>
                <a:gd name="T4" fmla="*/ 272 w 272"/>
                <a:gd name="T5" fmla="*/ 90 h 181"/>
                <a:gd name="T6" fmla="*/ 227 w 272"/>
                <a:gd name="T7" fmla="*/ 181 h 181"/>
                <a:gd name="T8" fmla="*/ 0 w 272"/>
                <a:gd name="T9" fmla="*/ 181 h 181"/>
                <a:gd name="T10" fmla="*/ 0 60000 65536"/>
                <a:gd name="T11" fmla="*/ 0 60000 65536"/>
                <a:gd name="T12" fmla="*/ 0 60000 65536"/>
                <a:gd name="T13" fmla="*/ 0 60000 65536"/>
                <a:gd name="T14" fmla="*/ 0 60000 65536"/>
                <a:gd name="T15" fmla="*/ 0 w 272"/>
                <a:gd name="T16" fmla="*/ 0 h 181"/>
                <a:gd name="T17" fmla="*/ 272 w 272"/>
                <a:gd name="T18" fmla="*/ 181 h 181"/>
              </a:gdLst>
              <a:ahLst/>
              <a:cxnLst>
                <a:cxn ang="T10">
                  <a:pos x="T0" y="T1"/>
                </a:cxn>
                <a:cxn ang="T11">
                  <a:pos x="T2" y="T3"/>
                </a:cxn>
                <a:cxn ang="T12">
                  <a:pos x="T4" y="T5"/>
                </a:cxn>
                <a:cxn ang="T13">
                  <a:pos x="T6" y="T7"/>
                </a:cxn>
                <a:cxn ang="T14">
                  <a:pos x="T8" y="T9"/>
                </a:cxn>
              </a:cxnLst>
              <a:rect l="T15" t="T16" r="T17" b="T18"/>
              <a:pathLst>
                <a:path w="272" h="181">
                  <a:moveTo>
                    <a:pt x="0" y="0"/>
                  </a:moveTo>
                  <a:lnTo>
                    <a:pt x="227" y="0"/>
                  </a:lnTo>
                  <a:lnTo>
                    <a:pt x="272" y="90"/>
                  </a:lnTo>
                  <a:lnTo>
                    <a:pt x="227" y="181"/>
                  </a:lnTo>
                  <a:lnTo>
                    <a:pt x="0" y="181"/>
                  </a:lnTo>
                </a:path>
              </a:pathLst>
            </a:custGeom>
            <a:solidFill>
              <a:schemeClr val="hlink"/>
            </a:solidFill>
            <a:ln w="9525">
              <a:solidFill>
                <a:schemeClr val="tx1"/>
              </a:solidFill>
              <a:round/>
              <a:headEnd/>
              <a:tailEnd/>
            </a:ln>
          </p:spPr>
          <p:txBody>
            <a:bodyPr/>
            <a:lstStyle/>
            <a:p>
              <a:endParaRPr lang="en-US"/>
            </a:p>
          </p:txBody>
        </p:sp>
        <p:sp>
          <p:nvSpPr>
            <p:cNvPr id="12308" name="Freeform 33">
              <a:extLst>
                <a:ext uri="{FF2B5EF4-FFF2-40B4-BE49-F238E27FC236}">
                  <a16:creationId xmlns:a16="http://schemas.microsoft.com/office/drawing/2014/main" id="{8A08A2FB-0F29-40FF-B59D-7108233A075D}"/>
                </a:ext>
              </a:extLst>
            </p:cNvPr>
            <p:cNvSpPr>
              <a:spLocks/>
            </p:cNvSpPr>
            <p:nvPr/>
          </p:nvSpPr>
          <p:spPr bwMode="auto">
            <a:xfrm>
              <a:off x="2698" y="3294"/>
              <a:ext cx="169" cy="270"/>
            </a:xfrm>
            <a:custGeom>
              <a:avLst/>
              <a:gdLst>
                <a:gd name="T0" fmla="*/ 0 w 169"/>
                <a:gd name="T1" fmla="*/ 0 h 270"/>
                <a:gd name="T2" fmla="*/ 45 w 169"/>
                <a:gd name="T3" fmla="*/ 190 h 270"/>
                <a:gd name="T4" fmla="*/ 137 w 169"/>
                <a:gd name="T5" fmla="*/ 158 h 270"/>
                <a:gd name="T6" fmla="*/ 169 w 169"/>
                <a:gd name="T7" fmla="*/ 270 h 270"/>
                <a:gd name="T8" fmla="*/ 0 60000 65536"/>
                <a:gd name="T9" fmla="*/ 0 60000 65536"/>
                <a:gd name="T10" fmla="*/ 0 60000 65536"/>
                <a:gd name="T11" fmla="*/ 0 60000 65536"/>
                <a:gd name="T12" fmla="*/ 0 w 169"/>
                <a:gd name="T13" fmla="*/ 0 h 270"/>
                <a:gd name="T14" fmla="*/ 169 w 169"/>
                <a:gd name="T15" fmla="*/ 270 h 270"/>
              </a:gdLst>
              <a:ahLst/>
              <a:cxnLst>
                <a:cxn ang="T8">
                  <a:pos x="T0" y="T1"/>
                </a:cxn>
                <a:cxn ang="T9">
                  <a:pos x="T2" y="T3"/>
                </a:cxn>
                <a:cxn ang="T10">
                  <a:pos x="T4" y="T5"/>
                </a:cxn>
                <a:cxn ang="T11">
                  <a:pos x="T6" y="T7"/>
                </a:cxn>
              </a:cxnLst>
              <a:rect l="T12" t="T13" r="T14" b="T15"/>
              <a:pathLst>
                <a:path w="169" h="270">
                  <a:moveTo>
                    <a:pt x="0" y="0"/>
                  </a:moveTo>
                  <a:cubicBezTo>
                    <a:pt x="7" y="32"/>
                    <a:pt x="22" y="164"/>
                    <a:pt x="45" y="190"/>
                  </a:cubicBezTo>
                  <a:cubicBezTo>
                    <a:pt x="68" y="216"/>
                    <a:pt x="116" y="145"/>
                    <a:pt x="137" y="158"/>
                  </a:cubicBezTo>
                  <a:cubicBezTo>
                    <a:pt x="158" y="171"/>
                    <a:pt x="162" y="247"/>
                    <a:pt x="169" y="270"/>
                  </a:cubicBezTo>
                </a:path>
              </a:pathLst>
            </a:custGeom>
            <a:noFill/>
            <a:ln w="127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09" name="Freeform 34">
              <a:extLst>
                <a:ext uri="{FF2B5EF4-FFF2-40B4-BE49-F238E27FC236}">
                  <a16:creationId xmlns:a16="http://schemas.microsoft.com/office/drawing/2014/main" id="{724A49C8-A2A3-44DA-A4BC-28373FBE74E8}"/>
                </a:ext>
              </a:extLst>
            </p:cNvPr>
            <p:cNvSpPr>
              <a:spLocks/>
            </p:cNvSpPr>
            <p:nvPr/>
          </p:nvSpPr>
          <p:spPr bwMode="auto">
            <a:xfrm>
              <a:off x="2699" y="2840"/>
              <a:ext cx="157" cy="688"/>
            </a:xfrm>
            <a:custGeom>
              <a:avLst/>
              <a:gdLst>
                <a:gd name="T0" fmla="*/ 0 w 157"/>
                <a:gd name="T1" fmla="*/ 0 h 688"/>
                <a:gd name="T2" fmla="*/ 45 w 157"/>
                <a:gd name="T3" fmla="*/ 190 h 688"/>
                <a:gd name="T4" fmla="*/ 137 w 157"/>
                <a:gd name="T5" fmla="*/ 158 h 688"/>
                <a:gd name="T6" fmla="*/ 157 w 157"/>
                <a:gd name="T7" fmla="*/ 688 h 688"/>
                <a:gd name="T8" fmla="*/ 0 60000 65536"/>
                <a:gd name="T9" fmla="*/ 0 60000 65536"/>
                <a:gd name="T10" fmla="*/ 0 60000 65536"/>
                <a:gd name="T11" fmla="*/ 0 60000 65536"/>
                <a:gd name="T12" fmla="*/ 0 w 157"/>
                <a:gd name="T13" fmla="*/ 0 h 688"/>
                <a:gd name="T14" fmla="*/ 157 w 157"/>
                <a:gd name="T15" fmla="*/ 688 h 688"/>
              </a:gdLst>
              <a:ahLst/>
              <a:cxnLst>
                <a:cxn ang="T8">
                  <a:pos x="T0" y="T1"/>
                </a:cxn>
                <a:cxn ang="T9">
                  <a:pos x="T2" y="T3"/>
                </a:cxn>
                <a:cxn ang="T10">
                  <a:pos x="T4" y="T5"/>
                </a:cxn>
                <a:cxn ang="T11">
                  <a:pos x="T6" y="T7"/>
                </a:cxn>
              </a:cxnLst>
              <a:rect l="T12" t="T13" r="T14" b="T15"/>
              <a:pathLst>
                <a:path w="157" h="688">
                  <a:moveTo>
                    <a:pt x="0" y="0"/>
                  </a:moveTo>
                  <a:cubicBezTo>
                    <a:pt x="7" y="32"/>
                    <a:pt x="22" y="164"/>
                    <a:pt x="45" y="190"/>
                  </a:cubicBezTo>
                  <a:cubicBezTo>
                    <a:pt x="68" y="216"/>
                    <a:pt x="118" y="75"/>
                    <a:pt x="137" y="158"/>
                  </a:cubicBezTo>
                  <a:cubicBezTo>
                    <a:pt x="156" y="241"/>
                    <a:pt x="153" y="578"/>
                    <a:pt x="157" y="688"/>
                  </a:cubicBezTo>
                </a:path>
              </a:pathLst>
            </a:custGeom>
            <a:noFill/>
            <a:ln w="12700" cmpd="sng">
              <a:solidFill>
                <a:srgbClr val="FF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10" name="Freeform 35">
              <a:extLst>
                <a:ext uri="{FF2B5EF4-FFF2-40B4-BE49-F238E27FC236}">
                  <a16:creationId xmlns:a16="http://schemas.microsoft.com/office/drawing/2014/main" id="{F08AB188-713B-470D-8078-44176D821359}"/>
                </a:ext>
              </a:extLst>
            </p:cNvPr>
            <p:cNvSpPr>
              <a:spLocks/>
            </p:cNvSpPr>
            <p:nvPr/>
          </p:nvSpPr>
          <p:spPr bwMode="auto">
            <a:xfrm>
              <a:off x="4966" y="3566"/>
              <a:ext cx="136" cy="182"/>
            </a:xfrm>
            <a:custGeom>
              <a:avLst/>
              <a:gdLst>
                <a:gd name="T0" fmla="*/ 136 w 136"/>
                <a:gd name="T1" fmla="*/ 0 h 182"/>
                <a:gd name="T2" fmla="*/ 45 w 136"/>
                <a:gd name="T3" fmla="*/ 0 h 182"/>
                <a:gd name="T4" fmla="*/ 0 w 136"/>
                <a:gd name="T5" fmla="*/ 91 h 182"/>
                <a:gd name="T6" fmla="*/ 45 w 136"/>
                <a:gd name="T7" fmla="*/ 182 h 182"/>
                <a:gd name="T8" fmla="*/ 136 w 136"/>
                <a:gd name="T9" fmla="*/ 182 h 182"/>
                <a:gd name="T10" fmla="*/ 0 60000 65536"/>
                <a:gd name="T11" fmla="*/ 0 60000 65536"/>
                <a:gd name="T12" fmla="*/ 0 60000 65536"/>
                <a:gd name="T13" fmla="*/ 0 60000 65536"/>
                <a:gd name="T14" fmla="*/ 0 60000 65536"/>
                <a:gd name="T15" fmla="*/ 0 w 136"/>
                <a:gd name="T16" fmla="*/ 0 h 182"/>
                <a:gd name="T17" fmla="*/ 136 w 136"/>
                <a:gd name="T18" fmla="*/ 182 h 182"/>
              </a:gdLst>
              <a:ahLst/>
              <a:cxnLst>
                <a:cxn ang="T10">
                  <a:pos x="T0" y="T1"/>
                </a:cxn>
                <a:cxn ang="T11">
                  <a:pos x="T2" y="T3"/>
                </a:cxn>
                <a:cxn ang="T12">
                  <a:pos x="T4" y="T5"/>
                </a:cxn>
                <a:cxn ang="T13">
                  <a:pos x="T6" y="T7"/>
                </a:cxn>
                <a:cxn ang="T14">
                  <a:pos x="T8" y="T9"/>
                </a:cxn>
              </a:cxnLst>
              <a:rect l="T15" t="T16" r="T17" b="T18"/>
              <a:pathLst>
                <a:path w="136" h="182">
                  <a:moveTo>
                    <a:pt x="136" y="0"/>
                  </a:moveTo>
                  <a:lnTo>
                    <a:pt x="45" y="0"/>
                  </a:lnTo>
                  <a:lnTo>
                    <a:pt x="0" y="91"/>
                  </a:lnTo>
                  <a:lnTo>
                    <a:pt x="45" y="182"/>
                  </a:lnTo>
                  <a:lnTo>
                    <a:pt x="136" y="182"/>
                  </a:lnTo>
                </a:path>
              </a:pathLst>
            </a:custGeom>
            <a:solidFill>
              <a:schemeClr val="hlink"/>
            </a:solidFill>
            <a:ln w="9525">
              <a:solidFill>
                <a:schemeClr val="tx1"/>
              </a:solidFill>
              <a:round/>
              <a:headEnd/>
              <a:tailEnd/>
            </a:ln>
          </p:spPr>
          <p:txBody>
            <a:bodyPr/>
            <a:lstStyle/>
            <a:p>
              <a:endParaRPr lang="en-US"/>
            </a:p>
          </p:txBody>
        </p:sp>
        <p:sp>
          <p:nvSpPr>
            <p:cNvPr id="12311" name="Freeform 36">
              <a:extLst>
                <a:ext uri="{FF2B5EF4-FFF2-40B4-BE49-F238E27FC236}">
                  <a16:creationId xmlns:a16="http://schemas.microsoft.com/office/drawing/2014/main" id="{5FB2E919-344E-4CCE-B974-1392E8361B78}"/>
                </a:ext>
              </a:extLst>
            </p:cNvPr>
            <p:cNvSpPr>
              <a:spLocks/>
            </p:cNvSpPr>
            <p:nvPr/>
          </p:nvSpPr>
          <p:spPr bwMode="auto">
            <a:xfrm>
              <a:off x="4241" y="3203"/>
              <a:ext cx="862" cy="182"/>
            </a:xfrm>
            <a:custGeom>
              <a:avLst/>
              <a:gdLst>
                <a:gd name="T0" fmla="*/ 862 w 862"/>
                <a:gd name="T1" fmla="*/ 0 h 182"/>
                <a:gd name="T2" fmla="*/ 46 w 862"/>
                <a:gd name="T3" fmla="*/ 0 h 182"/>
                <a:gd name="T4" fmla="*/ 0 w 862"/>
                <a:gd name="T5" fmla="*/ 91 h 182"/>
                <a:gd name="T6" fmla="*/ 46 w 862"/>
                <a:gd name="T7" fmla="*/ 182 h 182"/>
                <a:gd name="T8" fmla="*/ 862 w 862"/>
                <a:gd name="T9" fmla="*/ 182 h 182"/>
                <a:gd name="T10" fmla="*/ 0 60000 65536"/>
                <a:gd name="T11" fmla="*/ 0 60000 65536"/>
                <a:gd name="T12" fmla="*/ 0 60000 65536"/>
                <a:gd name="T13" fmla="*/ 0 60000 65536"/>
                <a:gd name="T14" fmla="*/ 0 60000 65536"/>
                <a:gd name="T15" fmla="*/ 0 w 862"/>
                <a:gd name="T16" fmla="*/ 0 h 182"/>
                <a:gd name="T17" fmla="*/ 862 w 862"/>
                <a:gd name="T18" fmla="*/ 182 h 182"/>
              </a:gdLst>
              <a:ahLst/>
              <a:cxnLst>
                <a:cxn ang="T10">
                  <a:pos x="T0" y="T1"/>
                </a:cxn>
                <a:cxn ang="T11">
                  <a:pos x="T2" y="T3"/>
                </a:cxn>
                <a:cxn ang="T12">
                  <a:pos x="T4" y="T5"/>
                </a:cxn>
                <a:cxn ang="T13">
                  <a:pos x="T6" y="T7"/>
                </a:cxn>
                <a:cxn ang="T14">
                  <a:pos x="T8" y="T9"/>
                </a:cxn>
              </a:cxnLst>
              <a:rect l="T15" t="T16" r="T17" b="T18"/>
              <a:pathLst>
                <a:path w="862" h="182">
                  <a:moveTo>
                    <a:pt x="862" y="0"/>
                  </a:moveTo>
                  <a:lnTo>
                    <a:pt x="46" y="0"/>
                  </a:lnTo>
                  <a:lnTo>
                    <a:pt x="0" y="91"/>
                  </a:lnTo>
                  <a:lnTo>
                    <a:pt x="46" y="182"/>
                  </a:lnTo>
                  <a:lnTo>
                    <a:pt x="862" y="182"/>
                  </a:lnTo>
                </a:path>
              </a:pathLst>
            </a:custGeom>
            <a:solidFill>
              <a:schemeClr val="accent1"/>
            </a:solidFill>
            <a:ln w="9525">
              <a:solidFill>
                <a:schemeClr val="tx1"/>
              </a:solidFill>
              <a:round/>
              <a:headEnd/>
              <a:tailEnd/>
            </a:ln>
          </p:spPr>
          <p:txBody>
            <a:bodyPr/>
            <a:lstStyle/>
            <a:p>
              <a:endParaRPr lang="en-US"/>
            </a:p>
          </p:txBody>
        </p:sp>
        <p:sp>
          <p:nvSpPr>
            <p:cNvPr id="12312" name="Line 37">
              <a:extLst>
                <a:ext uri="{FF2B5EF4-FFF2-40B4-BE49-F238E27FC236}">
                  <a16:creationId xmlns:a16="http://schemas.microsoft.com/office/drawing/2014/main" id="{39CE3C8F-FB41-43C6-9FF5-A4BB93186C19}"/>
                </a:ext>
              </a:extLst>
            </p:cNvPr>
            <p:cNvSpPr>
              <a:spLocks noChangeShapeType="1"/>
            </p:cNvSpPr>
            <p:nvPr/>
          </p:nvSpPr>
          <p:spPr bwMode="auto">
            <a:xfrm>
              <a:off x="2698" y="2478"/>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3" name="Line 38">
              <a:extLst>
                <a:ext uri="{FF2B5EF4-FFF2-40B4-BE49-F238E27FC236}">
                  <a16:creationId xmlns:a16="http://schemas.microsoft.com/office/drawing/2014/main" id="{5F131594-B222-40A7-88A9-5D238421DF4A}"/>
                </a:ext>
              </a:extLst>
            </p:cNvPr>
            <p:cNvSpPr>
              <a:spLocks noChangeShapeType="1"/>
            </p:cNvSpPr>
            <p:nvPr/>
          </p:nvSpPr>
          <p:spPr bwMode="auto">
            <a:xfrm>
              <a:off x="2698" y="2478"/>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4" name="Line 39">
              <a:extLst>
                <a:ext uri="{FF2B5EF4-FFF2-40B4-BE49-F238E27FC236}">
                  <a16:creationId xmlns:a16="http://schemas.microsoft.com/office/drawing/2014/main" id="{A30DF32E-9F78-46C1-9364-5A90B3EE2191}"/>
                </a:ext>
              </a:extLst>
            </p:cNvPr>
            <p:cNvSpPr>
              <a:spLocks noChangeShapeType="1"/>
            </p:cNvSpPr>
            <p:nvPr/>
          </p:nvSpPr>
          <p:spPr bwMode="auto">
            <a:xfrm>
              <a:off x="3242" y="2478"/>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5" name="Line 40">
              <a:extLst>
                <a:ext uri="{FF2B5EF4-FFF2-40B4-BE49-F238E27FC236}">
                  <a16:creationId xmlns:a16="http://schemas.microsoft.com/office/drawing/2014/main" id="{9CDA4C74-E8FC-4CFF-9EF0-87D64AFED4AF}"/>
                </a:ext>
              </a:extLst>
            </p:cNvPr>
            <p:cNvSpPr>
              <a:spLocks noChangeShapeType="1"/>
            </p:cNvSpPr>
            <p:nvPr/>
          </p:nvSpPr>
          <p:spPr bwMode="auto">
            <a:xfrm>
              <a:off x="3242" y="2659"/>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6" name="Line 41">
              <a:extLst>
                <a:ext uri="{FF2B5EF4-FFF2-40B4-BE49-F238E27FC236}">
                  <a16:creationId xmlns:a16="http://schemas.microsoft.com/office/drawing/2014/main" id="{3567EACC-5A75-4757-AD36-6128D56BDA83}"/>
                </a:ext>
              </a:extLst>
            </p:cNvPr>
            <p:cNvSpPr>
              <a:spLocks noChangeShapeType="1"/>
            </p:cNvSpPr>
            <p:nvPr/>
          </p:nvSpPr>
          <p:spPr bwMode="auto">
            <a:xfrm>
              <a:off x="2517" y="2659"/>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7" name="Line 42">
              <a:extLst>
                <a:ext uri="{FF2B5EF4-FFF2-40B4-BE49-F238E27FC236}">
                  <a16:creationId xmlns:a16="http://schemas.microsoft.com/office/drawing/2014/main" id="{F0DC85F0-8010-4168-8984-B7349A048865}"/>
                </a:ext>
              </a:extLst>
            </p:cNvPr>
            <p:cNvSpPr>
              <a:spLocks noChangeShapeType="1"/>
            </p:cNvSpPr>
            <p:nvPr/>
          </p:nvSpPr>
          <p:spPr bwMode="auto">
            <a:xfrm>
              <a:off x="3787" y="2478"/>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8" name="Line 43">
              <a:extLst>
                <a:ext uri="{FF2B5EF4-FFF2-40B4-BE49-F238E27FC236}">
                  <a16:creationId xmlns:a16="http://schemas.microsoft.com/office/drawing/2014/main" id="{5C251228-9A33-4A64-861D-543889E7C525}"/>
                </a:ext>
              </a:extLst>
            </p:cNvPr>
            <p:cNvSpPr>
              <a:spLocks noChangeShapeType="1"/>
            </p:cNvSpPr>
            <p:nvPr/>
          </p:nvSpPr>
          <p:spPr bwMode="auto">
            <a:xfrm>
              <a:off x="3787" y="2478"/>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9" name="Line 44">
              <a:extLst>
                <a:ext uri="{FF2B5EF4-FFF2-40B4-BE49-F238E27FC236}">
                  <a16:creationId xmlns:a16="http://schemas.microsoft.com/office/drawing/2014/main" id="{FBF42F9C-96EA-411C-A0BF-1FA144528B9C}"/>
                </a:ext>
              </a:extLst>
            </p:cNvPr>
            <p:cNvSpPr>
              <a:spLocks noChangeShapeType="1"/>
            </p:cNvSpPr>
            <p:nvPr/>
          </p:nvSpPr>
          <p:spPr bwMode="auto">
            <a:xfrm>
              <a:off x="4331" y="2478"/>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0" name="Line 45">
              <a:extLst>
                <a:ext uri="{FF2B5EF4-FFF2-40B4-BE49-F238E27FC236}">
                  <a16:creationId xmlns:a16="http://schemas.microsoft.com/office/drawing/2014/main" id="{3F16AEEE-C6A8-439B-A80A-38997D3AE1CB}"/>
                </a:ext>
              </a:extLst>
            </p:cNvPr>
            <p:cNvSpPr>
              <a:spLocks noChangeShapeType="1"/>
            </p:cNvSpPr>
            <p:nvPr/>
          </p:nvSpPr>
          <p:spPr bwMode="auto">
            <a:xfrm>
              <a:off x="4331" y="2659"/>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1" name="Line 46">
              <a:extLst>
                <a:ext uri="{FF2B5EF4-FFF2-40B4-BE49-F238E27FC236}">
                  <a16:creationId xmlns:a16="http://schemas.microsoft.com/office/drawing/2014/main" id="{76C19D53-BFEF-4A83-830B-CE132FCC24C8}"/>
                </a:ext>
              </a:extLst>
            </p:cNvPr>
            <p:cNvSpPr>
              <a:spLocks noChangeShapeType="1"/>
            </p:cNvSpPr>
            <p:nvPr/>
          </p:nvSpPr>
          <p:spPr bwMode="auto">
            <a:xfrm>
              <a:off x="4875" y="2478"/>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2" name="Line 47">
              <a:extLst>
                <a:ext uri="{FF2B5EF4-FFF2-40B4-BE49-F238E27FC236}">
                  <a16:creationId xmlns:a16="http://schemas.microsoft.com/office/drawing/2014/main" id="{742DD4F9-7EA5-42F2-A1F5-AD6675DD6BE0}"/>
                </a:ext>
              </a:extLst>
            </p:cNvPr>
            <p:cNvSpPr>
              <a:spLocks noChangeShapeType="1"/>
            </p:cNvSpPr>
            <p:nvPr/>
          </p:nvSpPr>
          <p:spPr bwMode="auto">
            <a:xfrm flipV="1">
              <a:off x="4876" y="2477"/>
              <a:ext cx="227"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3" name="Text Box 48">
              <a:extLst>
                <a:ext uri="{FF2B5EF4-FFF2-40B4-BE49-F238E27FC236}">
                  <a16:creationId xmlns:a16="http://schemas.microsoft.com/office/drawing/2014/main" id="{EADBDFF9-0442-4CB8-A681-780E2F1F32A0}"/>
                </a:ext>
              </a:extLst>
            </p:cNvPr>
            <p:cNvSpPr txBox="1">
              <a:spLocks noChangeArrowheads="1"/>
            </p:cNvSpPr>
            <p:nvPr/>
          </p:nvSpPr>
          <p:spPr bwMode="auto">
            <a:xfrm>
              <a:off x="2140" y="2481"/>
              <a:ext cx="3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a:t>Clk</a:t>
              </a:r>
              <a:endParaRPr lang="en-AU" altLang="en-US"/>
            </a:p>
          </p:txBody>
        </p:sp>
        <p:sp>
          <p:nvSpPr>
            <p:cNvPr id="12324" name="Freeform 49">
              <a:extLst>
                <a:ext uri="{FF2B5EF4-FFF2-40B4-BE49-F238E27FC236}">
                  <a16:creationId xmlns:a16="http://schemas.microsoft.com/office/drawing/2014/main" id="{77D0FCF0-633D-412C-9CBA-E52CF107BB21}"/>
                </a:ext>
              </a:extLst>
            </p:cNvPr>
            <p:cNvSpPr>
              <a:spLocks/>
            </p:cNvSpPr>
            <p:nvPr/>
          </p:nvSpPr>
          <p:spPr bwMode="auto">
            <a:xfrm>
              <a:off x="2789" y="3566"/>
              <a:ext cx="2178" cy="182"/>
            </a:xfrm>
            <a:custGeom>
              <a:avLst/>
              <a:gdLst>
                <a:gd name="T0" fmla="*/ 0 w 2178"/>
                <a:gd name="T1" fmla="*/ 91 h 182"/>
                <a:gd name="T2" fmla="*/ 46 w 2178"/>
                <a:gd name="T3" fmla="*/ 0 h 182"/>
                <a:gd name="T4" fmla="*/ 2132 w 2178"/>
                <a:gd name="T5" fmla="*/ 0 h 182"/>
                <a:gd name="T6" fmla="*/ 2178 w 2178"/>
                <a:gd name="T7" fmla="*/ 91 h 182"/>
                <a:gd name="T8" fmla="*/ 2132 w 2178"/>
                <a:gd name="T9" fmla="*/ 182 h 182"/>
                <a:gd name="T10" fmla="*/ 46 w 2178"/>
                <a:gd name="T11" fmla="*/ 182 h 182"/>
                <a:gd name="T12" fmla="*/ 0 w 2178"/>
                <a:gd name="T13" fmla="*/ 91 h 182"/>
                <a:gd name="T14" fmla="*/ 0 60000 65536"/>
                <a:gd name="T15" fmla="*/ 0 60000 65536"/>
                <a:gd name="T16" fmla="*/ 0 60000 65536"/>
                <a:gd name="T17" fmla="*/ 0 60000 65536"/>
                <a:gd name="T18" fmla="*/ 0 60000 65536"/>
                <a:gd name="T19" fmla="*/ 0 60000 65536"/>
                <a:gd name="T20" fmla="*/ 0 60000 65536"/>
                <a:gd name="T21" fmla="*/ 0 w 2178"/>
                <a:gd name="T22" fmla="*/ 0 h 182"/>
                <a:gd name="T23" fmla="*/ 2178 w 2178"/>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8" h="182">
                  <a:moveTo>
                    <a:pt x="0" y="91"/>
                  </a:moveTo>
                  <a:lnTo>
                    <a:pt x="46" y="0"/>
                  </a:lnTo>
                  <a:lnTo>
                    <a:pt x="2132" y="0"/>
                  </a:lnTo>
                  <a:lnTo>
                    <a:pt x="2178" y="91"/>
                  </a:lnTo>
                  <a:lnTo>
                    <a:pt x="2132" y="182"/>
                  </a:lnTo>
                  <a:lnTo>
                    <a:pt x="46" y="182"/>
                  </a:lnTo>
                  <a:lnTo>
                    <a:pt x="0" y="91"/>
                  </a:lnTo>
                  <a:close/>
                </a:path>
              </a:pathLst>
            </a:custGeom>
            <a:solidFill>
              <a:schemeClr val="hlink"/>
            </a:solidFill>
            <a:ln w="9525">
              <a:solidFill>
                <a:schemeClr val="tx1"/>
              </a:solidFill>
              <a:round/>
              <a:headEnd/>
              <a:tailEnd/>
            </a:ln>
          </p:spPr>
          <p:txBody>
            <a:bodyPr/>
            <a:lstStyle/>
            <a:p>
              <a:endParaRPr lang="en-US"/>
            </a:p>
          </p:txBody>
        </p:sp>
        <p:sp>
          <p:nvSpPr>
            <p:cNvPr id="12325" name="Freeform 50">
              <a:extLst>
                <a:ext uri="{FF2B5EF4-FFF2-40B4-BE49-F238E27FC236}">
                  <a16:creationId xmlns:a16="http://schemas.microsoft.com/office/drawing/2014/main" id="{33743876-9E71-4473-BD99-78C5430F9C64}"/>
                </a:ext>
              </a:extLst>
            </p:cNvPr>
            <p:cNvSpPr>
              <a:spLocks/>
            </p:cNvSpPr>
            <p:nvPr/>
          </p:nvSpPr>
          <p:spPr bwMode="auto">
            <a:xfrm>
              <a:off x="4875" y="3294"/>
              <a:ext cx="169" cy="270"/>
            </a:xfrm>
            <a:custGeom>
              <a:avLst/>
              <a:gdLst>
                <a:gd name="T0" fmla="*/ 0 w 169"/>
                <a:gd name="T1" fmla="*/ 0 h 270"/>
                <a:gd name="T2" fmla="*/ 45 w 169"/>
                <a:gd name="T3" fmla="*/ 190 h 270"/>
                <a:gd name="T4" fmla="*/ 137 w 169"/>
                <a:gd name="T5" fmla="*/ 158 h 270"/>
                <a:gd name="T6" fmla="*/ 169 w 169"/>
                <a:gd name="T7" fmla="*/ 270 h 270"/>
                <a:gd name="T8" fmla="*/ 0 60000 65536"/>
                <a:gd name="T9" fmla="*/ 0 60000 65536"/>
                <a:gd name="T10" fmla="*/ 0 60000 65536"/>
                <a:gd name="T11" fmla="*/ 0 60000 65536"/>
                <a:gd name="T12" fmla="*/ 0 w 169"/>
                <a:gd name="T13" fmla="*/ 0 h 270"/>
                <a:gd name="T14" fmla="*/ 169 w 169"/>
                <a:gd name="T15" fmla="*/ 270 h 270"/>
              </a:gdLst>
              <a:ahLst/>
              <a:cxnLst>
                <a:cxn ang="T8">
                  <a:pos x="T0" y="T1"/>
                </a:cxn>
                <a:cxn ang="T9">
                  <a:pos x="T2" y="T3"/>
                </a:cxn>
                <a:cxn ang="T10">
                  <a:pos x="T4" y="T5"/>
                </a:cxn>
                <a:cxn ang="T11">
                  <a:pos x="T6" y="T7"/>
                </a:cxn>
              </a:cxnLst>
              <a:rect l="T12" t="T13" r="T14" b="T15"/>
              <a:pathLst>
                <a:path w="169" h="270">
                  <a:moveTo>
                    <a:pt x="0" y="0"/>
                  </a:moveTo>
                  <a:cubicBezTo>
                    <a:pt x="7" y="32"/>
                    <a:pt x="22" y="164"/>
                    <a:pt x="45" y="190"/>
                  </a:cubicBezTo>
                  <a:cubicBezTo>
                    <a:pt x="68" y="216"/>
                    <a:pt x="116" y="145"/>
                    <a:pt x="137" y="158"/>
                  </a:cubicBezTo>
                  <a:cubicBezTo>
                    <a:pt x="158" y="171"/>
                    <a:pt x="162" y="247"/>
                    <a:pt x="169" y="270"/>
                  </a:cubicBezTo>
                </a:path>
              </a:pathLst>
            </a:custGeom>
            <a:noFill/>
            <a:ln w="127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26" name="Freeform 51">
              <a:extLst>
                <a:ext uri="{FF2B5EF4-FFF2-40B4-BE49-F238E27FC236}">
                  <a16:creationId xmlns:a16="http://schemas.microsoft.com/office/drawing/2014/main" id="{87698AF3-5ED7-437C-ABFF-3850777084E3}"/>
                </a:ext>
              </a:extLst>
            </p:cNvPr>
            <p:cNvSpPr>
              <a:spLocks/>
            </p:cNvSpPr>
            <p:nvPr/>
          </p:nvSpPr>
          <p:spPr bwMode="auto">
            <a:xfrm>
              <a:off x="4876" y="2840"/>
              <a:ext cx="157" cy="688"/>
            </a:xfrm>
            <a:custGeom>
              <a:avLst/>
              <a:gdLst>
                <a:gd name="T0" fmla="*/ 0 w 157"/>
                <a:gd name="T1" fmla="*/ 0 h 688"/>
                <a:gd name="T2" fmla="*/ 45 w 157"/>
                <a:gd name="T3" fmla="*/ 190 h 688"/>
                <a:gd name="T4" fmla="*/ 137 w 157"/>
                <a:gd name="T5" fmla="*/ 158 h 688"/>
                <a:gd name="T6" fmla="*/ 157 w 157"/>
                <a:gd name="T7" fmla="*/ 688 h 688"/>
                <a:gd name="T8" fmla="*/ 0 60000 65536"/>
                <a:gd name="T9" fmla="*/ 0 60000 65536"/>
                <a:gd name="T10" fmla="*/ 0 60000 65536"/>
                <a:gd name="T11" fmla="*/ 0 60000 65536"/>
                <a:gd name="T12" fmla="*/ 0 w 157"/>
                <a:gd name="T13" fmla="*/ 0 h 688"/>
                <a:gd name="T14" fmla="*/ 157 w 157"/>
                <a:gd name="T15" fmla="*/ 688 h 688"/>
              </a:gdLst>
              <a:ahLst/>
              <a:cxnLst>
                <a:cxn ang="T8">
                  <a:pos x="T0" y="T1"/>
                </a:cxn>
                <a:cxn ang="T9">
                  <a:pos x="T2" y="T3"/>
                </a:cxn>
                <a:cxn ang="T10">
                  <a:pos x="T4" y="T5"/>
                </a:cxn>
                <a:cxn ang="T11">
                  <a:pos x="T6" y="T7"/>
                </a:cxn>
              </a:cxnLst>
              <a:rect l="T12" t="T13" r="T14" b="T15"/>
              <a:pathLst>
                <a:path w="157" h="688">
                  <a:moveTo>
                    <a:pt x="0" y="0"/>
                  </a:moveTo>
                  <a:cubicBezTo>
                    <a:pt x="7" y="32"/>
                    <a:pt x="22" y="164"/>
                    <a:pt x="45" y="190"/>
                  </a:cubicBezTo>
                  <a:cubicBezTo>
                    <a:pt x="68" y="216"/>
                    <a:pt x="118" y="75"/>
                    <a:pt x="137" y="158"/>
                  </a:cubicBezTo>
                  <a:cubicBezTo>
                    <a:pt x="156" y="241"/>
                    <a:pt x="153" y="578"/>
                    <a:pt x="157" y="688"/>
                  </a:cubicBezTo>
                </a:path>
              </a:pathLst>
            </a:custGeom>
            <a:noFill/>
            <a:ln w="12700" cmpd="sng">
              <a:solidFill>
                <a:srgbClr val="FF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27" name="Line 17">
              <a:extLst>
                <a:ext uri="{FF2B5EF4-FFF2-40B4-BE49-F238E27FC236}">
                  <a16:creationId xmlns:a16="http://schemas.microsoft.com/office/drawing/2014/main" id="{DC71FDF1-9C2E-42E4-BEDF-6C48A8A52137}"/>
                </a:ext>
              </a:extLst>
            </p:cNvPr>
            <p:cNvSpPr>
              <a:spLocks noChangeShapeType="1"/>
            </p:cNvSpPr>
            <p:nvPr/>
          </p:nvSpPr>
          <p:spPr bwMode="auto">
            <a:xfrm>
              <a:off x="2698" y="2387"/>
              <a:ext cx="0" cy="149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28" name="Line 18">
              <a:extLst>
                <a:ext uri="{FF2B5EF4-FFF2-40B4-BE49-F238E27FC236}">
                  <a16:creationId xmlns:a16="http://schemas.microsoft.com/office/drawing/2014/main" id="{04C15837-600C-43F5-9C8C-C5B15DF29852}"/>
                </a:ext>
              </a:extLst>
            </p:cNvPr>
            <p:cNvSpPr>
              <a:spLocks noChangeShapeType="1"/>
            </p:cNvSpPr>
            <p:nvPr/>
          </p:nvSpPr>
          <p:spPr bwMode="auto">
            <a:xfrm>
              <a:off x="3787" y="2387"/>
              <a:ext cx="0" cy="149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29" name="Line 19">
              <a:extLst>
                <a:ext uri="{FF2B5EF4-FFF2-40B4-BE49-F238E27FC236}">
                  <a16:creationId xmlns:a16="http://schemas.microsoft.com/office/drawing/2014/main" id="{BA0BDBED-D631-41D5-A75C-817D31F97E9B}"/>
                </a:ext>
              </a:extLst>
            </p:cNvPr>
            <p:cNvSpPr>
              <a:spLocks noChangeShapeType="1"/>
            </p:cNvSpPr>
            <p:nvPr/>
          </p:nvSpPr>
          <p:spPr bwMode="auto">
            <a:xfrm>
              <a:off x="4875" y="2387"/>
              <a:ext cx="1" cy="149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Slide Number Placeholder 1">
            <a:extLst>
              <a:ext uri="{FF2B5EF4-FFF2-40B4-BE49-F238E27FC236}">
                <a16:creationId xmlns:a16="http://schemas.microsoft.com/office/drawing/2014/main" id="{6DD71953-3480-4B7B-B515-71D761594AC7}"/>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5413D98D-68A7-46A9-882D-EB51B8DC19D3}"/>
              </a:ext>
            </a:extLst>
          </p:cNvPr>
          <p:cNvSpPr>
            <a:spLocks noGrp="1" noChangeArrowheads="1"/>
          </p:cNvSpPr>
          <p:nvPr>
            <p:ph type="title"/>
          </p:nvPr>
        </p:nvSpPr>
        <p:spPr/>
        <p:txBody>
          <a:bodyPr/>
          <a:lstStyle/>
          <a:p>
            <a:pPr eaLnBrk="1" hangingPunct="1"/>
            <a:r>
              <a:rPr lang="en-US" altLang="en-US"/>
              <a:t>Building a Datapath</a:t>
            </a:r>
            <a:endParaRPr lang="en-AU" altLang="en-US"/>
          </a:p>
        </p:txBody>
      </p:sp>
      <p:sp>
        <p:nvSpPr>
          <p:cNvPr id="14340" name="Rectangle 3">
            <a:extLst>
              <a:ext uri="{FF2B5EF4-FFF2-40B4-BE49-F238E27FC236}">
                <a16:creationId xmlns:a16="http://schemas.microsoft.com/office/drawing/2014/main" id="{8429567E-6CE8-460A-BD5D-DAF3AF59BAEA}"/>
              </a:ext>
            </a:extLst>
          </p:cNvPr>
          <p:cNvSpPr>
            <a:spLocks noGrp="1" noChangeArrowheads="1"/>
          </p:cNvSpPr>
          <p:nvPr>
            <p:ph type="body" idx="1"/>
          </p:nvPr>
        </p:nvSpPr>
        <p:spPr/>
        <p:txBody>
          <a:bodyPr/>
          <a:lstStyle/>
          <a:p>
            <a:pPr eaLnBrk="1" hangingPunct="1"/>
            <a:r>
              <a:rPr lang="en-US" altLang="en-US"/>
              <a:t>Datapath</a:t>
            </a:r>
          </a:p>
          <a:p>
            <a:pPr lvl="1" eaLnBrk="1" hangingPunct="1"/>
            <a:r>
              <a:rPr lang="en-US" altLang="en-US"/>
              <a:t>Elements that process data and addresses</a:t>
            </a:r>
            <a:br>
              <a:rPr lang="en-US" altLang="en-US"/>
            </a:br>
            <a:r>
              <a:rPr lang="en-US" altLang="en-US"/>
              <a:t>in the CPU</a:t>
            </a:r>
          </a:p>
          <a:p>
            <a:pPr lvl="2" eaLnBrk="1" hangingPunct="1"/>
            <a:r>
              <a:rPr lang="en-US" altLang="en-US"/>
              <a:t>Registers, ALUs, mux’s, memories, …</a:t>
            </a:r>
          </a:p>
          <a:p>
            <a:pPr eaLnBrk="1" hangingPunct="1"/>
            <a:r>
              <a:rPr lang="en-US" altLang="en-US"/>
              <a:t>We will build a MIPS datapath incrementally</a:t>
            </a:r>
          </a:p>
          <a:p>
            <a:pPr lvl="1" eaLnBrk="1" hangingPunct="1"/>
            <a:r>
              <a:rPr lang="en-US" altLang="en-US"/>
              <a:t>Refining the overview design</a:t>
            </a:r>
            <a:endParaRPr lang="en-AU" altLang="en-US"/>
          </a:p>
        </p:txBody>
      </p:sp>
      <p:sp>
        <p:nvSpPr>
          <p:cNvPr id="14341" name="Text Box 4">
            <a:extLst>
              <a:ext uri="{FF2B5EF4-FFF2-40B4-BE49-F238E27FC236}">
                <a16:creationId xmlns:a16="http://schemas.microsoft.com/office/drawing/2014/main" id="{2A77210D-D4A3-4982-BE10-1FFE1931BF8B}"/>
              </a:ext>
            </a:extLst>
          </p:cNvPr>
          <p:cNvSpPr txBox="1">
            <a:spLocks noChangeArrowheads="1"/>
          </p:cNvSpPr>
          <p:nvPr/>
        </p:nvSpPr>
        <p:spPr bwMode="auto">
          <a:xfrm rot="5400000">
            <a:off x="9141619" y="1159669"/>
            <a:ext cx="26860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solidFill>
                  <a:schemeClr val="folHlink"/>
                </a:solidFill>
              </a:rPr>
              <a:t>§4.3 Building a Datapath</a:t>
            </a:r>
          </a:p>
        </p:txBody>
      </p:sp>
      <p:sp>
        <p:nvSpPr>
          <p:cNvPr id="2" name="Slide Number Placeholder 1">
            <a:extLst>
              <a:ext uri="{FF2B5EF4-FFF2-40B4-BE49-F238E27FC236}">
                <a16:creationId xmlns:a16="http://schemas.microsoft.com/office/drawing/2014/main" id="{149F1BE3-F5CE-4010-A7FA-8ECCA4260785}"/>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8C6A3E54-BDAC-4ABD-9A7C-729B9184AD0A}"/>
              </a:ext>
            </a:extLst>
          </p:cNvPr>
          <p:cNvSpPr>
            <a:spLocks noGrp="1" noChangeArrowheads="1"/>
          </p:cNvSpPr>
          <p:nvPr>
            <p:ph type="title"/>
          </p:nvPr>
        </p:nvSpPr>
        <p:spPr>
          <a:xfrm>
            <a:off x="1534696" y="470965"/>
            <a:ext cx="9520158" cy="1049235"/>
          </a:xfrm>
        </p:spPr>
        <p:txBody>
          <a:bodyPr/>
          <a:lstStyle/>
          <a:p>
            <a:pPr eaLnBrk="1" hangingPunct="1"/>
            <a:r>
              <a:rPr lang="en-US" altLang="en-US" dirty="0"/>
              <a:t>Instruction Fetch</a:t>
            </a:r>
            <a:endParaRPr lang="en-AU" altLang="en-US" dirty="0"/>
          </a:p>
        </p:txBody>
      </p:sp>
      <p:sp>
        <p:nvSpPr>
          <p:cNvPr id="15364" name="AutoShape 4">
            <a:extLst>
              <a:ext uri="{FF2B5EF4-FFF2-40B4-BE49-F238E27FC236}">
                <a16:creationId xmlns:a16="http://schemas.microsoft.com/office/drawing/2014/main" id="{2821B71D-A8A5-4955-A4CF-9A411FD3DDA8}"/>
              </a:ext>
            </a:extLst>
          </p:cNvPr>
          <p:cNvSpPr>
            <a:spLocks/>
          </p:cNvSpPr>
          <p:nvPr/>
        </p:nvSpPr>
        <p:spPr bwMode="auto">
          <a:xfrm>
            <a:off x="2135188" y="4437063"/>
            <a:ext cx="914400" cy="609600"/>
          </a:xfrm>
          <a:prstGeom prst="borderCallout1">
            <a:avLst>
              <a:gd name="adj1" fmla="val 18750"/>
              <a:gd name="adj2" fmla="val 108333"/>
              <a:gd name="adj3" fmla="val -16667"/>
              <a:gd name="adj4" fmla="val 171356"/>
            </a:avLst>
          </a:prstGeom>
          <a:solidFill>
            <a:schemeClr val="accent1"/>
          </a:solidFill>
          <a:ln w="9525">
            <a:solidFill>
              <a:schemeClr val="tx1"/>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32-bit register</a:t>
            </a:r>
            <a:endParaRPr lang="en-AU" altLang="en-US"/>
          </a:p>
        </p:txBody>
      </p:sp>
      <p:sp>
        <p:nvSpPr>
          <p:cNvPr id="15365" name="AutoShape 5">
            <a:extLst>
              <a:ext uri="{FF2B5EF4-FFF2-40B4-BE49-F238E27FC236}">
                <a16:creationId xmlns:a16="http://schemas.microsoft.com/office/drawing/2014/main" id="{CE760ABB-09D3-45A6-BC78-9271D93C03A6}"/>
              </a:ext>
            </a:extLst>
          </p:cNvPr>
          <p:cNvSpPr>
            <a:spLocks/>
          </p:cNvSpPr>
          <p:nvPr/>
        </p:nvSpPr>
        <p:spPr bwMode="auto">
          <a:xfrm>
            <a:off x="8832851" y="3860800"/>
            <a:ext cx="1439863" cy="863600"/>
          </a:xfrm>
          <a:prstGeom prst="borderCallout1">
            <a:avLst>
              <a:gd name="adj1" fmla="val 13236"/>
              <a:gd name="adj2" fmla="val -5292"/>
              <a:gd name="adj3" fmla="val -41912"/>
              <a:gd name="adj4" fmla="val -55458"/>
            </a:avLst>
          </a:prstGeom>
          <a:solidFill>
            <a:schemeClr val="accent1"/>
          </a:solidFill>
          <a:ln w="9525">
            <a:solidFill>
              <a:schemeClr val="tx1"/>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Increment by 4 for next instruction</a:t>
            </a:r>
            <a:endParaRPr lang="en-AU" altLang="en-US"/>
          </a:p>
        </p:txBody>
      </p:sp>
      <p:pic>
        <p:nvPicPr>
          <p:cNvPr id="15366" name="Picture 6" descr="f04-06-P374493">
            <a:extLst>
              <a:ext uri="{FF2B5EF4-FFF2-40B4-BE49-F238E27FC236}">
                <a16:creationId xmlns:a16="http://schemas.microsoft.com/office/drawing/2014/main" id="{DC5F54E2-5138-49B1-95F3-593EEE71B7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075" y="1628776"/>
            <a:ext cx="5143500"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14983FF4-3756-4141-9C32-128758F1634B}"/>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f04-07-P374493">
            <a:extLst>
              <a:ext uri="{FF2B5EF4-FFF2-40B4-BE49-F238E27FC236}">
                <a16:creationId xmlns:a16="http://schemas.microsoft.com/office/drawing/2014/main" id="{02034417-4DB5-449F-8884-6D0BDA3AD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13" y="3284539"/>
            <a:ext cx="6316662"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2">
            <a:extLst>
              <a:ext uri="{FF2B5EF4-FFF2-40B4-BE49-F238E27FC236}">
                <a16:creationId xmlns:a16="http://schemas.microsoft.com/office/drawing/2014/main" id="{21FF8CDA-C7C6-4546-B371-200154E7F453}"/>
              </a:ext>
            </a:extLst>
          </p:cNvPr>
          <p:cNvSpPr>
            <a:spLocks noGrp="1" noChangeArrowheads="1"/>
          </p:cNvSpPr>
          <p:nvPr>
            <p:ph type="title"/>
          </p:nvPr>
        </p:nvSpPr>
        <p:spPr>
          <a:xfrm>
            <a:off x="1465684" y="206421"/>
            <a:ext cx="9520158" cy="1049235"/>
          </a:xfrm>
        </p:spPr>
        <p:txBody>
          <a:bodyPr/>
          <a:lstStyle/>
          <a:p>
            <a:pPr eaLnBrk="1" hangingPunct="1"/>
            <a:r>
              <a:rPr lang="en-US" altLang="en-US" dirty="0"/>
              <a:t>R-Format Instructions</a:t>
            </a:r>
            <a:endParaRPr lang="en-AU" altLang="en-US" dirty="0"/>
          </a:p>
        </p:txBody>
      </p:sp>
      <p:sp>
        <p:nvSpPr>
          <p:cNvPr id="16389" name="Rectangle 3">
            <a:extLst>
              <a:ext uri="{FF2B5EF4-FFF2-40B4-BE49-F238E27FC236}">
                <a16:creationId xmlns:a16="http://schemas.microsoft.com/office/drawing/2014/main" id="{42C4EEC3-51C2-447C-93C0-D4B2DDC5BF14}"/>
              </a:ext>
            </a:extLst>
          </p:cNvPr>
          <p:cNvSpPr>
            <a:spLocks noGrp="1" noChangeArrowheads="1"/>
          </p:cNvSpPr>
          <p:nvPr>
            <p:ph type="body" idx="1"/>
          </p:nvPr>
        </p:nvSpPr>
        <p:spPr>
          <a:xfrm>
            <a:off x="2254221" y="1643124"/>
            <a:ext cx="8270875" cy="1920875"/>
          </a:xfrm>
        </p:spPr>
        <p:txBody>
          <a:bodyPr/>
          <a:lstStyle/>
          <a:p>
            <a:pPr eaLnBrk="1" hangingPunct="1"/>
            <a:r>
              <a:rPr lang="en-US" altLang="en-US" dirty="0"/>
              <a:t>Read two register operands</a:t>
            </a:r>
          </a:p>
          <a:p>
            <a:pPr eaLnBrk="1" hangingPunct="1"/>
            <a:r>
              <a:rPr lang="en-US" altLang="en-US" dirty="0"/>
              <a:t>Perform arithmetic/logical operation</a:t>
            </a:r>
          </a:p>
          <a:p>
            <a:pPr eaLnBrk="1" hangingPunct="1"/>
            <a:r>
              <a:rPr lang="en-US" altLang="en-US" dirty="0"/>
              <a:t>Write register result</a:t>
            </a:r>
            <a:endParaRPr lang="en-AU" altLang="en-US" dirty="0"/>
          </a:p>
        </p:txBody>
      </p:sp>
      <p:sp>
        <p:nvSpPr>
          <p:cNvPr id="2" name="Slide Number Placeholder 1">
            <a:extLst>
              <a:ext uri="{FF2B5EF4-FFF2-40B4-BE49-F238E27FC236}">
                <a16:creationId xmlns:a16="http://schemas.microsoft.com/office/drawing/2014/main" id="{AB1F21AC-EE47-4914-AFA0-08A06C704B61}"/>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6" descr="f04-08-P374493">
            <a:extLst>
              <a:ext uri="{FF2B5EF4-FFF2-40B4-BE49-F238E27FC236}">
                <a16:creationId xmlns:a16="http://schemas.microsoft.com/office/drawing/2014/main" id="{FFE6944D-523D-4521-A5F5-1F50DF266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8525" y="3581641"/>
            <a:ext cx="4437062" cy="246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2">
            <a:extLst>
              <a:ext uri="{FF2B5EF4-FFF2-40B4-BE49-F238E27FC236}">
                <a16:creationId xmlns:a16="http://schemas.microsoft.com/office/drawing/2014/main" id="{FA25D975-8E96-46D5-B86E-E8649BB026CF}"/>
              </a:ext>
            </a:extLst>
          </p:cNvPr>
          <p:cNvSpPr>
            <a:spLocks noGrp="1" noChangeArrowheads="1"/>
          </p:cNvSpPr>
          <p:nvPr>
            <p:ph type="title"/>
          </p:nvPr>
        </p:nvSpPr>
        <p:spPr>
          <a:xfrm>
            <a:off x="1431178" y="346598"/>
            <a:ext cx="9520158" cy="1049235"/>
          </a:xfrm>
        </p:spPr>
        <p:txBody>
          <a:bodyPr/>
          <a:lstStyle/>
          <a:p>
            <a:pPr eaLnBrk="1" hangingPunct="1"/>
            <a:r>
              <a:rPr lang="en-US" altLang="en-US" dirty="0"/>
              <a:t>Load/Store Instructions</a:t>
            </a:r>
            <a:endParaRPr lang="en-AU" altLang="en-US" dirty="0"/>
          </a:p>
        </p:txBody>
      </p:sp>
      <p:sp>
        <p:nvSpPr>
          <p:cNvPr id="17413" name="Rectangle 3">
            <a:extLst>
              <a:ext uri="{FF2B5EF4-FFF2-40B4-BE49-F238E27FC236}">
                <a16:creationId xmlns:a16="http://schemas.microsoft.com/office/drawing/2014/main" id="{6A6A36D0-0FCE-40C5-B926-A8DB7BDA425B}"/>
              </a:ext>
            </a:extLst>
          </p:cNvPr>
          <p:cNvSpPr>
            <a:spLocks noGrp="1" noChangeArrowheads="1"/>
          </p:cNvSpPr>
          <p:nvPr>
            <p:ph type="body" idx="1"/>
          </p:nvPr>
        </p:nvSpPr>
        <p:spPr>
          <a:xfrm>
            <a:off x="2152417" y="1799777"/>
            <a:ext cx="8204200" cy="1581777"/>
          </a:xfrm>
        </p:spPr>
        <p:txBody>
          <a:bodyPr>
            <a:normAutofit fontScale="62500" lnSpcReduction="20000"/>
          </a:bodyPr>
          <a:lstStyle/>
          <a:p>
            <a:pPr eaLnBrk="1" hangingPunct="1">
              <a:lnSpc>
                <a:spcPct val="90000"/>
              </a:lnSpc>
            </a:pPr>
            <a:r>
              <a:rPr lang="en-US" altLang="en-US" sz="2800" dirty="0"/>
              <a:t>Read register operands</a:t>
            </a:r>
          </a:p>
          <a:p>
            <a:pPr eaLnBrk="1" hangingPunct="1">
              <a:lnSpc>
                <a:spcPct val="90000"/>
              </a:lnSpc>
            </a:pPr>
            <a:r>
              <a:rPr lang="en-US" altLang="en-US" sz="2800" dirty="0"/>
              <a:t>Calculate address using 16-bit offset</a:t>
            </a:r>
          </a:p>
          <a:p>
            <a:pPr lvl="1" eaLnBrk="1" hangingPunct="1">
              <a:lnSpc>
                <a:spcPct val="90000"/>
              </a:lnSpc>
            </a:pPr>
            <a:r>
              <a:rPr lang="en-US" altLang="en-US" sz="2400" dirty="0"/>
              <a:t>Use ALU, but sign-extend offset</a:t>
            </a:r>
          </a:p>
          <a:p>
            <a:pPr eaLnBrk="1" hangingPunct="1">
              <a:lnSpc>
                <a:spcPct val="90000"/>
              </a:lnSpc>
            </a:pPr>
            <a:r>
              <a:rPr lang="en-US" altLang="en-US" sz="2800" dirty="0"/>
              <a:t>Load: Read memory and update register</a:t>
            </a:r>
          </a:p>
          <a:p>
            <a:pPr eaLnBrk="1" hangingPunct="1">
              <a:lnSpc>
                <a:spcPct val="90000"/>
              </a:lnSpc>
            </a:pPr>
            <a:r>
              <a:rPr lang="en-US" altLang="en-US" sz="2800" dirty="0"/>
              <a:t>Store: Write register value to memory</a:t>
            </a:r>
            <a:endParaRPr lang="en-AU" altLang="en-US" sz="2800" dirty="0"/>
          </a:p>
        </p:txBody>
      </p:sp>
      <p:sp>
        <p:nvSpPr>
          <p:cNvPr id="2" name="Slide Number Placeholder 1">
            <a:extLst>
              <a:ext uri="{FF2B5EF4-FFF2-40B4-BE49-F238E27FC236}">
                <a16:creationId xmlns:a16="http://schemas.microsoft.com/office/drawing/2014/main" id="{FEDAAB5A-EEC6-4EDE-9B0E-66F4D8325E9F}"/>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24470552-BB42-4C88-9641-0A0DC385B9F9}"/>
              </a:ext>
            </a:extLst>
          </p:cNvPr>
          <p:cNvSpPr>
            <a:spLocks noGrp="1" noChangeArrowheads="1"/>
          </p:cNvSpPr>
          <p:nvPr>
            <p:ph type="title"/>
          </p:nvPr>
        </p:nvSpPr>
        <p:spPr/>
        <p:txBody>
          <a:bodyPr/>
          <a:lstStyle/>
          <a:p>
            <a:pPr eaLnBrk="1" hangingPunct="1"/>
            <a:r>
              <a:rPr lang="en-US" altLang="en-US"/>
              <a:t>Branch Instructions</a:t>
            </a:r>
            <a:endParaRPr lang="en-AU" altLang="en-US"/>
          </a:p>
        </p:txBody>
      </p:sp>
      <p:sp>
        <p:nvSpPr>
          <p:cNvPr id="18436" name="Rectangle 3">
            <a:extLst>
              <a:ext uri="{FF2B5EF4-FFF2-40B4-BE49-F238E27FC236}">
                <a16:creationId xmlns:a16="http://schemas.microsoft.com/office/drawing/2014/main" id="{B7EDFCFF-762B-4C05-9581-02ECEE06F77C}"/>
              </a:ext>
            </a:extLst>
          </p:cNvPr>
          <p:cNvSpPr>
            <a:spLocks noGrp="1" noChangeArrowheads="1"/>
          </p:cNvSpPr>
          <p:nvPr>
            <p:ph type="body" idx="1"/>
          </p:nvPr>
        </p:nvSpPr>
        <p:spPr/>
        <p:txBody>
          <a:bodyPr/>
          <a:lstStyle/>
          <a:p>
            <a:pPr eaLnBrk="1" hangingPunct="1"/>
            <a:r>
              <a:rPr lang="en-US" altLang="en-US"/>
              <a:t>Read register operands</a:t>
            </a:r>
          </a:p>
          <a:p>
            <a:pPr eaLnBrk="1" hangingPunct="1"/>
            <a:r>
              <a:rPr lang="en-US" altLang="en-US"/>
              <a:t>Compare operands</a:t>
            </a:r>
          </a:p>
          <a:p>
            <a:pPr lvl="1" eaLnBrk="1" hangingPunct="1"/>
            <a:r>
              <a:rPr lang="en-US" altLang="en-US"/>
              <a:t>Use ALU, subtract and check Zero output</a:t>
            </a:r>
          </a:p>
          <a:p>
            <a:pPr eaLnBrk="1" hangingPunct="1"/>
            <a:r>
              <a:rPr lang="en-US" altLang="en-US"/>
              <a:t>Calculate target address</a:t>
            </a:r>
          </a:p>
          <a:p>
            <a:pPr lvl="1" eaLnBrk="1" hangingPunct="1"/>
            <a:r>
              <a:rPr lang="en-US" altLang="en-US"/>
              <a:t>Sign-extend displacement</a:t>
            </a:r>
          </a:p>
          <a:p>
            <a:pPr lvl="1" eaLnBrk="1" hangingPunct="1"/>
            <a:r>
              <a:rPr lang="en-US" altLang="en-US"/>
              <a:t>Shift left 2 places (word displacement)</a:t>
            </a:r>
          </a:p>
          <a:p>
            <a:pPr lvl="1" eaLnBrk="1" hangingPunct="1"/>
            <a:r>
              <a:rPr lang="en-US" altLang="en-US"/>
              <a:t>Add to PC + 4</a:t>
            </a:r>
          </a:p>
          <a:p>
            <a:pPr lvl="2" eaLnBrk="1" hangingPunct="1"/>
            <a:r>
              <a:rPr lang="en-US" altLang="en-US"/>
              <a:t>Already calculated by instruction fetch</a:t>
            </a:r>
            <a:endParaRPr lang="en-AU" altLang="en-US"/>
          </a:p>
        </p:txBody>
      </p:sp>
      <p:sp>
        <p:nvSpPr>
          <p:cNvPr id="2" name="Slide Number Placeholder 1">
            <a:extLst>
              <a:ext uri="{FF2B5EF4-FFF2-40B4-BE49-F238E27FC236}">
                <a16:creationId xmlns:a16="http://schemas.microsoft.com/office/drawing/2014/main" id="{18DBF978-0EA5-4FC9-8882-AD1641A95F85}"/>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7" descr="f04-09-P374493">
            <a:extLst>
              <a:ext uri="{FF2B5EF4-FFF2-40B4-BE49-F238E27FC236}">
                <a16:creationId xmlns:a16="http://schemas.microsoft.com/office/drawing/2014/main" id="{535117BD-84D4-4F04-85E6-184D6CB32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7565" y="1609098"/>
            <a:ext cx="6556375"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2">
            <a:extLst>
              <a:ext uri="{FF2B5EF4-FFF2-40B4-BE49-F238E27FC236}">
                <a16:creationId xmlns:a16="http://schemas.microsoft.com/office/drawing/2014/main" id="{774E7B1E-4550-4D05-B17A-D6385C438951}"/>
              </a:ext>
            </a:extLst>
          </p:cNvPr>
          <p:cNvSpPr>
            <a:spLocks noGrp="1" noChangeArrowheads="1"/>
          </p:cNvSpPr>
          <p:nvPr>
            <p:ph type="title"/>
          </p:nvPr>
        </p:nvSpPr>
        <p:spPr>
          <a:xfrm>
            <a:off x="1494439" y="343336"/>
            <a:ext cx="9520158" cy="1049235"/>
          </a:xfrm>
        </p:spPr>
        <p:txBody>
          <a:bodyPr/>
          <a:lstStyle/>
          <a:p>
            <a:pPr eaLnBrk="1" hangingPunct="1"/>
            <a:r>
              <a:rPr lang="en-US" altLang="en-US" dirty="0"/>
              <a:t>Branch Instructions</a:t>
            </a:r>
            <a:endParaRPr lang="en-AU" altLang="en-US" dirty="0"/>
          </a:p>
        </p:txBody>
      </p:sp>
      <p:sp>
        <p:nvSpPr>
          <p:cNvPr id="19461" name="AutoShape 4">
            <a:extLst>
              <a:ext uri="{FF2B5EF4-FFF2-40B4-BE49-F238E27FC236}">
                <a16:creationId xmlns:a16="http://schemas.microsoft.com/office/drawing/2014/main" id="{5108A45B-6F2B-4C6E-B255-63E86E258493}"/>
              </a:ext>
            </a:extLst>
          </p:cNvPr>
          <p:cNvSpPr>
            <a:spLocks/>
          </p:cNvSpPr>
          <p:nvPr/>
        </p:nvSpPr>
        <p:spPr bwMode="auto">
          <a:xfrm>
            <a:off x="2906982" y="1908146"/>
            <a:ext cx="1079500" cy="865187"/>
          </a:xfrm>
          <a:prstGeom prst="borderCallout1">
            <a:avLst>
              <a:gd name="adj1" fmla="val 13213"/>
              <a:gd name="adj2" fmla="val 107060"/>
              <a:gd name="adj3" fmla="val 66241"/>
              <a:gd name="adj4" fmla="val 355296"/>
            </a:avLst>
          </a:prstGeom>
          <a:solidFill>
            <a:schemeClr val="accent1"/>
          </a:solidFill>
          <a:ln w="9525">
            <a:solidFill>
              <a:schemeClr val="tx1"/>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dirty="0"/>
              <a:t>Just</a:t>
            </a:r>
            <a:br>
              <a:rPr lang="en-US" altLang="en-US" dirty="0"/>
            </a:br>
            <a:r>
              <a:rPr lang="en-US" altLang="en-US" dirty="0"/>
              <a:t>re-routes wires</a:t>
            </a:r>
            <a:endParaRPr lang="en-AU" altLang="en-US" dirty="0"/>
          </a:p>
        </p:txBody>
      </p:sp>
      <p:sp>
        <p:nvSpPr>
          <p:cNvPr id="19462" name="AutoShape 5">
            <a:extLst>
              <a:ext uri="{FF2B5EF4-FFF2-40B4-BE49-F238E27FC236}">
                <a16:creationId xmlns:a16="http://schemas.microsoft.com/office/drawing/2014/main" id="{496653E0-70C5-428D-8DFD-8CEB5097124A}"/>
              </a:ext>
            </a:extLst>
          </p:cNvPr>
          <p:cNvSpPr>
            <a:spLocks/>
          </p:cNvSpPr>
          <p:nvPr/>
        </p:nvSpPr>
        <p:spPr bwMode="auto">
          <a:xfrm>
            <a:off x="6888164" y="5661025"/>
            <a:ext cx="1368425" cy="647700"/>
          </a:xfrm>
          <a:prstGeom prst="borderCallout1">
            <a:avLst>
              <a:gd name="adj1" fmla="val 17648"/>
              <a:gd name="adj2" fmla="val -5569"/>
              <a:gd name="adj3" fmla="val 8579"/>
              <a:gd name="adj4" fmla="val -59630"/>
            </a:avLst>
          </a:prstGeom>
          <a:solidFill>
            <a:schemeClr val="accent1"/>
          </a:solidFill>
          <a:ln w="9525">
            <a:solidFill>
              <a:schemeClr val="tx1"/>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Sign-bit wire replicated</a:t>
            </a:r>
            <a:endParaRPr lang="en-AU" altLang="en-US"/>
          </a:p>
        </p:txBody>
      </p:sp>
      <p:sp>
        <p:nvSpPr>
          <p:cNvPr id="2" name="Slide Number Placeholder 1">
            <a:extLst>
              <a:ext uri="{FF2B5EF4-FFF2-40B4-BE49-F238E27FC236}">
                <a16:creationId xmlns:a16="http://schemas.microsoft.com/office/drawing/2014/main" id="{9BB6547C-D2C0-47D1-8097-ED2080F6965D}"/>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89C8C159-744B-4235-B7FD-255A55B050B5}"/>
              </a:ext>
            </a:extLst>
          </p:cNvPr>
          <p:cNvSpPr>
            <a:spLocks noGrp="1" noChangeArrowheads="1"/>
          </p:cNvSpPr>
          <p:nvPr>
            <p:ph type="title"/>
          </p:nvPr>
        </p:nvSpPr>
        <p:spPr/>
        <p:txBody>
          <a:bodyPr/>
          <a:lstStyle/>
          <a:p>
            <a:pPr eaLnBrk="1" hangingPunct="1"/>
            <a:r>
              <a:rPr lang="en-US" altLang="en-US"/>
              <a:t>Composing the Elements</a:t>
            </a:r>
            <a:endParaRPr lang="en-AU" altLang="en-US"/>
          </a:p>
        </p:txBody>
      </p:sp>
      <p:sp>
        <p:nvSpPr>
          <p:cNvPr id="20484" name="Rectangle 3">
            <a:extLst>
              <a:ext uri="{FF2B5EF4-FFF2-40B4-BE49-F238E27FC236}">
                <a16:creationId xmlns:a16="http://schemas.microsoft.com/office/drawing/2014/main" id="{197CBE80-0BC0-47CB-A02F-DC1A2F7EFD63}"/>
              </a:ext>
            </a:extLst>
          </p:cNvPr>
          <p:cNvSpPr>
            <a:spLocks noGrp="1" noChangeArrowheads="1"/>
          </p:cNvSpPr>
          <p:nvPr>
            <p:ph type="body" idx="1"/>
          </p:nvPr>
        </p:nvSpPr>
        <p:spPr/>
        <p:txBody>
          <a:bodyPr/>
          <a:lstStyle/>
          <a:p>
            <a:pPr eaLnBrk="1" hangingPunct="1"/>
            <a:r>
              <a:rPr lang="en-US" altLang="en-US"/>
              <a:t>First-cut data path does an instruction in one clock cycle</a:t>
            </a:r>
          </a:p>
          <a:p>
            <a:pPr lvl="1" eaLnBrk="1" hangingPunct="1"/>
            <a:r>
              <a:rPr lang="en-US" altLang="en-US"/>
              <a:t>Each datapath element can only do one function at a time</a:t>
            </a:r>
          </a:p>
          <a:p>
            <a:pPr lvl="1" eaLnBrk="1" hangingPunct="1"/>
            <a:r>
              <a:rPr lang="en-US" altLang="en-US"/>
              <a:t>Hence, we need separate instruction and data memories</a:t>
            </a:r>
          </a:p>
          <a:p>
            <a:pPr eaLnBrk="1" hangingPunct="1"/>
            <a:r>
              <a:rPr lang="en-US" altLang="en-US"/>
              <a:t>Use multiplexers where alternate data sources are used for different instructions</a:t>
            </a:r>
            <a:endParaRPr lang="en-AU" altLang="en-US"/>
          </a:p>
        </p:txBody>
      </p:sp>
      <p:sp>
        <p:nvSpPr>
          <p:cNvPr id="2" name="Slide Number Placeholder 1">
            <a:extLst>
              <a:ext uri="{FF2B5EF4-FFF2-40B4-BE49-F238E27FC236}">
                <a16:creationId xmlns:a16="http://schemas.microsoft.com/office/drawing/2014/main" id="{301A5B98-08C0-4293-88B8-E1CF52D81EAE}"/>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5" descr="f04-10-P374493">
            <a:extLst>
              <a:ext uri="{FF2B5EF4-FFF2-40B4-BE49-F238E27FC236}">
                <a16:creationId xmlns:a16="http://schemas.microsoft.com/office/drawing/2014/main" id="{7FE50C90-DE1B-4E9A-B409-0AD1F72613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2077350"/>
            <a:ext cx="789305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2">
            <a:extLst>
              <a:ext uri="{FF2B5EF4-FFF2-40B4-BE49-F238E27FC236}">
                <a16:creationId xmlns:a16="http://schemas.microsoft.com/office/drawing/2014/main" id="{1810A032-C8C3-4A2B-A0A0-C6D466F6F3E1}"/>
              </a:ext>
            </a:extLst>
          </p:cNvPr>
          <p:cNvSpPr>
            <a:spLocks noGrp="1" noChangeArrowheads="1"/>
          </p:cNvSpPr>
          <p:nvPr>
            <p:ph type="title"/>
          </p:nvPr>
        </p:nvSpPr>
        <p:spPr>
          <a:xfrm>
            <a:off x="1551948" y="274355"/>
            <a:ext cx="9520158" cy="1049235"/>
          </a:xfrm>
        </p:spPr>
        <p:txBody>
          <a:bodyPr/>
          <a:lstStyle/>
          <a:p>
            <a:pPr eaLnBrk="1" hangingPunct="1"/>
            <a:r>
              <a:rPr lang="en-US" altLang="en-US" dirty="0"/>
              <a:t>R-Type/Load/Store Datapath</a:t>
            </a:r>
            <a:endParaRPr lang="en-AU" altLang="en-US" dirty="0"/>
          </a:p>
        </p:txBody>
      </p:sp>
      <p:sp>
        <p:nvSpPr>
          <p:cNvPr id="2" name="Slide Number Placeholder 1">
            <a:extLst>
              <a:ext uri="{FF2B5EF4-FFF2-40B4-BE49-F238E27FC236}">
                <a16:creationId xmlns:a16="http://schemas.microsoft.com/office/drawing/2014/main" id="{E77984A0-24B0-428F-9AA9-AF4C5DCE5A88}"/>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3ACEE9BE-2263-4BDD-B528-EF05C4FEE4EE}"/>
              </a:ext>
            </a:extLst>
          </p:cNvPr>
          <p:cNvSpPr>
            <a:spLocks noGrp="1" noChangeArrowheads="1"/>
          </p:cNvSpPr>
          <p:nvPr>
            <p:ph type="title"/>
          </p:nvPr>
        </p:nvSpPr>
        <p:spPr/>
        <p:txBody>
          <a:bodyPr/>
          <a:lstStyle/>
          <a:p>
            <a:pPr eaLnBrk="1" hangingPunct="1"/>
            <a:r>
              <a:rPr lang="en-US" altLang="en-US"/>
              <a:t>Introduction</a:t>
            </a:r>
            <a:endParaRPr lang="en-AU" altLang="en-US"/>
          </a:p>
        </p:txBody>
      </p:sp>
      <p:sp>
        <p:nvSpPr>
          <p:cNvPr id="4100" name="Rectangle 3">
            <a:extLst>
              <a:ext uri="{FF2B5EF4-FFF2-40B4-BE49-F238E27FC236}">
                <a16:creationId xmlns:a16="http://schemas.microsoft.com/office/drawing/2014/main" id="{CFEF574C-C506-44D6-A9BD-F42BDE287E3C}"/>
              </a:ext>
            </a:extLst>
          </p:cNvPr>
          <p:cNvSpPr>
            <a:spLocks noGrp="1" noChangeArrowheads="1"/>
          </p:cNvSpPr>
          <p:nvPr>
            <p:ph type="body" idx="1"/>
          </p:nvPr>
        </p:nvSpPr>
        <p:spPr/>
        <p:txBody>
          <a:bodyPr>
            <a:normAutofit fontScale="77500" lnSpcReduction="20000"/>
          </a:bodyPr>
          <a:lstStyle/>
          <a:p>
            <a:pPr eaLnBrk="1" hangingPunct="1">
              <a:lnSpc>
                <a:spcPct val="90000"/>
              </a:lnSpc>
            </a:pPr>
            <a:r>
              <a:rPr lang="en-US" altLang="en-US" sz="2800"/>
              <a:t>CPU performance factors</a:t>
            </a:r>
          </a:p>
          <a:p>
            <a:pPr lvl="1" eaLnBrk="1" hangingPunct="1">
              <a:lnSpc>
                <a:spcPct val="90000"/>
              </a:lnSpc>
            </a:pPr>
            <a:r>
              <a:rPr lang="en-US" altLang="en-US" sz="2400"/>
              <a:t>Instruction count</a:t>
            </a:r>
          </a:p>
          <a:p>
            <a:pPr lvl="2" eaLnBrk="1" hangingPunct="1">
              <a:lnSpc>
                <a:spcPct val="90000"/>
              </a:lnSpc>
            </a:pPr>
            <a:r>
              <a:rPr lang="en-US" altLang="en-US" sz="2000"/>
              <a:t>Determined by ISA and compiler</a:t>
            </a:r>
          </a:p>
          <a:p>
            <a:pPr lvl="1" eaLnBrk="1" hangingPunct="1">
              <a:lnSpc>
                <a:spcPct val="90000"/>
              </a:lnSpc>
            </a:pPr>
            <a:r>
              <a:rPr lang="en-US" altLang="en-US" sz="2400"/>
              <a:t>CPI and Cycle time</a:t>
            </a:r>
          </a:p>
          <a:p>
            <a:pPr lvl="2" eaLnBrk="1" hangingPunct="1">
              <a:lnSpc>
                <a:spcPct val="90000"/>
              </a:lnSpc>
            </a:pPr>
            <a:r>
              <a:rPr lang="en-US" altLang="en-US" sz="2000"/>
              <a:t>Determined by CPU hardware</a:t>
            </a:r>
          </a:p>
          <a:p>
            <a:pPr eaLnBrk="1" hangingPunct="1">
              <a:lnSpc>
                <a:spcPct val="90000"/>
              </a:lnSpc>
            </a:pPr>
            <a:r>
              <a:rPr lang="en-US" altLang="en-US" sz="2800"/>
              <a:t>We will examine two MIPS implementations</a:t>
            </a:r>
          </a:p>
          <a:p>
            <a:pPr lvl="1" eaLnBrk="1" hangingPunct="1">
              <a:lnSpc>
                <a:spcPct val="90000"/>
              </a:lnSpc>
            </a:pPr>
            <a:r>
              <a:rPr lang="en-US" altLang="en-US" sz="2400"/>
              <a:t>A simplified version</a:t>
            </a:r>
          </a:p>
          <a:p>
            <a:pPr lvl="1" eaLnBrk="1" hangingPunct="1">
              <a:lnSpc>
                <a:spcPct val="90000"/>
              </a:lnSpc>
            </a:pPr>
            <a:r>
              <a:rPr lang="en-US" altLang="en-US" sz="2400"/>
              <a:t>A more realistic pipelined version</a:t>
            </a:r>
          </a:p>
          <a:p>
            <a:pPr eaLnBrk="1" hangingPunct="1">
              <a:lnSpc>
                <a:spcPct val="90000"/>
              </a:lnSpc>
            </a:pPr>
            <a:r>
              <a:rPr lang="en-US" altLang="en-US" sz="2800"/>
              <a:t>Simple subset, shows most aspects</a:t>
            </a:r>
          </a:p>
          <a:p>
            <a:pPr lvl="1" eaLnBrk="1" hangingPunct="1">
              <a:lnSpc>
                <a:spcPct val="90000"/>
              </a:lnSpc>
            </a:pPr>
            <a:r>
              <a:rPr lang="en-US" altLang="en-US" sz="2400"/>
              <a:t>Memory reference: </a:t>
            </a:r>
            <a:r>
              <a:rPr lang="en-US" altLang="en-US" sz="2400">
                <a:latin typeface="Lucida Console" panose="020B0609040504020204" pitchFamily="49" charset="0"/>
              </a:rPr>
              <a:t>lw</a:t>
            </a:r>
            <a:r>
              <a:rPr lang="en-US" altLang="en-US" sz="2400"/>
              <a:t>, </a:t>
            </a:r>
            <a:r>
              <a:rPr lang="en-US" altLang="en-US" sz="2400">
                <a:latin typeface="Lucida Console" panose="020B0609040504020204" pitchFamily="49" charset="0"/>
              </a:rPr>
              <a:t>sw</a:t>
            </a:r>
          </a:p>
          <a:p>
            <a:pPr lvl="1" eaLnBrk="1" hangingPunct="1">
              <a:lnSpc>
                <a:spcPct val="90000"/>
              </a:lnSpc>
            </a:pPr>
            <a:r>
              <a:rPr lang="en-US" altLang="en-US" sz="2400"/>
              <a:t>Arithmetic/logical: </a:t>
            </a:r>
            <a:r>
              <a:rPr lang="en-US" altLang="en-US" sz="2400">
                <a:latin typeface="Lucida Console" panose="020B0609040504020204" pitchFamily="49" charset="0"/>
              </a:rPr>
              <a:t>add</a:t>
            </a:r>
            <a:r>
              <a:rPr lang="en-US" altLang="en-US" sz="2400"/>
              <a:t>, </a:t>
            </a:r>
            <a:r>
              <a:rPr lang="en-US" altLang="en-US" sz="2400">
                <a:latin typeface="Lucida Console" panose="020B0609040504020204" pitchFamily="49" charset="0"/>
              </a:rPr>
              <a:t>sub</a:t>
            </a:r>
            <a:r>
              <a:rPr lang="en-US" altLang="en-US" sz="2400"/>
              <a:t>, </a:t>
            </a:r>
            <a:r>
              <a:rPr lang="en-US" altLang="en-US" sz="2400">
                <a:latin typeface="Lucida Console" panose="020B0609040504020204" pitchFamily="49" charset="0"/>
              </a:rPr>
              <a:t>and</a:t>
            </a:r>
            <a:r>
              <a:rPr lang="en-US" altLang="en-US" sz="2400"/>
              <a:t>, </a:t>
            </a:r>
            <a:r>
              <a:rPr lang="en-US" altLang="en-US" sz="2400">
                <a:latin typeface="Lucida Console" panose="020B0609040504020204" pitchFamily="49" charset="0"/>
              </a:rPr>
              <a:t>or</a:t>
            </a:r>
            <a:r>
              <a:rPr lang="en-US" altLang="en-US" sz="2400"/>
              <a:t>, </a:t>
            </a:r>
            <a:r>
              <a:rPr lang="en-US" altLang="en-US" sz="2400">
                <a:latin typeface="Lucida Console" panose="020B0609040504020204" pitchFamily="49" charset="0"/>
              </a:rPr>
              <a:t>slt</a:t>
            </a:r>
          </a:p>
          <a:p>
            <a:pPr lvl="1" eaLnBrk="1" hangingPunct="1">
              <a:lnSpc>
                <a:spcPct val="90000"/>
              </a:lnSpc>
            </a:pPr>
            <a:r>
              <a:rPr lang="en-US" altLang="en-US" sz="2400"/>
              <a:t>Control transfer: </a:t>
            </a:r>
            <a:r>
              <a:rPr lang="en-US" altLang="en-US" sz="2400">
                <a:latin typeface="Lucida Console" panose="020B0609040504020204" pitchFamily="49" charset="0"/>
              </a:rPr>
              <a:t>beq</a:t>
            </a:r>
            <a:r>
              <a:rPr lang="en-US" altLang="en-US" sz="2400"/>
              <a:t>, </a:t>
            </a:r>
            <a:r>
              <a:rPr lang="en-US" altLang="en-US" sz="2400">
                <a:latin typeface="Lucida Console" panose="020B0609040504020204" pitchFamily="49" charset="0"/>
              </a:rPr>
              <a:t>j</a:t>
            </a:r>
          </a:p>
        </p:txBody>
      </p:sp>
      <p:sp>
        <p:nvSpPr>
          <p:cNvPr id="4101" name="Text Box 4">
            <a:extLst>
              <a:ext uri="{FF2B5EF4-FFF2-40B4-BE49-F238E27FC236}">
                <a16:creationId xmlns:a16="http://schemas.microsoft.com/office/drawing/2014/main" id="{A9FAEDA2-0F10-41A1-BF9C-71F815631C6B}"/>
              </a:ext>
            </a:extLst>
          </p:cNvPr>
          <p:cNvSpPr txBox="1">
            <a:spLocks noChangeArrowheads="1"/>
          </p:cNvSpPr>
          <p:nvPr/>
        </p:nvSpPr>
        <p:spPr bwMode="auto">
          <a:xfrm rot="5400000">
            <a:off x="9541669" y="759619"/>
            <a:ext cx="18859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solidFill>
                  <a:schemeClr val="folHlink"/>
                </a:solidFill>
              </a:rPr>
              <a:t>§4.1 Introduction</a:t>
            </a:r>
          </a:p>
        </p:txBody>
      </p:sp>
      <p:sp>
        <p:nvSpPr>
          <p:cNvPr id="2" name="Slide Number Placeholder 1">
            <a:extLst>
              <a:ext uri="{FF2B5EF4-FFF2-40B4-BE49-F238E27FC236}">
                <a16:creationId xmlns:a16="http://schemas.microsoft.com/office/drawing/2014/main" id="{AD4CB0F3-C4EB-41D1-974B-06DE3F9FEB85}"/>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5" descr="f04-11-P374493">
            <a:extLst>
              <a:ext uri="{FF2B5EF4-FFF2-40B4-BE49-F238E27FC236}">
                <a16:creationId xmlns:a16="http://schemas.microsoft.com/office/drawing/2014/main" id="{74BC37D7-5B89-4A59-A9BB-E9AFE6AA3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1341439"/>
            <a:ext cx="7504112"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2">
            <a:extLst>
              <a:ext uri="{FF2B5EF4-FFF2-40B4-BE49-F238E27FC236}">
                <a16:creationId xmlns:a16="http://schemas.microsoft.com/office/drawing/2014/main" id="{239FB866-EB14-4EAF-AE11-132A5E4A44DD}"/>
              </a:ext>
            </a:extLst>
          </p:cNvPr>
          <p:cNvSpPr>
            <a:spLocks noGrp="1" noChangeArrowheads="1"/>
          </p:cNvSpPr>
          <p:nvPr>
            <p:ph type="title"/>
          </p:nvPr>
        </p:nvSpPr>
        <p:spPr>
          <a:xfrm>
            <a:off x="1620960" y="148912"/>
            <a:ext cx="9520158" cy="1049235"/>
          </a:xfrm>
        </p:spPr>
        <p:txBody>
          <a:bodyPr/>
          <a:lstStyle/>
          <a:p>
            <a:pPr eaLnBrk="1" hangingPunct="1"/>
            <a:r>
              <a:rPr lang="en-US" altLang="en-US" dirty="0"/>
              <a:t>Full Datapath</a:t>
            </a:r>
            <a:endParaRPr lang="en-AU" altLang="en-US" dirty="0"/>
          </a:p>
        </p:txBody>
      </p:sp>
      <p:sp>
        <p:nvSpPr>
          <p:cNvPr id="2" name="Slide Number Placeholder 1">
            <a:extLst>
              <a:ext uri="{FF2B5EF4-FFF2-40B4-BE49-F238E27FC236}">
                <a16:creationId xmlns:a16="http://schemas.microsoft.com/office/drawing/2014/main" id="{7F9C7AB1-48D7-4C3F-8BD9-9FB678A2A2CE}"/>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F01FB63C-7DA3-4DA1-B0A9-C9B10F6B2A75}"/>
              </a:ext>
            </a:extLst>
          </p:cNvPr>
          <p:cNvSpPr>
            <a:spLocks noGrp="1" noChangeArrowheads="1"/>
          </p:cNvSpPr>
          <p:nvPr>
            <p:ph type="title"/>
          </p:nvPr>
        </p:nvSpPr>
        <p:spPr>
          <a:xfrm>
            <a:off x="1524000" y="585985"/>
            <a:ext cx="9520158" cy="915012"/>
          </a:xfrm>
        </p:spPr>
        <p:txBody>
          <a:bodyPr/>
          <a:lstStyle/>
          <a:p>
            <a:pPr eaLnBrk="1" hangingPunct="1"/>
            <a:r>
              <a:rPr lang="en-US" altLang="en-US" dirty="0"/>
              <a:t>ALU Control</a:t>
            </a:r>
            <a:endParaRPr lang="en-AU" altLang="en-US" dirty="0"/>
          </a:p>
        </p:txBody>
      </p:sp>
      <p:sp>
        <p:nvSpPr>
          <p:cNvPr id="23556" name="Rectangle 3">
            <a:extLst>
              <a:ext uri="{FF2B5EF4-FFF2-40B4-BE49-F238E27FC236}">
                <a16:creationId xmlns:a16="http://schemas.microsoft.com/office/drawing/2014/main" id="{D012A5BC-F9C7-4334-86B3-7FDBD2E0E66F}"/>
              </a:ext>
            </a:extLst>
          </p:cNvPr>
          <p:cNvSpPr>
            <a:spLocks noGrp="1" noChangeArrowheads="1"/>
          </p:cNvSpPr>
          <p:nvPr>
            <p:ph type="body" idx="1"/>
          </p:nvPr>
        </p:nvSpPr>
        <p:spPr>
          <a:xfrm>
            <a:off x="2208214" y="1853754"/>
            <a:ext cx="8270875" cy="1378276"/>
          </a:xfrm>
        </p:spPr>
        <p:txBody>
          <a:bodyPr>
            <a:normAutofit fontScale="92500" lnSpcReduction="20000"/>
          </a:bodyPr>
          <a:lstStyle/>
          <a:p>
            <a:pPr eaLnBrk="1" hangingPunct="1"/>
            <a:r>
              <a:rPr lang="en-US" altLang="en-US" dirty="0"/>
              <a:t>ALU used for</a:t>
            </a:r>
          </a:p>
          <a:p>
            <a:pPr lvl="1" eaLnBrk="1" hangingPunct="1"/>
            <a:r>
              <a:rPr lang="en-US" altLang="en-US" dirty="0"/>
              <a:t>Load/Store: F = add</a:t>
            </a:r>
          </a:p>
          <a:p>
            <a:pPr lvl="1" eaLnBrk="1" hangingPunct="1"/>
            <a:r>
              <a:rPr lang="en-US" altLang="en-US" dirty="0"/>
              <a:t>Branch: F = subtract</a:t>
            </a:r>
          </a:p>
          <a:p>
            <a:pPr lvl="1" eaLnBrk="1" hangingPunct="1"/>
            <a:r>
              <a:rPr lang="en-US" altLang="en-US" dirty="0"/>
              <a:t>R-type: F depends on </a:t>
            </a:r>
            <a:r>
              <a:rPr lang="en-US" altLang="en-US" dirty="0" err="1"/>
              <a:t>funct</a:t>
            </a:r>
            <a:r>
              <a:rPr lang="en-US" altLang="en-US" dirty="0"/>
              <a:t> field</a:t>
            </a:r>
            <a:endParaRPr lang="en-AU" altLang="en-US" dirty="0"/>
          </a:p>
        </p:txBody>
      </p:sp>
      <p:sp>
        <p:nvSpPr>
          <p:cNvPr id="23557" name="Text Box 4">
            <a:extLst>
              <a:ext uri="{FF2B5EF4-FFF2-40B4-BE49-F238E27FC236}">
                <a16:creationId xmlns:a16="http://schemas.microsoft.com/office/drawing/2014/main" id="{34BDAACB-EF61-4EEF-A5B0-BD496CF80AC3}"/>
              </a:ext>
            </a:extLst>
          </p:cNvPr>
          <p:cNvSpPr txBox="1">
            <a:spLocks noChangeArrowheads="1"/>
          </p:cNvSpPr>
          <p:nvPr/>
        </p:nvSpPr>
        <p:spPr bwMode="auto">
          <a:xfrm rot="5400000">
            <a:off x="8417719" y="1883569"/>
            <a:ext cx="41338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solidFill>
                  <a:schemeClr val="folHlink"/>
                </a:solidFill>
              </a:rPr>
              <a:t>§4.4 A Simple Implementation Scheme</a:t>
            </a:r>
          </a:p>
        </p:txBody>
      </p:sp>
      <p:graphicFrame>
        <p:nvGraphicFramePr>
          <p:cNvPr id="297989" name="Group 5">
            <a:extLst>
              <a:ext uri="{FF2B5EF4-FFF2-40B4-BE49-F238E27FC236}">
                <a16:creationId xmlns:a16="http://schemas.microsoft.com/office/drawing/2014/main" id="{A01578D3-FCB5-46DF-BC18-76940283FB4A}"/>
              </a:ext>
            </a:extLst>
          </p:cNvPr>
          <p:cNvGraphicFramePr>
            <a:graphicFrameLocks noGrp="1"/>
          </p:cNvGraphicFramePr>
          <p:nvPr/>
        </p:nvGraphicFramePr>
        <p:xfrm>
          <a:off x="2711450" y="3500439"/>
          <a:ext cx="6096000" cy="2560635"/>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8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ALU control</a:t>
                      </a:r>
                      <a:endParaRPr kumimoji="0" lang="en-AU" sz="1800" b="0" i="0" u="none" strike="noStrike" cap="none" normalizeH="0" baseline="0">
                        <a:ln>
                          <a:noFill/>
                        </a:ln>
                        <a:solidFill>
                          <a:schemeClr val="tx1"/>
                        </a:solidFill>
                        <a:effectLst/>
                        <a:latin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Function</a:t>
                      </a:r>
                      <a:endParaRPr kumimoji="0" lang="en-AU" sz="1800" b="0" i="0" u="none" strike="noStrike" cap="none" normalizeH="0" baseline="0">
                        <a:ln>
                          <a:noFill/>
                        </a:ln>
                        <a:solidFill>
                          <a:schemeClr val="tx1"/>
                        </a:solidFill>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0000</a:t>
                      </a:r>
                      <a:endParaRPr kumimoji="0" lang="en-AU" sz="1800" b="0" i="0" u="none" strike="noStrike" cap="none" normalizeH="0" baseline="0">
                        <a:ln>
                          <a:noFill/>
                        </a:ln>
                        <a:solidFill>
                          <a:schemeClr val="tx1"/>
                        </a:solidFill>
                        <a:effectLst/>
                        <a:latin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AND</a:t>
                      </a:r>
                      <a:endParaRPr kumimoji="0" lang="en-AU" sz="1800" b="0" i="0" u="none" strike="noStrike" cap="none" normalizeH="0" baseline="0">
                        <a:ln>
                          <a:noFill/>
                        </a:ln>
                        <a:solidFill>
                          <a:schemeClr val="tx1"/>
                        </a:solidFill>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0001</a:t>
                      </a:r>
                      <a:endParaRPr kumimoji="0" lang="en-AU" sz="1800" b="0" i="0" u="none" strike="noStrike" cap="none" normalizeH="0" baseline="0">
                        <a:ln>
                          <a:noFill/>
                        </a:ln>
                        <a:solidFill>
                          <a:schemeClr val="tx1"/>
                        </a:solidFill>
                        <a:effectLst/>
                        <a:latin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OR</a:t>
                      </a:r>
                      <a:endParaRPr kumimoji="0" lang="en-AU" sz="1800" b="0" i="0" u="none" strike="noStrike" cap="none" normalizeH="0" baseline="0">
                        <a:ln>
                          <a:noFill/>
                        </a:ln>
                        <a:solidFill>
                          <a:schemeClr val="tx1"/>
                        </a:solidFill>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0010</a:t>
                      </a:r>
                      <a:endParaRPr kumimoji="0" lang="en-AU" sz="1800" b="0" i="0" u="none" strike="noStrike" cap="none" normalizeH="0" baseline="0">
                        <a:ln>
                          <a:noFill/>
                        </a:ln>
                        <a:solidFill>
                          <a:schemeClr val="tx1"/>
                        </a:solidFill>
                        <a:effectLst/>
                        <a:latin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add</a:t>
                      </a:r>
                      <a:endParaRPr kumimoji="0" lang="en-AU" sz="1800" b="0" i="0" u="none" strike="noStrike" cap="none" normalizeH="0" baseline="0">
                        <a:ln>
                          <a:noFill/>
                        </a:ln>
                        <a:solidFill>
                          <a:schemeClr val="tx1"/>
                        </a:solidFill>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0110</a:t>
                      </a:r>
                      <a:endParaRPr kumimoji="0" lang="en-AU" sz="1800" b="0" i="0" u="none" strike="noStrike" cap="none" normalizeH="0" baseline="0">
                        <a:ln>
                          <a:noFill/>
                        </a:ln>
                        <a:solidFill>
                          <a:schemeClr val="tx1"/>
                        </a:solidFill>
                        <a:effectLst/>
                        <a:latin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subtract</a:t>
                      </a:r>
                      <a:endParaRPr kumimoji="0" lang="en-AU" sz="1800" b="0" i="0" u="none" strike="noStrike" cap="none" normalizeH="0" baseline="0">
                        <a:ln>
                          <a:noFill/>
                        </a:ln>
                        <a:solidFill>
                          <a:schemeClr val="tx1"/>
                        </a:solidFill>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0111</a:t>
                      </a:r>
                      <a:endParaRPr kumimoji="0" lang="en-AU" sz="1800" b="0" i="0" u="none" strike="noStrike" cap="none" normalizeH="0" baseline="0">
                        <a:ln>
                          <a:noFill/>
                        </a:ln>
                        <a:solidFill>
                          <a:schemeClr val="tx1"/>
                        </a:solidFill>
                        <a:effectLst/>
                        <a:latin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set-on-less-than</a:t>
                      </a:r>
                      <a:endParaRPr kumimoji="0" lang="en-AU" sz="1800" b="0" i="0" u="none" strike="noStrike" cap="none" normalizeH="0" baseline="0">
                        <a:ln>
                          <a:noFill/>
                        </a:ln>
                        <a:solidFill>
                          <a:schemeClr val="tx1"/>
                        </a:solidFill>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1100</a:t>
                      </a:r>
                      <a:endParaRPr kumimoji="0" lang="en-AU" sz="1800" b="0" i="0" u="none" strike="noStrike" cap="none" normalizeH="0" baseline="0">
                        <a:ln>
                          <a:noFill/>
                        </a:ln>
                        <a:solidFill>
                          <a:schemeClr val="tx1"/>
                        </a:solidFill>
                        <a:effectLst/>
                        <a:latin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NOR</a:t>
                      </a:r>
                      <a:endParaRPr kumimoji="0" lang="en-AU" sz="1800" b="0" i="0" u="none" strike="noStrike" cap="none" normalizeH="0" baseline="0">
                        <a:ln>
                          <a:noFill/>
                        </a:ln>
                        <a:solidFill>
                          <a:schemeClr val="tx1"/>
                        </a:solidFill>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B7C0C9FA-578B-482A-817F-1603EEFEC0A1}"/>
              </a:ext>
            </a:extLst>
          </p:cNvPr>
          <p:cNvSpPr>
            <a:spLocks noGrp="1" noChangeArrowheads="1"/>
          </p:cNvSpPr>
          <p:nvPr>
            <p:ph type="title"/>
          </p:nvPr>
        </p:nvSpPr>
        <p:spPr/>
        <p:txBody>
          <a:bodyPr/>
          <a:lstStyle/>
          <a:p>
            <a:pPr eaLnBrk="1" hangingPunct="1"/>
            <a:r>
              <a:rPr lang="en-US" altLang="en-US"/>
              <a:t>ALU Control</a:t>
            </a:r>
            <a:endParaRPr lang="en-AU" altLang="en-US"/>
          </a:p>
        </p:txBody>
      </p:sp>
      <p:sp>
        <p:nvSpPr>
          <p:cNvPr id="24580" name="Rectangle 3">
            <a:extLst>
              <a:ext uri="{FF2B5EF4-FFF2-40B4-BE49-F238E27FC236}">
                <a16:creationId xmlns:a16="http://schemas.microsoft.com/office/drawing/2014/main" id="{F4EA74E7-6100-4188-902B-B25871DAC0E8}"/>
              </a:ext>
            </a:extLst>
          </p:cNvPr>
          <p:cNvSpPr>
            <a:spLocks noGrp="1" noChangeArrowheads="1"/>
          </p:cNvSpPr>
          <p:nvPr>
            <p:ph type="body" idx="1"/>
          </p:nvPr>
        </p:nvSpPr>
        <p:spPr/>
        <p:txBody>
          <a:bodyPr/>
          <a:lstStyle/>
          <a:p>
            <a:pPr eaLnBrk="1" hangingPunct="1"/>
            <a:r>
              <a:rPr lang="en-US" altLang="en-US"/>
              <a:t>Assume 2-bit ALUOp derived from opcode</a:t>
            </a:r>
          </a:p>
          <a:p>
            <a:pPr lvl="1" eaLnBrk="1" hangingPunct="1"/>
            <a:r>
              <a:rPr lang="en-US" altLang="en-US"/>
              <a:t>Combinational logic derives ALU control</a:t>
            </a:r>
            <a:endParaRPr lang="en-AU" altLang="en-US"/>
          </a:p>
        </p:txBody>
      </p:sp>
      <p:graphicFrame>
        <p:nvGraphicFramePr>
          <p:cNvPr id="300101" name="Group 69">
            <a:extLst>
              <a:ext uri="{FF2B5EF4-FFF2-40B4-BE49-F238E27FC236}">
                <a16:creationId xmlns:a16="http://schemas.microsoft.com/office/drawing/2014/main" id="{EBAFA2FE-3B2E-4612-ABC9-F2992570B695}"/>
              </a:ext>
            </a:extLst>
          </p:cNvPr>
          <p:cNvGraphicFramePr>
            <a:graphicFrameLocks noGrp="1"/>
          </p:cNvGraphicFramePr>
          <p:nvPr>
            <p:extLst>
              <p:ext uri="{D42A27DB-BD31-4B8C-83A1-F6EECF244321}">
                <p14:modId xmlns:p14="http://schemas.microsoft.com/office/powerpoint/2010/main" val="1166835834"/>
              </p:ext>
            </p:extLst>
          </p:nvPr>
        </p:nvGraphicFramePr>
        <p:xfrm>
          <a:off x="2333962" y="2958891"/>
          <a:ext cx="7921625" cy="3025776"/>
        </p:xfrm>
        <a:graphic>
          <a:graphicData uri="http://schemas.openxmlformats.org/drawingml/2006/table">
            <a:tbl>
              <a:tblPr/>
              <a:tblGrid>
                <a:gridCol w="1208087">
                  <a:extLst>
                    <a:ext uri="{9D8B030D-6E8A-4147-A177-3AD203B41FA5}">
                      <a16:colId xmlns:a16="http://schemas.microsoft.com/office/drawing/2014/main" val="20000"/>
                    </a:ext>
                  </a:extLst>
                </a:gridCol>
                <a:gridCol w="906463">
                  <a:extLst>
                    <a:ext uri="{9D8B030D-6E8A-4147-A177-3AD203B41FA5}">
                      <a16:colId xmlns:a16="http://schemas.microsoft.com/office/drawing/2014/main" val="20001"/>
                    </a:ext>
                  </a:extLst>
                </a:gridCol>
                <a:gridCol w="1733550">
                  <a:extLst>
                    <a:ext uri="{9D8B030D-6E8A-4147-A177-3AD203B41FA5}">
                      <a16:colId xmlns:a16="http://schemas.microsoft.com/office/drawing/2014/main" val="20002"/>
                    </a:ext>
                  </a:extLst>
                </a:gridCol>
                <a:gridCol w="1057275">
                  <a:extLst>
                    <a:ext uri="{9D8B030D-6E8A-4147-A177-3AD203B41FA5}">
                      <a16:colId xmlns:a16="http://schemas.microsoft.com/office/drawing/2014/main" val="20003"/>
                    </a:ext>
                  </a:extLst>
                </a:gridCol>
                <a:gridCol w="1733550">
                  <a:extLst>
                    <a:ext uri="{9D8B030D-6E8A-4147-A177-3AD203B41FA5}">
                      <a16:colId xmlns:a16="http://schemas.microsoft.com/office/drawing/2014/main" val="20004"/>
                    </a:ext>
                  </a:extLst>
                </a:gridCol>
                <a:gridCol w="1282700">
                  <a:extLst>
                    <a:ext uri="{9D8B030D-6E8A-4147-A177-3AD203B41FA5}">
                      <a16:colId xmlns:a16="http://schemas.microsoft.com/office/drawing/2014/main" val="20005"/>
                    </a:ext>
                  </a:extLst>
                </a:gridCol>
              </a:tblGrid>
              <a:tr h="3352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opcode</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ALUOp</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Operation</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funct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Arial" charset="0"/>
                        </a:rPr>
                        <a:t>ALU function</a:t>
                      </a:r>
                      <a:endParaRPr kumimoji="0" lang="en-AU"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ALU control</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lw</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00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load word</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XXXXXX</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add</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0010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sw</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00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store word</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XXXXXX</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add</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0010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beq</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01</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branch equal</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XXXXXX</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subtract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0110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80">
                <a:tc rowSpan="5">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R-type</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add</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100000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add</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0010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550">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subtract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100010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subtract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0110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80">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AND</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100100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AND</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0000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8138">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OR</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100101</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OR</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0001</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280">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set-on-less-than</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101010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set-on-less-than</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Arial" charset="0"/>
                        </a:rPr>
                        <a:t>0111</a:t>
                      </a:r>
                      <a:endParaRPr kumimoji="0" lang="en-AU"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C1E2B8A9-A8A2-4487-9B06-13ACD493CF0B}"/>
              </a:ext>
            </a:extLst>
          </p:cNvPr>
          <p:cNvSpPr>
            <a:spLocks noGrp="1" noChangeArrowheads="1"/>
          </p:cNvSpPr>
          <p:nvPr>
            <p:ph type="title"/>
          </p:nvPr>
        </p:nvSpPr>
        <p:spPr>
          <a:xfrm>
            <a:off x="1413926" y="463550"/>
            <a:ext cx="9520158" cy="736600"/>
          </a:xfrm>
        </p:spPr>
        <p:txBody>
          <a:bodyPr/>
          <a:lstStyle/>
          <a:p>
            <a:pPr eaLnBrk="1" hangingPunct="1"/>
            <a:r>
              <a:rPr lang="en-US" altLang="en-US" dirty="0"/>
              <a:t>The Main Control Unit</a:t>
            </a:r>
            <a:endParaRPr lang="en-AU" altLang="en-US" dirty="0"/>
          </a:p>
        </p:txBody>
      </p:sp>
      <p:sp>
        <p:nvSpPr>
          <p:cNvPr id="25604" name="Rectangle 3">
            <a:extLst>
              <a:ext uri="{FF2B5EF4-FFF2-40B4-BE49-F238E27FC236}">
                <a16:creationId xmlns:a16="http://schemas.microsoft.com/office/drawing/2014/main" id="{357C663F-57CF-4712-B6F7-3B8906179C73}"/>
              </a:ext>
            </a:extLst>
          </p:cNvPr>
          <p:cNvSpPr>
            <a:spLocks noGrp="1" noChangeArrowheads="1"/>
          </p:cNvSpPr>
          <p:nvPr>
            <p:ph type="body" idx="1"/>
          </p:nvPr>
        </p:nvSpPr>
        <p:spPr>
          <a:xfrm>
            <a:off x="2231218" y="1505744"/>
            <a:ext cx="8270875" cy="477837"/>
          </a:xfrm>
        </p:spPr>
        <p:txBody>
          <a:bodyPr/>
          <a:lstStyle/>
          <a:p>
            <a:pPr eaLnBrk="1" hangingPunct="1"/>
            <a:r>
              <a:rPr lang="en-US" altLang="en-US" dirty="0"/>
              <a:t>Control signals derived from instruction</a:t>
            </a:r>
            <a:endParaRPr lang="en-AU" altLang="en-US" dirty="0"/>
          </a:p>
        </p:txBody>
      </p:sp>
      <p:grpSp>
        <p:nvGrpSpPr>
          <p:cNvPr id="25605" name="Group 4">
            <a:extLst>
              <a:ext uri="{FF2B5EF4-FFF2-40B4-BE49-F238E27FC236}">
                <a16:creationId xmlns:a16="http://schemas.microsoft.com/office/drawing/2014/main" id="{50ED3DC0-0987-42CF-A49A-B9E094F19E4A}"/>
              </a:ext>
            </a:extLst>
          </p:cNvPr>
          <p:cNvGrpSpPr>
            <a:grpSpLocks/>
          </p:cNvGrpSpPr>
          <p:nvPr/>
        </p:nvGrpSpPr>
        <p:grpSpPr bwMode="auto">
          <a:xfrm>
            <a:off x="3143251" y="2060576"/>
            <a:ext cx="6913563" cy="773113"/>
            <a:chOff x="703" y="981"/>
            <a:chExt cx="4355" cy="487"/>
          </a:xfrm>
        </p:grpSpPr>
        <p:sp>
          <p:nvSpPr>
            <p:cNvPr id="25639" name="Text Box 5">
              <a:extLst>
                <a:ext uri="{FF2B5EF4-FFF2-40B4-BE49-F238E27FC236}">
                  <a16:creationId xmlns:a16="http://schemas.microsoft.com/office/drawing/2014/main" id="{3A27E548-F3AB-43AF-8126-8CE8B271104B}"/>
                </a:ext>
              </a:extLst>
            </p:cNvPr>
            <p:cNvSpPr txBox="1">
              <a:spLocks noChangeArrowheads="1"/>
            </p:cNvSpPr>
            <p:nvPr/>
          </p:nvSpPr>
          <p:spPr bwMode="auto">
            <a:xfrm>
              <a:off x="703"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2000"/>
                <a:t>0</a:t>
              </a:r>
              <a:endParaRPr lang="en-AU" altLang="en-US" sz="2000"/>
            </a:p>
          </p:txBody>
        </p:sp>
        <p:sp>
          <p:nvSpPr>
            <p:cNvPr id="25640" name="Text Box 6">
              <a:extLst>
                <a:ext uri="{FF2B5EF4-FFF2-40B4-BE49-F238E27FC236}">
                  <a16:creationId xmlns:a16="http://schemas.microsoft.com/office/drawing/2014/main" id="{5273BA5B-0005-452C-B867-19914389E7FA}"/>
                </a:ext>
              </a:extLst>
            </p:cNvPr>
            <p:cNvSpPr txBox="1">
              <a:spLocks noChangeArrowheads="1"/>
            </p:cNvSpPr>
            <p:nvPr/>
          </p:nvSpPr>
          <p:spPr bwMode="auto">
            <a:xfrm>
              <a:off x="152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2000"/>
                <a:t>rs</a:t>
              </a:r>
              <a:endParaRPr lang="en-AU" altLang="en-US" sz="2000"/>
            </a:p>
          </p:txBody>
        </p:sp>
        <p:sp>
          <p:nvSpPr>
            <p:cNvPr id="25641" name="Text Box 7">
              <a:extLst>
                <a:ext uri="{FF2B5EF4-FFF2-40B4-BE49-F238E27FC236}">
                  <a16:creationId xmlns:a16="http://schemas.microsoft.com/office/drawing/2014/main" id="{0776CB26-FBF9-48D9-B4D6-0F8DE0E72C37}"/>
                </a:ext>
              </a:extLst>
            </p:cNvPr>
            <p:cNvSpPr txBox="1">
              <a:spLocks noChangeArrowheads="1"/>
            </p:cNvSpPr>
            <p:nvPr/>
          </p:nvSpPr>
          <p:spPr bwMode="auto">
            <a:xfrm>
              <a:off x="220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2000"/>
                <a:t>rt</a:t>
              </a:r>
              <a:endParaRPr lang="en-AU" altLang="en-US" sz="2000"/>
            </a:p>
          </p:txBody>
        </p:sp>
        <p:sp>
          <p:nvSpPr>
            <p:cNvPr id="25642" name="Text Box 8">
              <a:extLst>
                <a:ext uri="{FF2B5EF4-FFF2-40B4-BE49-F238E27FC236}">
                  <a16:creationId xmlns:a16="http://schemas.microsoft.com/office/drawing/2014/main" id="{62606EA0-8057-4E8A-9555-D85D6007F298}"/>
                </a:ext>
              </a:extLst>
            </p:cNvPr>
            <p:cNvSpPr txBox="1">
              <a:spLocks noChangeArrowheads="1"/>
            </p:cNvSpPr>
            <p:nvPr/>
          </p:nvSpPr>
          <p:spPr bwMode="auto">
            <a:xfrm>
              <a:off x="288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2000"/>
                <a:t>rd</a:t>
              </a:r>
              <a:endParaRPr lang="en-AU" altLang="en-US" sz="2000"/>
            </a:p>
          </p:txBody>
        </p:sp>
        <p:sp>
          <p:nvSpPr>
            <p:cNvPr id="25643" name="Text Box 9">
              <a:extLst>
                <a:ext uri="{FF2B5EF4-FFF2-40B4-BE49-F238E27FC236}">
                  <a16:creationId xmlns:a16="http://schemas.microsoft.com/office/drawing/2014/main" id="{9273DB69-519E-400F-A6CC-5AE687D9B521}"/>
                </a:ext>
              </a:extLst>
            </p:cNvPr>
            <p:cNvSpPr txBox="1">
              <a:spLocks noChangeArrowheads="1"/>
            </p:cNvSpPr>
            <p:nvPr/>
          </p:nvSpPr>
          <p:spPr bwMode="auto">
            <a:xfrm>
              <a:off x="356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2000"/>
                <a:t>shamt</a:t>
              </a:r>
              <a:endParaRPr lang="en-AU" altLang="en-US" sz="2000"/>
            </a:p>
          </p:txBody>
        </p:sp>
        <p:sp>
          <p:nvSpPr>
            <p:cNvPr id="25644" name="Text Box 10">
              <a:extLst>
                <a:ext uri="{FF2B5EF4-FFF2-40B4-BE49-F238E27FC236}">
                  <a16:creationId xmlns:a16="http://schemas.microsoft.com/office/drawing/2014/main" id="{41A8113B-D950-48B7-AD0A-7D7AB68FFA07}"/>
                </a:ext>
              </a:extLst>
            </p:cNvPr>
            <p:cNvSpPr txBox="1">
              <a:spLocks noChangeArrowheads="1"/>
            </p:cNvSpPr>
            <p:nvPr/>
          </p:nvSpPr>
          <p:spPr bwMode="auto">
            <a:xfrm>
              <a:off x="4241"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2000"/>
                <a:t>funct</a:t>
              </a:r>
              <a:endParaRPr lang="en-AU" altLang="en-US" sz="2000"/>
            </a:p>
          </p:txBody>
        </p:sp>
        <p:sp>
          <p:nvSpPr>
            <p:cNvPr id="25645" name="Text Box 11">
              <a:extLst>
                <a:ext uri="{FF2B5EF4-FFF2-40B4-BE49-F238E27FC236}">
                  <a16:creationId xmlns:a16="http://schemas.microsoft.com/office/drawing/2014/main" id="{8F6C57D2-19AF-4D3C-8249-F8F8844394BB}"/>
                </a:ext>
              </a:extLst>
            </p:cNvPr>
            <p:cNvSpPr txBox="1">
              <a:spLocks noChangeArrowheads="1"/>
            </p:cNvSpPr>
            <p:nvPr/>
          </p:nvSpPr>
          <p:spPr bwMode="auto">
            <a:xfrm>
              <a:off x="879" y="125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31:26</a:t>
              </a:r>
              <a:endParaRPr lang="en-AU" altLang="en-US"/>
            </a:p>
          </p:txBody>
        </p:sp>
        <p:sp>
          <p:nvSpPr>
            <p:cNvPr id="25646" name="Text Box 12">
              <a:extLst>
                <a:ext uri="{FF2B5EF4-FFF2-40B4-BE49-F238E27FC236}">
                  <a16:creationId xmlns:a16="http://schemas.microsoft.com/office/drawing/2014/main" id="{FF65213E-B4A3-48E6-9E93-950BDA7766CA}"/>
                </a:ext>
              </a:extLst>
            </p:cNvPr>
            <p:cNvSpPr txBox="1">
              <a:spLocks noChangeArrowheads="1"/>
            </p:cNvSpPr>
            <p:nvPr/>
          </p:nvSpPr>
          <p:spPr bwMode="auto">
            <a:xfrm>
              <a:off x="4488" y="1256"/>
              <a:ext cx="2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5:0</a:t>
              </a:r>
              <a:endParaRPr lang="en-AU" altLang="en-US"/>
            </a:p>
          </p:txBody>
        </p:sp>
        <p:sp>
          <p:nvSpPr>
            <p:cNvPr id="25647" name="Text Box 13">
              <a:extLst>
                <a:ext uri="{FF2B5EF4-FFF2-40B4-BE49-F238E27FC236}">
                  <a16:creationId xmlns:a16="http://schemas.microsoft.com/office/drawing/2014/main" id="{130F8D07-9DD4-4EE6-AAA3-E4CE90F53B87}"/>
                </a:ext>
              </a:extLst>
            </p:cNvPr>
            <p:cNvSpPr txBox="1">
              <a:spLocks noChangeArrowheads="1"/>
            </p:cNvSpPr>
            <p:nvPr/>
          </p:nvSpPr>
          <p:spPr bwMode="auto">
            <a:xfrm>
              <a:off x="1650" y="125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25:21</a:t>
              </a:r>
              <a:endParaRPr lang="en-AU" altLang="en-US"/>
            </a:p>
          </p:txBody>
        </p:sp>
        <p:sp>
          <p:nvSpPr>
            <p:cNvPr id="25648" name="Text Box 14">
              <a:extLst>
                <a:ext uri="{FF2B5EF4-FFF2-40B4-BE49-F238E27FC236}">
                  <a16:creationId xmlns:a16="http://schemas.microsoft.com/office/drawing/2014/main" id="{5F5EA6F9-B9F5-49B0-B3BB-D37375B1970B}"/>
                </a:ext>
              </a:extLst>
            </p:cNvPr>
            <p:cNvSpPr txBox="1">
              <a:spLocks noChangeArrowheads="1"/>
            </p:cNvSpPr>
            <p:nvPr/>
          </p:nvSpPr>
          <p:spPr bwMode="auto">
            <a:xfrm>
              <a:off x="2331" y="125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20:16</a:t>
              </a:r>
              <a:endParaRPr lang="en-AU" altLang="en-US"/>
            </a:p>
          </p:txBody>
        </p:sp>
        <p:sp>
          <p:nvSpPr>
            <p:cNvPr id="25649" name="Text Box 15">
              <a:extLst>
                <a:ext uri="{FF2B5EF4-FFF2-40B4-BE49-F238E27FC236}">
                  <a16:creationId xmlns:a16="http://schemas.microsoft.com/office/drawing/2014/main" id="{FE9EE9C3-7BDE-4689-AF83-13F0C0CAE661}"/>
                </a:ext>
              </a:extLst>
            </p:cNvPr>
            <p:cNvSpPr txBox="1">
              <a:spLocks noChangeArrowheads="1"/>
            </p:cNvSpPr>
            <p:nvPr/>
          </p:nvSpPr>
          <p:spPr bwMode="auto">
            <a:xfrm>
              <a:off x="3011" y="125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15:11</a:t>
              </a:r>
              <a:endParaRPr lang="en-AU" altLang="en-US"/>
            </a:p>
          </p:txBody>
        </p:sp>
        <p:sp>
          <p:nvSpPr>
            <p:cNvPr id="25650" name="Text Box 16">
              <a:extLst>
                <a:ext uri="{FF2B5EF4-FFF2-40B4-BE49-F238E27FC236}">
                  <a16:creationId xmlns:a16="http://schemas.microsoft.com/office/drawing/2014/main" id="{56C52C13-8E7A-4E7B-9CD5-60B664228F31}"/>
                </a:ext>
              </a:extLst>
            </p:cNvPr>
            <p:cNvSpPr txBox="1">
              <a:spLocks noChangeArrowheads="1"/>
            </p:cNvSpPr>
            <p:nvPr/>
          </p:nvSpPr>
          <p:spPr bwMode="auto">
            <a:xfrm>
              <a:off x="3727" y="1256"/>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10:6</a:t>
              </a:r>
              <a:endParaRPr lang="en-AU" altLang="en-US"/>
            </a:p>
          </p:txBody>
        </p:sp>
      </p:grpSp>
      <p:grpSp>
        <p:nvGrpSpPr>
          <p:cNvPr id="25606" name="Group 17">
            <a:extLst>
              <a:ext uri="{FF2B5EF4-FFF2-40B4-BE49-F238E27FC236}">
                <a16:creationId xmlns:a16="http://schemas.microsoft.com/office/drawing/2014/main" id="{66B54FBC-2C4F-44DC-AF45-5F62B78D8D11}"/>
              </a:ext>
            </a:extLst>
          </p:cNvPr>
          <p:cNvGrpSpPr>
            <a:grpSpLocks/>
          </p:cNvGrpSpPr>
          <p:nvPr/>
        </p:nvGrpSpPr>
        <p:grpSpPr bwMode="auto">
          <a:xfrm>
            <a:off x="3143251" y="3068638"/>
            <a:ext cx="6913563" cy="773112"/>
            <a:chOff x="884" y="981"/>
            <a:chExt cx="4355" cy="487"/>
          </a:xfrm>
        </p:grpSpPr>
        <p:sp>
          <p:nvSpPr>
            <p:cNvPr id="25631" name="Text Box 18">
              <a:extLst>
                <a:ext uri="{FF2B5EF4-FFF2-40B4-BE49-F238E27FC236}">
                  <a16:creationId xmlns:a16="http://schemas.microsoft.com/office/drawing/2014/main" id="{1BF48D40-3FAF-4889-8802-7971F227452E}"/>
                </a:ext>
              </a:extLst>
            </p:cNvPr>
            <p:cNvSpPr txBox="1">
              <a:spLocks noChangeArrowheads="1"/>
            </p:cNvSpPr>
            <p:nvPr/>
          </p:nvSpPr>
          <p:spPr bwMode="auto">
            <a:xfrm>
              <a:off x="884"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2000"/>
                <a:t>35 or 43</a:t>
              </a:r>
              <a:endParaRPr lang="en-AU" altLang="en-US" sz="2000"/>
            </a:p>
          </p:txBody>
        </p:sp>
        <p:sp>
          <p:nvSpPr>
            <p:cNvPr id="25632" name="Text Box 19">
              <a:extLst>
                <a:ext uri="{FF2B5EF4-FFF2-40B4-BE49-F238E27FC236}">
                  <a16:creationId xmlns:a16="http://schemas.microsoft.com/office/drawing/2014/main" id="{9B7B7447-99E0-402D-9639-5708CA3D7A3A}"/>
                </a:ext>
              </a:extLst>
            </p:cNvPr>
            <p:cNvSpPr txBox="1">
              <a:spLocks noChangeArrowheads="1"/>
            </p:cNvSpPr>
            <p:nvPr/>
          </p:nvSpPr>
          <p:spPr bwMode="auto">
            <a:xfrm>
              <a:off x="170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2000"/>
                <a:t>rs</a:t>
              </a:r>
              <a:endParaRPr lang="en-AU" altLang="en-US" sz="2000"/>
            </a:p>
          </p:txBody>
        </p:sp>
        <p:sp>
          <p:nvSpPr>
            <p:cNvPr id="25633" name="Text Box 20">
              <a:extLst>
                <a:ext uri="{FF2B5EF4-FFF2-40B4-BE49-F238E27FC236}">
                  <a16:creationId xmlns:a16="http://schemas.microsoft.com/office/drawing/2014/main" id="{2D468422-50E9-4FC2-A76D-79A89F86C212}"/>
                </a:ext>
              </a:extLst>
            </p:cNvPr>
            <p:cNvSpPr txBox="1">
              <a:spLocks noChangeArrowheads="1"/>
            </p:cNvSpPr>
            <p:nvPr/>
          </p:nvSpPr>
          <p:spPr bwMode="auto">
            <a:xfrm>
              <a:off x="238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2000"/>
                <a:t>rt</a:t>
              </a:r>
              <a:endParaRPr lang="en-AU" altLang="en-US" sz="2000"/>
            </a:p>
          </p:txBody>
        </p:sp>
        <p:sp>
          <p:nvSpPr>
            <p:cNvPr id="25634" name="Text Box 21">
              <a:extLst>
                <a:ext uri="{FF2B5EF4-FFF2-40B4-BE49-F238E27FC236}">
                  <a16:creationId xmlns:a16="http://schemas.microsoft.com/office/drawing/2014/main" id="{98548D7C-8728-4FC8-8229-E82D9E34CEB4}"/>
                </a:ext>
              </a:extLst>
            </p:cNvPr>
            <p:cNvSpPr txBox="1">
              <a:spLocks noChangeArrowheads="1"/>
            </p:cNvSpPr>
            <p:nvPr/>
          </p:nvSpPr>
          <p:spPr bwMode="auto">
            <a:xfrm>
              <a:off x="3061" y="981"/>
              <a:ext cx="2178"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2000"/>
                <a:t>address</a:t>
              </a:r>
              <a:endParaRPr lang="en-AU" altLang="en-US" sz="2000"/>
            </a:p>
          </p:txBody>
        </p:sp>
        <p:sp>
          <p:nvSpPr>
            <p:cNvPr id="25635" name="Text Box 22">
              <a:extLst>
                <a:ext uri="{FF2B5EF4-FFF2-40B4-BE49-F238E27FC236}">
                  <a16:creationId xmlns:a16="http://schemas.microsoft.com/office/drawing/2014/main" id="{1E39BF8B-1196-472F-A406-1B4D69DC8EC4}"/>
                </a:ext>
              </a:extLst>
            </p:cNvPr>
            <p:cNvSpPr txBox="1">
              <a:spLocks noChangeArrowheads="1"/>
            </p:cNvSpPr>
            <p:nvPr/>
          </p:nvSpPr>
          <p:spPr bwMode="auto">
            <a:xfrm>
              <a:off x="1060" y="125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31:26</a:t>
              </a:r>
              <a:endParaRPr lang="en-AU" altLang="en-US"/>
            </a:p>
          </p:txBody>
        </p:sp>
        <p:sp>
          <p:nvSpPr>
            <p:cNvPr id="25636" name="Text Box 23">
              <a:extLst>
                <a:ext uri="{FF2B5EF4-FFF2-40B4-BE49-F238E27FC236}">
                  <a16:creationId xmlns:a16="http://schemas.microsoft.com/office/drawing/2014/main" id="{8F663D49-1A2F-4636-AC96-9B68795E82C2}"/>
                </a:ext>
              </a:extLst>
            </p:cNvPr>
            <p:cNvSpPr txBox="1">
              <a:spLocks noChangeArrowheads="1"/>
            </p:cNvSpPr>
            <p:nvPr/>
          </p:nvSpPr>
          <p:spPr bwMode="auto">
            <a:xfrm>
              <a:off x="1831" y="125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25:21</a:t>
              </a:r>
              <a:endParaRPr lang="en-AU" altLang="en-US"/>
            </a:p>
          </p:txBody>
        </p:sp>
        <p:sp>
          <p:nvSpPr>
            <p:cNvPr id="25637" name="Text Box 24">
              <a:extLst>
                <a:ext uri="{FF2B5EF4-FFF2-40B4-BE49-F238E27FC236}">
                  <a16:creationId xmlns:a16="http://schemas.microsoft.com/office/drawing/2014/main" id="{4685C615-4A43-4B24-A2A9-CE7DDDF0E6FC}"/>
                </a:ext>
              </a:extLst>
            </p:cNvPr>
            <p:cNvSpPr txBox="1">
              <a:spLocks noChangeArrowheads="1"/>
            </p:cNvSpPr>
            <p:nvPr/>
          </p:nvSpPr>
          <p:spPr bwMode="auto">
            <a:xfrm>
              <a:off x="2512" y="125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20:16</a:t>
              </a:r>
              <a:endParaRPr lang="en-AU" altLang="en-US"/>
            </a:p>
          </p:txBody>
        </p:sp>
        <p:sp>
          <p:nvSpPr>
            <p:cNvPr id="25638" name="Text Box 25">
              <a:extLst>
                <a:ext uri="{FF2B5EF4-FFF2-40B4-BE49-F238E27FC236}">
                  <a16:creationId xmlns:a16="http://schemas.microsoft.com/office/drawing/2014/main" id="{06BD0741-832C-4EDF-B401-AA803DBE6FAD}"/>
                </a:ext>
              </a:extLst>
            </p:cNvPr>
            <p:cNvSpPr txBox="1">
              <a:spLocks noChangeArrowheads="1"/>
            </p:cNvSpPr>
            <p:nvPr/>
          </p:nvSpPr>
          <p:spPr bwMode="auto">
            <a:xfrm>
              <a:off x="4000" y="1256"/>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15:0</a:t>
              </a:r>
              <a:endParaRPr lang="en-AU" altLang="en-US"/>
            </a:p>
          </p:txBody>
        </p:sp>
      </p:grpSp>
      <p:grpSp>
        <p:nvGrpSpPr>
          <p:cNvPr id="25607" name="Group 26">
            <a:extLst>
              <a:ext uri="{FF2B5EF4-FFF2-40B4-BE49-F238E27FC236}">
                <a16:creationId xmlns:a16="http://schemas.microsoft.com/office/drawing/2014/main" id="{C0259770-BB36-4EA4-AA2D-7B89B9A77A07}"/>
              </a:ext>
            </a:extLst>
          </p:cNvPr>
          <p:cNvGrpSpPr>
            <a:grpSpLocks/>
          </p:cNvGrpSpPr>
          <p:nvPr/>
        </p:nvGrpSpPr>
        <p:grpSpPr bwMode="auto">
          <a:xfrm>
            <a:off x="3143251" y="4052888"/>
            <a:ext cx="6913563" cy="773112"/>
            <a:chOff x="884" y="981"/>
            <a:chExt cx="4355" cy="487"/>
          </a:xfrm>
        </p:grpSpPr>
        <p:sp>
          <p:nvSpPr>
            <p:cNvPr id="25623" name="Text Box 27">
              <a:extLst>
                <a:ext uri="{FF2B5EF4-FFF2-40B4-BE49-F238E27FC236}">
                  <a16:creationId xmlns:a16="http://schemas.microsoft.com/office/drawing/2014/main" id="{F8812960-1682-46AF-9AD3-0925C266FDC9}"/>
                </a:ext>
              </a:extLst>
            </p:cNvPr>
            <p:cNvSpPr txBox="1">
              <a:spLocks noChangeArrowheads="1"/>
            </p:cNvSpPr>
            <p:nvPr/>
          </p:nvSpPr>
          <p:spPr bwMode="auto">
            <a:xfrm>
              <a:off x="884"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2000"/>
                <a:t>4</a:t>
              </a:r>
              <a:endParaRPr lang="en-AU" altLang="en-US" sz="2000"/>
            </a:p>
          </p:txBody>
        </p:sp>
        <p:sp>
          <p:nvSpPr>
            <p:cNvPr id="25624" name="Text Box 28">
              <a:extLst>
                <a:ext uri="{FF2B5EF4-FFF2-40B4-BE49-F238E27FC236}">
                  <a16:creationId xmlns:a16="http://schemas.microsoft.com/office/drawing/2014/main" id="{641E5DC2-7112-4B87-9A48-DA02A8CBCCC6}"/>
                </a:ext>
              </a:extLst>
            </p:cNvPr>
            <p:cNvSpPr txBox="1">
              <a:spLocks noChangeArrowheads="1"/>
            </p:cNvSpPr>
            <p:nvPr/>
          </p:nvSpPr>
          <p:spPr bwMode="auto">
            <a:xfrm>
              <a:off x="170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2000"/>
                <a:t>rs</a:t>
              </a:r>
              <a:endParaRPr lang="en-AU" altLang="en-US" sz="2000"/>
            </a:p>
          </p:txBody>
        </p:sp>
        <p:sp>
          <p:nvSpPr>
            <p:cNvPr id="25625" name="Text Box 29">
              <a:extLst>
                <a:ext uri="{FF2B5EF4-FFF2-40B4-BE49-F238E27FC236}">
                  <a16:creationId xmlns:a16="http://schemas.microsoft.com/office/drawing/2014/main" id="{509AEB78-074E-478B-BB61-DBF26B5D3493}"/>
                </a:ext>
              </a:extLst>
            </p:cNvPr>
            <p:cNvSpPr txBox="1">
              <a:spLocks noChangeArrowheads="1"/>
            </p:cNvSpPr>
            <p:nvPr/>
          </p:nvSpPr>
          <p:spPr bwMode="auto">
            <a:xfrm>
              <a:off x="238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2000"/>
                <a:t>rt</a:t>
              </a:r>
              <a:endParaRPr lang="en-AU" altLang="en-US" sz="2000"/>
            </a:p>
          </p:txBody>
        </p:sp>
        <p:sp>
          <p:nvSpPr>
            <p:cNvPr id="25626" name="Text Box 30">
              <a:extLst>
                <a:ext uri="{FF2B5EF4-FFF2-40B4-BE49-F238E27FC236}">
                  <a16:creationId xmlns:a16="http://schemas.microsoft.com/office/drawing/2014/main" id="{F03CA001-B614-4A5A-A486-AB3D7BC02D11}"/>
                </a:ext>
              </a:extLst>
            </p:cNvPr>
            <p:cNvSpPr txBox="1">
              <a:spLocks noChangeArrowheads="1"/>
            </p:cNvSpPr>
            <p:nvPr/>
          </p:nvSpPr>
          <p:spPr bwMode="auto">
            <a:xfrm>
              <a:off x="3061" y="981"/>
              <a:ext cx="2178"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2000"/>
                <a:t>address</a:t>
              </a:r>
              <a:endParaRPr lang="en-AU" altLang="en-US" sz="2000"/>
            </a:p>
          </p:txBody>
        </p:sp>
        <p:sp>
          <p:nvSpPr>
            <p:cNvPr id="25627" name="Text Box 31">
              <a:extLst>
                <a:ext uri="{FF2B5EF4-FFF2-40B4-BE49-F238E27FC236}">
                  <a16:creationId xmlns:a16="http://schemas.microsoft.com/office/drawing/2014/main" id="{E1C10274-FBD4-4E3C-BFBF-F5C525078562}"/>
                </a:ext>
              </a:extLst>
            </p:cNvPr>
            <p:cNvSpPr txBox="1">
              <a:spLocks noChangeArrowheads="1"/>
            </p:cNvSpPr>
            <p:nvPr/>
          </p:nvSpPr>
          <p:spPr bwMode="auto">
            <a:xfrm>
              <a:off x="1060" y="125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31:26</a:t>
              </a:r>
              <a:endParaRPr lang="en-AU" altLang="en-US"/>
            </a:p>
          </p:txBody>
        </p:sp>
        <p:sp>
          <p:nvSpPr>
            <p:cNvPr id="25628" name="Text Box 32">
              <a:extLst>
                <a:ext uri="{FF2B5EF4-FFF2-40B4-BE49-F238E27FC236}">
                  <a16:creationId xmlns:a16="http://schemas.microsoft.com/office/drawing/2014/main" id="{F731777A-CECE-428F-AC7B-3A5762972AE4}"/>
                </a:ext>
              </a:extLst>
            </p:cNvPr>
            <p:cNvSpPr txBox="1">
              <a:spLocks noChangeArrowheads="1"/>
            </p:cNvSpPr>
            <p:nvPr/>
          </p:nvSpPr>
          <p:spPr bwMode="auto">
            <a:xfrm>
              <a:off x="1831" y="125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25:21</a:t>
              </a:r>
              <a:endParaRPr lang="en-AU" altLang="en-US"/>
            </a:p>
          </p:txBody>
        </p:sp>
        <p:sp>
          <p:nvSpPr>
            <p:cNvPr id="25629" name="Text Box 33">
              <a:extLst>
                <a:ext uri="{FF2B5EF4-FFF2-40B4-BE49-F238E27FC236}">
                  <a16:creationId xmlns:a16="http://schemas.microsoft.com/office/drawing/2014/main" id="{0108C844-0A69-42A8-B569-699D952CF420}"/>
                </a:ext>
              </a:extLst>
            </p:cNvPr>
            <p:cNvSpPr txBox="1">
              <a:spLocks noChangeArrowheads="1"/>
            </p:cNvSpPr>
            <p:nvPr/>
          </p:nvSpPr>
          <p:spPr bwMode="auto">
            <a:xfrm>
              <a:off x="2512" y="125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20:16</a:t>
              </a:r>
              <a:endParaRPr lang="en-AU" altLang="en-US"/>
            </a:p>
          </p:txBody>
        </p:sp>
        <p:sp>
          <p:nvSpPr>
            <p:cNvPr id="25630" name="Text Box 34">
              <a:extLst>
                <a:ext uri="{FF2B5EF4-FFF2-40B4-BE49-F238E27FC236}">
                  <a16:creationId xmlns:a16="http://schemas.microsoft.com/office/drawing/2014/main" id="{D1A394D0-53ED-448F-A179-580C2683ADEC}"/>
                </a:ext>
              </a:extLst>
            </p:cNvPr>
            <p:cNvSpPr txBox="1">
              <a:spLocks noChangeArrowheads="1"/>
            </p:cNvSpPr>
            <p:nvPr/>
          </p:nvSpPr>
          <p:spPr bwMode="auto">
            <a:xfrm>
              <a:off x="4000" y="1256"/>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15:0</a:t>
              </a:r>
              <a:endParaRPr lang="en-AU" altLang="en-US"/>
            </a:p>
          </p:txBody>
        </p:sp>
      </p:grpSp>
      <p:sp>
        <p:nvSpPr>
          <p:cNvPr id="25608" name="Text Box 35">
            <a:extLst>
              <a:ext uri="{FF2B5EF4-FFF2-40B4-BE49-F238E27FC236}">
                <a16:creationId xmlns:a16="http://schemas.microsoft.com/office/drawing/2014/main" id="{EFCA36D9-179C-4940-9990-58C090015742}"/>
              </a:ext>
            </a:extLst>
          </p:cNvPr>
          <p:cNvSpPr txBox="1">
            <a:spLocks noChangeArrowheads="1"/>
          </p:cNvSpPr>
          <p:nvPr/>
        </p:nvSpPr>
        <p:spPr bwMode="auto">
          <a:xfrm>
            <a:off x="2119313" y="2112963"/>
            <a:ext cx="85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R-type</a:t>
            </a:r>
            <a:endParaRPr lang="en-AU" altLang="en-US" sz="1800"/>
          </a:p>
        </p:txBody>
      </p:sp>
      <p:sp>
        <p:nvSpPr>
          <p:cNvPr id="25609" name="Text Box 36">
            <a:extLst>
              <a:ext uri="{FF2B5EF4-FFF2-40B4-BE49-F238E27FC236}">
                <a16:creationId xmlns:a16="http://schemas.microsoft.com/office/drawing/2014/main" id="{B8792D2F-20FB-4BB8-8A1E-6238494183BF}"/>
              </a:ext>
            </a:extLst>
          </p:cNvPr>
          <p:cNvSpPr txBox="1">
            <a:spLocks noChangeArrowheads="1"/>
          </p:cNvSpPr>
          <p:nvPr/>
        </p:nvSpPr>
        <p:spPr bwMode="auto">
          <a:xfrm>
            <a:off x="2119313" y="2978150"/>
            <a:ext cx="755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Load/</a:t>
            </a:r>
            <a:br>
              <a:rPr lang="en-US" altLang="en-US" sz="1800"/>
            </a:br>
            <a:r>
              <a:rPr lang="en-US" altLang="en-US" sz="1800"/>
              <a:t>Store</a:t>
            </a:r>
            <a:endParaRPr lang="en-AU" altLang="en-US" sz="1800"/>
          </a:p>
        </p:txBody>
      </p:sp>
      <p:sp>
        <p:nvSpPr>
          <p:cNvPr id="25610" name="Text Box 37">
            <a:extLst>
              <a:ext uri="{FF2B5EF4-FFF2-40B4-BE49-F238E27FC236}">
                <a16:creationId xmlns:a16="http://schemas.microsoft.com/office/drawing/2014/main" id="{32248117-3AEB-4E3E-8BCC-A9BABE6C4229}"/>
              </a:ext>
            </a:extLst>
          </p:cNvPr>
          <p:cNvSpPr txBox="1">
            <a:spLocks noChangeArrowheads="1"/>
          </p:cNvSpPr>
          <p:nvPr/>
        </p:nvSpPr>
        <p:spPr bwMode="auto">
          <a:xfrm>
            <a:off x="2119313" y="412908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Branch</a:t>
            </a:r>
            <a:endParaRPr lang="en-AU" altLang="en-US" sz="1800"/>
          </a:p>
        </p:txBody>
      </p:sp>
      <p:sp>
        <p:nvSpPr>
          <p:cNvPr id="25611" name="AutoShape 38">
            <a:extLst>
              <a:ext uri="{FF2B5EF4-FFF2-40B4-BE49-F238E27FC236}">
                <a16:creationId xmlns:a16="http://schemas.microsoft.com/office/drawing/2014/main" id="{CB483DE9-FEFD-4B17-8279-1C0DA0A81069}"/>
              </a:ext>
            </a:extLst>
          </p:cNvPr>
          <p:cNvSpPr>
            <a:spLocks/>
          </p:cNvSpPr>
          <p:nvPr/>
        </p:nvSpPr>
        <p:spPr bwMode="auto">
          <a:xfrm rot="-5400000">
            <a:off x="3720307" y="4485482"/>
            <a:ext cx="144462" cy="1152525"/>
          </a:xfrm>
          <a:prstGeom prst="leftBrace">
            <a:avLst>
              <a:gd name="adj1" fmla="val 6648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25612" name="AutoShape 39">
            <a:extLst>
              <a:ext uri="{FF2B5EF4-FFF2-40B4-BE49-F238E27FC236}">
                <a16:creationId xmlns:a16="http://schemas.microsoft.com/office/drawing/2014/main" id="{1ED700F9-9065-46D7-9009-CEB7697B25B7}"/>
              </a:ext>
            </a:extLst>
          </p:cNvPr>
          <p:cNvSpPr>
            <a:spLocks/>
          </p:cNvSpPr>
          <p:nvPr/>
        </p:nvSpPr>
        <p:spPr bwMode="auto">
          <a:xfrm rot="-5400000">
            <a:off x="4908551" y="4594226"/>
            <a:ext cx="144462" cy="935037"/>
          </a:xfrm>
          <a:prstGeom prst="leftBrace">
            <a:avLst>
              <a:gd name="adj1" fmla="val 5393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25613" name="AutoShape 40">
            <a:extLst>
              <a:ext uri="{FF2B5EF4-FFF2-40B4-BE49-F238E27FC236}">
                <a16:creationId xmlns:a16="http://schemas.microsoft.com/office/drawing/2014/main" id="{E58DE2F7-502C-40E3-8E74-BBDCF62D7D5D}"/>
              </a:ext>
            </a:extLst>
          </p:cNvPr>
          <p:cNvSpPr>
            <a:spLocks/>
          </p:cNvSpPr>
          <p:nvPr/>
        </p:nvSpPr>
        <p:spPr bwMode="auto">
          <a:xfrm rot="-5400000">
            <a:off x="5988051" y="4594226"/>
            <a:ext cx="144462" cy="935037"/>
          </a:xfrm>
          <a:prstGeom prst="leftBrace">
            <a:avLst>
              <a:gd name="adj1" fmla="val 5393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25614" name="Text Box 41">
            <a:extLst>
              <a:ext uri="{FF2B5EF4-FFF2-40B4-BE49-F238E27FC236}">
                <a16:creationId xmlns:a16="http://schemas.microsoft.com/office/drawing/2014/main" id="{E20FD3FD-9C9C-4BCA-95E4-DE1534A95E83}"/>
              </a:ext>
            </a:extLst>
          </p:cNvPr>
          <p:cNvSpPr txBox="1">
            <a:spLocks noChangeArrowheads="1"/>
          </p:cNvSpPr>
          <p:nvPr/>
        </p:nvSpPr>
        <p:spPr bwMode="auto">
          <a:xfrm>
            <a:off x="3289301" y="5205414"/>
            <a:ext cx="1008063" cy="376237"/>
          </a:xfrm>
          <a:prstGeom prst="rect">
            <a:avLst/>
          </a:prstGeom>
          <a:solidFill>
            <a:schemeClr val="accent1"/>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1800"/>
              <a:t>opcode</a:t>
            </a:r>
            <a:endParaRPr lang="en-AU" altLang="en-US" sz="1800"/>
          </a:p>
        </p:txBody>
      </p:sp>
      <p:sp>
        <p:nvSpPr>
          <p:cNvPr id="25615" name="Text Box 42">
            <a:extLst>
              <a:ext uri="{FF2B5EF4-FFF2-40B4-BE49-F238E27FC236}">
                <a16:creationId xmlns:a16="http://schemas.microsoft.com/office/drawing/2014/main" id="{73180F73-8250-4C40-8720-BA04FE53D222}"/>
              </a:ext>
            </a:extLst>
          </p:cNvPr>
          <p:cNvSpPr txBox="1">
            <a:spLocks noChangeArrowheads="1"/>
          </p:cNvSpPr>
          <p:nvPr/>
        </p:nvSpPr>
        <p:spPr bwMode="auto">
          <a:xfrm>
            <a:off x="4440238" y="5205414"/>
            <a:ext cx="1008062" cy="650875"/>
          </a:xfrm>
          <a:prstGeom prst="rect">
            <a:avLst/>
          </a:prstGeom>
          <a:solidFill>
            <a:schemeClr val="accent1"/>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1800"/>
              <a:t>always read</a:t>
            </a:r>
            <a:endParaRPr lang="en-AU" altLang="en-US" sz="1800"/>
          </a:p>
        </p:txBody>
      </p:sp>
      <p:sp>
        <p:nvSpPr>
          <p:cNvPr id="25616" name="Text Box 43">
            <a:extLst>
              <a:ext uri="{FF2B5EF4-FFF2-40B4-BE49-F238E27FC236}">
                <a16:creationId xmlns:a16="http://schemas.microsoft.com/office/drawing/2014/main" id="{4D160DA9-F538-4138-A563-F8391632086A}"/>
              </a:ext>
            </a:extLst>
          </p:cNvPr>
          <p:cNvSpPr txBox="1">
            <a:spLocks noChangeArrowheads="1"/>
          </p:cNvSpPr>
          <p:nvPr/>
        </p:nvSpPr>
        <p:spPr bwMode="auto">
          <a:xfrm>
            <a:off x="5592763" y="5205413"/>
            <a:ext cx="1008062" cy="925512"/>
          </a:xfrm>
          <a:prstGeom prst="rect">
            <a:avLst/>
          </a:prstGeom>
          <a:solidFill>
            <a:schemeClr val="accent1"/>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1800"/>
              <a:t>read, except for load</a:t>
            </a:r>
            <a:endParaRPr lang="en-AU" altLang="en-US" sz="1800"/>
          </a:p>
        </p:txBody>
      </p:sp>
      <p:sp>
        <p:nvSpPr>
          <p:cNvPr id="25617" name="Text Box 44">
            <a:extLst>
              <a:ext uri="{FF2B5EF4-FFF2-40B4-BE49-F238E27FC236}">
                <a16:creationId xmlns:a16="http://schemas.microsoft.com/office/drawing/2014/main" id="{EB296447-F54F-41D1-80C8-5E25727B70D3}"/>
              </a:ext>
            </a:extLst>
          </p:cNvPr>
          <p:cNvSpPr txBox="1">
            <a:spLocks noChangeArrowheads="1"/>
          </p:cNvSpPr>
          <p:nvPr/>
        </p:nvSpPr>
        <p:spPr bwMode="auto">
          <a:xfrm>
            <a:off x="7105651" y="5205413"/>
            <a:ext cx="1223963" cy="925512"/>
          </a:xfrm>
          <a:prstGeom prst="rect">
            <a:avLst/>
          </a:prstGeom>
          <a:solidFill>
            <a:schemeClr val="accent1"/>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1800"/>
              <a:t>write for R-type and load</a:t>
            </a:r>
            <a:endParaRPr lang="en-AU" altLang="en-US" sz="1800"/>
          </a:p>
        </p:txBody>
      </p:sp>
      <p:sp>
        <p:nvSpPr>
          <p:cNvPr id="25618" name="Line 45">
            <a:extLst>
              <a:ext uri="{FF2B5EF4-FFF2-40B4-BE49-F238E27FC236}">
                <a16:creationId xmlns:a16="http://schemas.microsoft.com/office/drawing/2014/main" id="{BF50681A-0788-467D-BBB1-22555BAF15D5}"/>
              </a:ext>
            </a:extLst>
          </p:cNvPr>
          <p:cNvSpPr>
            <a:spLocks noChangeShapeType="1"/>
          </p:cNvSpPr>
          <p:nvPr/>
        </p:nvSpPr>
        <p:spPr bwMode="auto">
          <a:xfrm flipH="1" flipV="1">
            <a:off x="6529388" y="3548064"/>
            <a:ext cx="576262" cy="158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9" name="Line 46">
            <a:extLst>
              <a:ext uri="{FF2B5EF4-FFF2-40B4-BE49-F238E27FC236}">
                <a16:creationId xmlns:a16="http://schemas.microsoft.com/office/drawing/2014/main" id="{002CF23A-06F9-40C8-BA3D-BF1B4E46066B}"/>
              </a:ext>
            </a:extLst>
          </p:cNvPr>
          <p:cNvSpPr>
            <a:spLocks noChangeShapeType="1"/>
          </p:cNvSpPr>
          <p:nvPr/>
        </p:nvSpPr>
        <p:spPr bwMode="auto">
          <a:xfrm flipH="1" flipV="1">
            <a:off x="6816726" y="2540000"/>
            <a:ext cx="360363" cy="2592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0" name="Text Box 47">
            <a:extLst>
              <a:ext uri="{FF2B5EF4-FFF2-40B4-BE49-F238E27FC236}">
                <a16:creationId xmlns:a16="http://schemas.microsoft.com/office/drawing/2014/main" id="{D407AFCA-0593-43B7-B895-12499F2FF3E7}"/>
              </a:ext>
            </a:extLst>
          </p:cNvPr>
          <p:cNvSpPr txBox="1">
            <a:spLocks noChangeArrowheads="1"/>
          </p:cNvSpPr>
          <p:nvPr/>
        </p:nvSpPr>
        <p:spPr bwMode="auto">
          <a:xfrm>
            <a:off x="8832851" y="5205414"/>
            <a:ext cx="1439863" cy="650875"/>
          </a:xfrm>
          <a:prstGeom prst="rect">
            <a:avLst/>
          </a:prstGeom>
          <a:solidFill>
            <a:schemeClr val="accent1"/>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1800"/>
              <a:t>sign-extend and add</a:t>
            </a:r>
            <a:endParaRPr lang="en-AU" altLang="en-US" sz="1800"/>
          </a:p>
        </p:txBody>
      </p:sp>
      <p:sp>
        <p:nvSpPr>
          <p:cNvPr id="25621" name="Line 48">
            <a:extLst>
              <a:ext uri="{FF2B5EF4-FFF2-40B4-BE49-F238E27FC236}">
                <a16:creationId xmlns:a16="http://schemas.microsoft.com/office/drawing/2014/main" id="{00604C8A-9692-4D0F-B042-815547373D16}"/>
              </a:ext>
            </a:extLst>
          </p:cNvPr>
          <p:cNvSpPr>
            <a:spLocks noChangeShapeType="1"/>
          </p:cNvSpPr>
          <p:nvPr/>
        </p:nvSpPr>
        <p:spPr bwMode="auto">
          <a:xfrm flipH="1" flipV="1">
            <a:off x="8977314" y="4556126"/>
            <a:ext cx="71437"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2" name="Line 49">
            <a:extLst>
              <a:ext uri="{FF2B5EF4-FFF2-40B4-BE49-F238E27FC236}">
                <a16:creationId xmlns:a16="http://schemas.microsoft.com/office/drawing/2014/main" id="{64BECD03-71AA-4E0F-A59A-843A29E84054}"/>
              </a:ext>
            </a:extLst>
          </p:cNvPr>
          <p:cNvSpPr>
            <a:spLocks noChangeShapeType="1"/>
          </p:cNvSpPr>
          <p:nvPr/>
        </p:nvSpPr>
        <p:spPr bwMode="auto">
          <a:xfrm flipV="1">
            <a:off x="9121775" y="3548064"/>
            <a:ext cx="0" cy="158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5" descr="f04-17-P374493">
            <a:extLst>
              <a:ext uri="{FF2B5EF4-FFF2-40B4-BE49-F238E27FC236}">
                <a16:creationId xmlns:a16="http://schemas.microsoft.com/office/drawing/2014/main" id="{986D0164-8DFE-42C3-9C4F-2D1F356DD5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1196976"/>
            <a:ext cx="6680200"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4">
            <a:extLst>
              <a:ext uri="{FF2B5EF4-FFF2-40B4-BE49-F238E27FC236}">
                <a16:creationId xmlns:a16="http://schemas.microsoft.com/office/drawing/2014/main" id="{AADBBC9E-4505-4B98-AD22-CF80557840BF}"/>
              </a:ext>
            </a:extLst>
          </p:cNvPr>
          <p:cNvSpPr>
            <a:spLocks noGrp="1" noChangeArrowheads="1"/>
          </p:cNvSpPr>
          <p:nvPr>
            <p:ph type="title"/>
          </p:nvPr>
        </p:nvSpPr>
        <p:spPr>
          <a:xfrm>
            <a:off x="1425428" y="241539"/>
            <a:ext cx="9520158" cy="824335"/>
          </a:xfrm>
        </p:spPr>
        <p:txBody>
          <a:bodyPr/>
          <a:lstStyle/>
          <a:p>
            <a:pPr eaLnBrk="1" hangingPunct="1"/>
            <a:r>
              <a:rPr lang="en-AU" altLang="en-US" dirty="0"/>
              <a:t>Datapath With Control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6" descr="f04-19-P374493">
            <a:extLst>
              <a:ext uri="{FF2B5EF4-FFF2-40B4-BE49-F238E27FC236}">
                <a16:creationId xmlns:a16="http://schemas.microsoft.com/office/drawing/2014/main" id="{4C74BA5A-C462-4A0E-ABE6-0E29E9470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1196976"/>
            <a:ext cx="6680200"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Rectangle 4">
            <a:extLst>
              <a:ext uri="{FF2B5EF4-FFF2-40B4-BE49-F238E27FC236}">
                <a16:creationId xmlns:a16="http://schemas.microsoft.com/office/drawing/2014/main" id="{C9ED297B-B5D2-494D-A5D3-1A8D4189F6F9}"/>
              </a:ext>
            </a:extLst>
          </p:cNvPr>
          <p:cNvSpPr>
            <a:spLocks noGrp="1" noChangeArrowheads="1"/>
          </p:cNvSpPr>
          <p:nvPr>
            <p:ph type="title"/>
          </p:nvPr>
        </p:nvSpPr>
        <p:spPr>
          <a:xfrm>
            <a:off x="1454183" y="155275"/>
            <a:ext cx="9520158" cy="812833"/>
          </a:xfrm>
        </p:spPr>
        <p:txBody>
          <a:bodyPr/>
          <a:lstStyle/>
          <a:p>
            <a:pPr eaLnBrk="1" hangingPunct="1"/>
            <a:r>
              <a:rPr lang="en-AU" altLang="en-US" dirty="0"/>
              <a:t>R-Type Instruction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6" descr="f04-20-P374493">
            <a:extLst>
              <a:ext uri="{FF2B5EF4-FFF2-40B4-BE49-F238E27FC236}">
                <a16:creationId xmlns:a16="http://schemas.microsoft.com/office/drawing/2014/main" id="{E202A40F-4207-45EB-91DA-1A7836B431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1196976"/>
            <a:ext cx="6680200"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4">
            <a:extLst>
              <a:ext uri="{FF2B5EF4-FFF2-40B4-BE49-F238E27FC236}">
                <a16:creationId xmlns:a16="http://schemas.microsoft.com/office/drawing/2014/main" id="{B82E84F6-8C0A-4835-BFA9-A128B6C71831}"/>
              </a:ext>
            </a:extLst>
          </p:cNvPr>
          <p:cNvSpPr>
            <a:spLocks noGrp="1" noChangeArrowheads="1"/>
          </p:cNvSpPr>
          <p:nvPr>
            <p:ph type="title"/>
          </p:nvPr>
        </p:nvSpPr>
        <p:spPr>
          <a:xfrm>
            <a:off x="1505941" y="0"/>
            <a:ext cx="9520158" cy="1049235"/>
          </a:xfrm>
        </p:spPr>
        <p:txBody>
          <a:bodyPr/>
          <a:lstStyle/>
          <a:p>
            <a:pPr eaLnBrk="1" hangingPunct="1"/>
            <a:r>
              <a:rPr lang="en-AU" altLang="en-US" dirty="0"/>
              <a:t>Load Instruction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6" descr="f04-21-P374493">
            <a:extLst>
              <a:ext uri="{FF2B5EF4-FFF2-40B4-BE49-F238E27FC236}">
                <a16:creationId xmlns:a16="http://schemas.microsoft.com/office/drawing/2014/main" id="{0DEA5DA9-0FE2-4AB8-AF99-F79592427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1196976"/>
            <a:ext cx="6680200"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4">
            <a:extLst>
              <a:ext uri="{FF2B5EF4-FFF2-40B4-BE49-F238E27FC236}">
                <a16:creationId xmlns:a16="http://schemas.microsoft.com/office/drawing/2014/main" id="{4F86FA2F-8D7F-4C9D-A032-A89C15CCFFE3}"/>
              </a:ext>
            </a:extLst>
          </p:cNvPr>
          <p:cNvSpPr>
            <a:spLocks noGrp="1" noChangeArrowheads="1"/>
          </p:cNvSpPr>
          <p:nvPr>
            <p:ph type="title"/>
          </p:nvPr>
        </p:nvSpPr>
        <p:spPr>
          <a:xfrm>
            <a:off x="1459933" y="360631"/>
            <a:ext cx="9520158" cy="607478"/>
          </a:xfrm>
        </p:spPr>
        <p:txBody>
          <a:bodyPr/>
          <a:lstStyle/>
          <a:p>
            <a:pPr eaLnBrk="1" hangingPunct="1"/>
            <a:r>
              <a:rPr lang="en-AU" altLang="en-US" dirty="0"/>
              <a:t>Branch-on-Equal Instruction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CA6171EB-884F-4F03-BAC2-956528D70B35}"/>
              </a:ext>
            </a:extLst>
          </p:cNvPr>
          <p:cNvSpPr>
            <a:spLocks noGrp="1" noChangeArrowheads="1"/>
          </p:cNvSpPr>
          <p:nvPr>
            <p:ph type="title"/>
          </p:nvPr>
        </p:nvSpPr>
        <p:spPr>
          <a:xfrm>
            <a:off x="1583572" y="385701"/>
            <a:ext cx="9520158" cy="766826"/>
          </a:xfrm>
        </p:spPr>
        <p:txBody>
          <a:bodyPr/>
          <a:lstStyle/>
          <a:p>
            <a:pPr eaLnBrk="1" hangingPunct="1"/>
            <a:r>
              <a:rPr lang="en-AU" altLang="en-US" dirty="0"/>
              <a:t>Implementing Jumps</a:t>
            </a:r>
          </a:p>
        </p:txBody>
      </p:sp>
      <p:sp>
        <p:nvSpPr>
          <p:cNvPr id="30724" name="Rectangle 3">
            <a:extLst>
              <a:ext uri="{FF2B5EF4-FFF2-40B4-BE49-F238E27FC236}">
                <a16:creationId xmlns:a16="http://schemas.microsoft.com/office/drawing/2014/main" id="{00149882-7BF8-4387-984B-ABFD0BDB763E}"/>
              </a:ext>
            </a:extLst>
          </p:cNvPr>
          <p:cNvSpPr>
            <a:spLocks noGrp="1" noChangeArrowheads="1"/>
          </p:cNvSpPr>
          <p:nvPr>
            <p:ph type="body" idx="1"/>
          </p:nvPr>
        </p:nvSpPr>
        <p:spPr>
          <a:xfrm>
            <a:off x="2001839" y="3059109"/>
            <a:ext cx="8270875" cy="2952870"/>
          </a:xfrm>
        </p:spPr>
        <p:txBody>
          <a:bodyPr/>
          <a:lstStyle/>
          <a:p>
            <a:pPr eaLnBrk="1" hangingPunct="1"/>
            <a:r>
              <a:rPr lang="en-AU" altLang="en-US" dirty="0"/>
              <a:t>Jump uses word address</a:t>
            </a:r>
          </a:p>
          <a:p>
            <a:pPr eaLnBrk="1" hangingPunct="1"/>
            <a:r>
              <a:rPr lang="en-AU" altLang="en-US" dirty="0"/>
              <a:t>Update PC with concatenation of</a:t>
            </a:r>
          </a:p>
          <a:p>
            <a:pPr lvl="1" eaLnBrk="1" hangingPunct="1"/>
            <a:r>
              <a:rPr lang="en-AU" altLang="en-US" dirty="0"/>
              <a:t>Top 4 bits of old PC</a:t>
            </a:r>
          </a:p>
          <a:p>
            <a:pPr lvl="1" eaLnBrk="1" hangingPunct="1"/>
            <a:r>
              <a:rPr lang="en-AU" altLang="en-US" dirty="0"/>
              <a:t>26-bit jump address</a:t>
            </a:r>
          </a:p>
          <a:p>
            <a:pPr lvl="1" eaLnBrk="1" hangingPunct="1"/>
            <a:r>
              <a:rPr lang="en-AU" altLang="en-US" dirty="0"/>
              <a:t>00</a:t>
            </a:r>
          </a:p>
          <a:p>
            <a:pPr eaLnBrk="1" hangingPunct="1"/>
            <a:r>
              <a:rPr lang="en-AU" altLang="en-US" dirty="0"/>
              <a:t>Need an extra control signal decoded from opcode</a:t>
            </a:r>
          </a:p>
        </p:txBody>
      </p:sp>
      <p:grpSp>
        <p:nvGrpSpPr>
          <p:cNvPr id="30725" name="Group 14">
            <a:extLst>
              <a:ext uri="{FF2B5EF4-FFF2-40B4-BE49-F238E27FC236}">
                <a16:creationId xmlns:a16="http://schemas.microsoft.com/office/drawing/2014/main" id="{236A72D9-0CBF-48F8-A2FD-89E62C076CD1}"/>
              </a:ext>
            </a:extLst>
          </p:cNvPr>
          <p:cNvGrpSpPr>
            <a:grpSpLocks/>
          </p:cNvGrpSpPr>
          <p:nvPr/>
        </p:nvGrpSpPr>
        <p:grpSpPr bwMode="auto">
          <a:xfrm>
            <a:off x="3428162" y="1855789"/>
            <a:ext cx="6913563" cy="773113"/>
            <a:chOff x="1156" y="890"/>
            <a:chExt cx="4355" cy="487"/>
          </a:xfrm>
        </p:grpSpPr>
        <p:sp>
          <p:nvSpPr>
            <p:cNvPr id="30727" name="Text Box 5">
              <a:extLst>
                <a:ext uri="{FF2B5EF4-FFF2-40B4-BE49-F238E27FC236}">
                  <a16:creationId xmlns:a16="http://schemas.microsoft.com/office/drawing/2014/main" id="{7A57BC56-BA17-4A9E-AC79-CE85BD141803}"/>
                </a:ext>
              </a:extLst>
            </p:cNvPr>
            <p:cNvSpPr txBox="1">
              <a:spLocks noChangeArrowheads="1"/>
            </p:cNvSpPr>
            <p:nvPr/>
          </p:nvSpPr>
          <p:spPr bwMode="auto">
            <a:xfrm>
              <a:off x="1156" y="890"/>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2000"/>
                <a:t>2</a:t>
              </a:r>
              <a:endParaRPr lang="en-AU" altLang="en-US" sz="2000"/>
            </a:p>
          </p:txBody>
        </p:sp>
        <p:sp>
          <p:nvSpPr>
            <p:cNvPr id="30728" name="Text Box 8">
              <a:extLst>
                <a:ext uri="{FF2B5EF4-FFF2-40B4-BE49-F238E27FC236}">
                  <a16:creationId xmlns:a16="http://schemas.microsoft.com/office/drawing/2014/main" id="{B43F4B23-6A57-4245-B789-810A57CC30F0}"/>
                </a:ext>
              </a:extLst>
            </p:cNvPr>
            <p:cNvSpPr txBox="1">
              <a:spLocks noChangeArrowheads="1"/>
            </p:cNvSpPr>
            <p:nvPr/>
          </p:nvSpPr>
          <p:spPr bwMode="auto">
            <a:xfrm>
              <a:off x="1973" y="890"/>
              <a:ext cx="3538"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2000"/>
                <a:t>address</a:t>
              </a:r>
              <a:endParaRPr lang="en-AU" altLang="en-US" sz="2000"/>
            </a:p>
          </p:txBody>
        </p:sp>
        <p:sp>
          <p:nvSpPr>
            <p:cNvPr id="30729" name="Text Box 9">
              <a:extLst>
                <a:ext uri="{FF2B5EF4-FFF2-40B4-BE49-F238E27FC236}">
                  <a16:creationId xmlns:a16="http://schemas.microsoft.com/office/drawing/2014/main" id="{1084DE07-B880-4C75-BA70-0D8B8C1A5F2E}"/>
                </a:ext>
              </a:extLst>
            </p:cNvPr>
            <p:cNvSpPr txBox="1">
              <a:spLocks noChangeArrowheads="1"/>
            </p:cNvSpPr>
            <p:nvPr/>
          </p:nvSpPr>
          <p:spPr bwMode="auto">
            <a:xfrm>
              <a:off x="1332" y="1165"/>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31:26</a:t>
              </a:r>
              <a:endParaRPr lang="en-AU" altLang="en-US"/>
            </a:p>
          </p:txBody>
        </p:sp>
        <p:sp>
          <p:nvSpPr>
            <p:cNvPr id="30730" name="Text Box 12">
              <a:extLst>
                <a:ext uri="{FF2B5EF4-FFF2-40B4-BE49-F238E27FC236}">
                  <a16:creationId xmlns:a16="http://schemas.microsoft.com/office/drawing/2014/main" id="{7125B42F-90A7-4559-9C91-BE344D8B436A}"/>
                </a:ext>
              </a:extLst>
            </p:cNvPr>
            <p:cNvSpPr txBox="1">
              <a:spLocks noChangeArrowheads="1"/>
            </p:cNvSpPr>
            <p:nvPr/>
          </p:nvSpPr>
          <p:spPr bwMode="auto">
            <a:xfrm>
              <a:off x="3560" y="1165"/>
              <a:ext cx="4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25:0</a:t>
              </a:r>
              <a:endParaRPr lang="en-AU" altLang="en-US"/>
            </a:p>
          </p:txBody>
        </p:sp>
      </p:grpSp>
      <p:sp>
        <p:nvSpPr>
          <p:cNvPr id="30726" name="Text Box 13">
            <a:extLst>
              <a:ext uri="{FF2B5EF4-FFF2-40B4-BE49-F238E27FC236}">
                <a16:creationId xmlns:a16="http://schemas.microsoft.com/office/drawing/2014/main" id="{5B862473-49D4-4953-A411-C8A373C9D2EF}"/>
              </a:ext>
            </a:extLst>
          </p:cNvPr>
          <p:cNvSpPr txBox="1">
            <a:spLocks noChangeArrowheads="1"/>
          </p:cNvSpPr>
          <p:nvPr/>
        </p:nvSpPr>
        <p:spPr bwMode="auto">
          <a:xfrm>
            <a:off x="2335213" y="1855789"/>
            <a:ext cx="74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dirty="0"/>
              <a:t>Jump</a:t>
            </a:r>
            <a:endParaRPr lang="en-AU" alt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6" descr="f04-24-P374493">
            <a:extLst>
              <a:ext uri="{FF2B5EF4-FFF2-40B4-BE49-F238E27FC236}">
                <a16:creationId xmlns:a16="http://schemas.microsoft.com/office/drawing/2014/main" id="{4ED5E591-E04E-4369-88B2-0ADCE1216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88" y="1196976"/>
            <a:ext cx="6680200" cy="524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4">
            <a:extLst>
              <a:ext uri="{FF2B5EF4-FFF2-40B4-BE49-F238E27FC236}">
                <a16:creationId xmlns:a16="http://schemas.microsoft.com/office/drawing/2014/main" id="{F2A04C3B-2635-4BD3-9129-34C1583A118A}"/>
              </a:ext>
            </a:extLst>
          </p:cNvPr>
          <p:cNvSpPr>
            <a:spLocks noGrp="1" noChangeArrowheads="1"/>
          </p:cNvSpPr>
          <p:nvPr>
            <p:ph type="title"/>
          </p:nvPr>
        </p:nvSpPr>
        <p:spPr>
          <a:xfrm>
            <a:off x="1528945" y="235788"/>
            <a:ext cx="9520158" cy="784079"/>
          </a:xfrm>
        </p:spPr>
        <p:txBody>
          <a:bodyPr/>
          <a:lstStyle/>
          <a:p>
            <a:pPr eaLnBrk="1" hangingPunct="1"/>
            <a:r>
              <a:rPr lang="en-AU" altLang="en-US" dirty="0"/>
              <a:t>Datapath With Jumps Added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7784E1CC-0FD1-49F9-A6D0-0B82E05EFA6F}"/>
              </a:ext>
            </a:extLst>
          </p:cNvPr>
          <p:cNvSpPr>
            <a:spLocks noGrp="1" noChangeArrowheads="1"/>
          </p:cNvSpPr>
          <p:nvPr>
            <p:ph type="title"/>
          </p:nvPr>
        </p:nvSpPr>
        <p:spPr/>
        <p:txBody>
          <a:bodyPr/>
          <a:lstStyle/>
          <a:p>
            <a:pPr eaLnBrk="1" hangingPunct="1"/>
            <a:r>
              <a:rPr lang="en-US" altLang="en-US" dirty="0"/>
              <a:t>Instruction Execution Steps</a:t>
            </a:r>
            <a:endParaRPr lang="en-AU" altLang="en-US" dirty="0"/>
          </a:p>
        </p:txBody>
      </p:sp>
      <p:sp>
        <p:nvSpPr>
          <p:cNvPr id="5124" name="Rectangle 3">
            <a:extLst>
              <a:ext uri="{FF2B5EF4-FFF2-40B4-BE49-F238E27FC236}">
                <a16:creationId xmlns:a16="http://schemas.microsoft.com/office/drawing/2014/main" id="{45F78AC8-AE06-40BD-9941-7C024E31DAED}"/>
              </a:ext>
            </a:extLst>
          </p:cNvPr>
          <p:cNvSpPr>
            <a:spLocks noGrp="1" noChangeArrowheads="1"/>
          </p:cNvSpPr>
          <p:nvPr>
            <p:ph type="body" idx="1"/>
          </p:nvPr>
        </p:nvSpPr>
        <p:spPr>
          <a:xfrm>
            <a:off x="1534696" y="2015732"/>
            <a:ext cx="9520158" cy="3896238"/>
          </a:xfrm>
        </p:spPr>
        <p:txBody>
          <a:bodyPr>
            <a:normAutofit fontScale="85000" lnSpcReduction="20000"/>
          </a:bodyPr>
          <a:lstStyle/>
          <a:p>
            <a:pPr marL="514350" indent="-514350" eaLnBrk="1" hangingPunct="1">
              <a:buFont typeface="+mj-lt"/>
              <a:buAutoNum type="arabicPeriod"/>
            </a:pPr>
            <a:r>
              <a:rPr lang="en-US" altLang="en-US" sz="2800" dirty="0"/>
              <a:t>PC </a:t>
            </a:r>
            <a:r>
              <a:rPr lang="en-US" altLang="en-US" sz="2800" dirty="0">
                <a:sym typeface="Symbol" panose="05050102010706020507" pitchFamily="18" charset="2"/>
              </a:rPr>
              <a:t> instruction memory, fetch instruction</a:t>
            </a:r>
          </a:p>
          <a:p>
            <a:pPr marL="514350" indent="-514350" eaLnBrk="1" hangingPunct="1">
              <a:buFont typeface="+mj-lt"/>
              <a:buAutoNum type="arabicPeriod"/>
            </a:pPr>
            <a:r>
              <a:rPr lang="en-US" altLang="en-US" sz="2800" dirty="0">
                <a:sym typeface="Symbol" panose="05050102010706020507" pitchFamily="18" charset="2"/>
              </a:rPr>
              <a:t>Register numbers</a:t>
            </a:r>
            <a:r>
              <a:rPr lang="en-US" altLang="en-US" sz="2800" dirty="0"/>
              <a:t> </a:t>
            </a:r>
            <a:r>
              <a:rPr lang="en-US" altLang="en-US" sz="2800" dirty="0">
                <a:sym typeface="Symbol" panose="05050102010706020507" pitchFamily="18" charset="2"/>
              </a:rPr>
              <a:t> register file, read registers</a:t>
            </a:r>
          </a:p>
          <a:p>
            <a:pPr marL="514350" indent="-514350" eaLnBrk="1" hangingPunct="1">
              <a:buFont typeface="+mj-lt"/>
              <a:buAutoNum type="arabicPeriod"/>
            </a:pPr>
            <a:r>
              <a:rPr lang="en-US" altLang="en-US" sz="2800" dirty="0">
                <a:sym typeface="Symbol" panose="05050102010706020507" pitchFamily="18" charset="2"/>
              </a:rPr>
              <a:t>Depending on instruction class</a:t>
            </a:r>
          </a:p>
          <a:p>
            <a:pPr lvl="1"/>
            <a:r>
              <a:rPr lang="en-US" altLang="en-US" sz="2400" dirty="0">
                <a:sym typeface="Symbol" panose="05050102010706020507" pitchFamily="18" charset="2"/>
              </a:rPr>
              <a:t>Use ALU to calculate</a:t>
            </a:r>
          </a:p>
          <a:p>
            <a:pPr lvl="2"/>
            <a:r>
              <a:rPr lang="en-US" altLang="en-US" sz="2000" dirty="0">
                <a:sym typeface="Symbol" panose="05050102010706020507" pitchFamily="18" charset="2"/>
              </a:rPr>
              <a:t>Arithmetic result</a:t>
            </a:r>
          </a:p>
          <a:p>
            <a:pPr lvl="2"/>
            <a:r>
              <a:rPr lang="en-US" altLang="en-US" sz="2000" dirty="0">
                <a:sym typeface="Symbol" panose="05050102010706020507" pitchFamily="18" charset="2"/>
              </a:rPr>
              <a:t>Memory address for load/store</a:t>
            </a:r>
          </a:p>
          <a:p>
            <a:pPr lvl="2"/>
            <a:r>
              <a:rPr lang="en-US" altLang="en-US" sz="2000" dirty="0">
                <a:sym typeface="Symbol" panose="05050102010706020507" pitchFamily="18" charset="2"/>
              </a:rPr>
              <a:t>Branch target address</a:t>
            </a:r>
          </a:p>
          <a:p>
            <a:pPr marL="514350" indent="-514350">
              <a:buFont typeface="+mj-lt"/>
              <a:buAutoNum type="arabicPeriod"/>
            </a:pPr>
            <a:r>
              <a:rPr lang="en-US" altLang="en-US" sz="2600" dirty="0">
                <a:sym typeface="Symbol" panose="05050102010706020507" pitchFamily="18" charset="2"/>
              </a:rPr>
              <a:t>Access data memory for load/store</a:t>
            </a:r>
          </a:p>
          <a:p>
            <a:pPr marL="514350" indent="-514350">
              <a:buFont typeface="+mj-lt"/>
              <a:buAutoNum type="arabicPeriod"/>
            </a:pPr>
            <a:r>
              <a:rPr lang="en-US" altLang="en-US" sz="2600" dirty="0">
                <a:sym typeface="Symbol" panose="05050102010706020507" pitchFamily="18" charset="2"/>
              </a:rPr>
              <a:t>PC  target address or PC + 4</a:t>
            </a:r>
          </a:p>
        </p:txBody>
      </p:sp>
      <p:sp>
        <p:nvSpPr>
          <p:cNvPr id="2" name="Slide Number Placeholder 1">
            <a:extLst>
              <a:ext uri="{FF2B5EF4-FFF2-40B4-BE49-F238E27FC236}">
                <a16:creationId xmlns:a16="http://schemas.microsoft.com/office/drawing/2014/main" id="{29E70C02-CB56-452E-88AD-F7160215850E}"/>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F52117DD-5B21-41E1-9B3D-2037DC4C664E}"/>
              </a:ext>
            </a:extLst>
          </p:cNvPr>
          <p:cNvSpPr>
            <a:spLocks noGrp="1" noChangeArrowheads="1"/>
          </p:cNvSpPr>
          <p:nvPr>
            <p:ph type="title"/>
          </p:nvPr>
        </p:nvSpPr>
        <p:spPr>
          <a:noFill/>
        </p:spPr>
        <p:txBody>
          <a:bodyPr/>
          <a:lstStyle/>
          <a:p>
            <a:pPr eaLnBrk="1" hangingPunct="1"/>
            <a:r>
              <a:rPr lang="en-US" altLang="en-US"/>
              <a:t>Performance Issues</a:t>
            </a:r>
            <a:endParaRPr lang="en-AU" altLang="en-US"/>
          </a:p>
        </p:txBody>
      </p:sp>
      <p:sp>
        <p:nvSpPr>
          <p:cNvPr id="32772" name="Rectangle 3">
            <a:extLst>
              <a:ext uri="{FF2B5EF4-FFF2-40B4-BE49-F238E27FC236}">
                <a16:creationId xmlns:a16="http://schemas.microsoft.com/office/drawing/2014/main" id="{95F9614E-372F-4167-9615-09F38DCFA9CB}"/>
              </a:ext>
            </a:extLst>
          </p:cNvPr>
          <p:cNvSpPr>
            <a:spLocks noGrp="1" noChangeArrowheads="1"/>
          </p:cNvSpPr>
          <p:nvPr>
            <p:ph type="body" idx="1"/>
          </p:nvPr>
        </p:nvSpPr>
        <p:spPr>
          <a:noFill/>
        </p:spPr>
        <p:txBody>
          <a:bodyPr/>
          <a:lstStyle/>
          <a:p>
            <a:pPr eaLnBrk="1" hangingPunct="1"/>
            <a:r>
              <a:rPr lang="en-US" altLang="en-US"/>
              <a:t>Longest delay determines clock period</a:t>
            </a:r>
          </a:p>
          <a:p>
            <a:pPr lvl="1" eaLnBrk="1" hangingPunct="1"/>
            <a:r>
              <a:rPr lang="en-US" altLang="en-US"/>
              <a:t>Critical path: load instruction</a:t>
            </a:r>
          </a:p>
          <a:p>
            <a:pPr lvl="1" eaLnBrk="1" hangingPunct="1"/>
            <a:r>
              <a:rPr lang="en-US" altLang="en-US"/>
              <a:t>Instruction memory </a:t>
            </a:r>
            <a:r>
              <a:rPr lang="en-US" altLang="en-US">
                <a:sym typeface="Symbol" panose="05050102010706020507" pitchFamily="18" charset="2"/>
              </a:rPr>
              <a:t></a:t>
            </a:r>
            <a:r>
              <a:rPr lang="en-US" altLang="en-US"/>
              <a:t> register file </a:t>
            </a:r>
            <a:r>
              <a:rPr lang="en-US" altLang="en-US">
                <a:sym typeface="Symbol" panose="05050102010706020507" pitchFamily="18" charset="2"/>
              </a:rPr>
              <a:t></a:t>
            </a:r>
            <a:r>
              <a:rPr lang="en-US" altLang="en-US"/>
              <a:t> ALU </a:t>
            </a:r>
            <a:r>
              <a:rPr lang="en-US" altLang="en-US">
                <a:sym typeface="Symbol" panose="05050102010706020507" pitchFamily="18" charset="2"/>
              </a:rPr>
              <a:t></a:t>
            </a:r>
            <a:r>
              <a:rPr lang="en-US" altLang="en-US"/>
              <a:t> data memory </a:t>
            </a:r>
            <a:r>
              <a:rPr lang="en-US" altLang="en-US">
                <a:sym typeface="Symbol" panose="05050102010706020507" pitchFamily="18" charset="2"/>
              </a:rPr>
              <a:t></a:t>
            </a:r>
            <a:r>
              <a:rPr lang="en-US" altLang="en-US"/>
              <a:t> register file</a:t>
            </a:r>
          </a:p>
          <a:p>
            <a:pPr eaLnBrk="1" hangingPunct="1"/>
            <a:r>
              <a:rPr lang="en-US" altLang="en-US"/>
              <a:t>Not feasible to vary period for different instructions</a:t>
            </a:r>
          </a:p>
          <a:p>
            <a:pPr eaLnBrk="1" hangingPunct="1"/>
            <a:r>
              <a:rPr lang="en-US" altLang="en-US"/>
              <a:t>Violates design principle</a:t>
            </a:r>
          </a:p>
          <a:p>
            <a:pPr lvl="1" eaLnBrk="1" hangingPunct="1"/>
            <a:r>
              <a:rPr lang="en-US" altLang="en-US"/>
              <a:t>Making the common case fast</a:t>
            </a:r>
          </a:p>
          <a:p>
            <a:pPr eaLnBrk="1" hangingPunct="1"/>
            <a:r>
              <a:rPr lang="en-US" altLang="en-US"/>
              <a:t>We will improve performance by pipelining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02629250-C93C-4857-8634-656BE9D5A6E5}"/>
              </a:ext>
            </a:extLst>
          </p:cNvPr>
          <p:cNvSpPr>
            <a:spLocks noGrp="1" noChangeArrowheads="1"/>
          </p:cNvSpPr>
          <p:nvPr>
            <p:ph type="title"/>
          </p:nvPr>
        </p:nvSpPr>
        <p:spPr>
          <a:xfrm>
            <a:off x="1533565" y="160414"/>
            <a:ext cx="9520158" cy="1049235"/>
          </a:xfrm>
        </p:spPr>
        <p:txBody>
          <a:bodyPr/>
          <a:lstStyle/>
          <a:p>
            <a:pPr eaLnBrk="1" hangingPunct="1"/>
            <a:r>
              <a:rPr lang="en-US" altLang="en-US" dirty="0"/>
              <a:t>CPU Overview</a:t>
            </a:r>
            <a:endParaRPr lang="en-AU" altLang="en-US" dirty="0"/>
          </a:p>
        </p:txBody>
      </p:sp>
      <p:pic>
        <p:nvPicPr>
          <p:cNvPr id="6148" name="Picture 4" descr="f04-01-P374493">
            <a:extLst>
              <a:ext uri="{FF2B5EF4-FFF2-40B4-BE49-F238E27FC236}">
                <a16:creationId xmlns:a16="http://schemas.microsoft.com/office/drawing/2014/main" id="{17BD6F8F-AFD3-4B65-B4F0-E527AFBF66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1557339"/>
            <a:ext cx="7739062"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C45FE1D0-65A2-425B-9E98-5A73A22B7A5D}"/>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14" descr="f04-01-P374493">
            <a:extLst>
              <a:ext uri="{FF2B5EF4-FFF2-40B4-BE49-F238E27FC236}">
                <a16:creationId xmlns:a16="http://schemas.microsoft.com/office/drawing/2014/main" id="{79DC5C99-91DE-4003-B0A1-C018A4667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1961075"/>
            <a:ext cx="7739062" cy="3788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Oval 3">
            <a:extLst>
              <a:ext uri="{FF2B5EF4-FFF2-40B4-BE49-F238E27FC236}">
                <a16:creationId xmlns:a16="http://schemas.microsoft.com/office/drawing/2014/main" id="{C8FC5F54-F6A1-4002-91F2-68C7F25B4875}"/>
              </a:ext>
            </a:extLst>
          </p:cNvPr>
          <p:cNvSpPr>
            <a:spLocks noChangeArrowheads="1"/>
          </p:cNvSpPr>
          <p:nvPr/>
        </p:nvSpPr>
        <p:spPr bwMode="auto">
          <a:xfrm>
            <a:off x="7715251" y="2995614"/>
            <a:ext cx="936625" cy="865187"/>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7173" name="Oval 4">
            <a:extLst>
              <a:ext uri="{FF2B5EF4-FFF2-40B4-BE49-F238E27FC236}">
                <a16:creationId xmlns:a16="http://schemas.microsoft.com/office/drawing/2014/main" id="{19A5E542-D074-4B5C-B81A-DE2F6066606F}"/>
              </a:ext>
            </a:extLst>
          </p:cNvPr>
          <p:cNvSpPr>
            <a:spLocks noChangeArrowheads="1"/>
          </p:cNvSpPr>
          <p:nvPr/>
        </p:nvSpPr>
        <p:spPr bwMode="auto">
          <a:xfrm>
            <a:off x="4656139" y="1195389"/>
            <a:ext cx="936625" cy="865187"/>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7174" name="Rectangle 5">
            <a:extLst>
              <a:ext uri="{FF2B5EF4-FFF2-40B4-BE49-F238E27FC236}">
                <a16:creationId xmlns:a16="http://schemas.microsoft.com/office/drawing/2014/main" id="{24515B29-8573-4AC1-BE9B-157EB130115A}"/>
              </a:ext>
            </a:extLst>
          </p:cNvPr>
          <p:cNvSpPr>
            <a:spLocks noGrp="1" noChangeArrowheads="1"/>
          </p:cNvSpPr>
          <p:nvPr>
            <p:ph type="title"/>
          </p:nvPr>
        </p:nvSpPr>
        <p:spPr>
          <a:xfrm>
            <a:off x="1533565" y="-34821"/>
            <a:ext cx="9520158" cy="1049235"/>
          </a:xfrm>
        </p:spPr>
        <p:txBody>
          <a:bodyPr/>
          <a:lstStyle/>
          <a:p>
            <a:pPr eaLnBrk="1" hangingPunct="1"/>
            <a:r>
              <a:rPr lang="en-US" altLang="en-US" dirty="0"/>
              <a:t>Multiplexers</a:t>
            </a:r>
            <a:endParaRPr lang="en-AU" altLang="en-US" dirty="0"/>
          </a:p>
        </p:txBody>
      </p:sp>
      <p:sp>
        <p:nvSpPr>
          <p:cNvPr id="7175" name="Line 6">
            <a:extLst>
              <a:ext uri="{FF2B5EF4-FFF2-40B4-BE49-F238E27FC236}">
                <a16:creationId xmlns:a16="http://schemas.microsoft.com/office/drawing/2014/main" id="{5EF09D5D-0F90-4C31-A763-02EA79CC1C18}"/>
              </a:ext>
            </a:extLst>
          </p:cNvPr>
          <p:cNvSpPr>
            <a:spLocks noChangeShapeType="1"/>
          </p:cNvSpPr>
          <p:nvPr/>
        </p:nvSpPr>
        <p:spPr bwMode="auto">
          <a:xfrm flipH="1">
            <a:off x="4872038" y="1484313"/>
            <a:ext cx="57626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6" name="Arc 7">
            <a:extLst>
              <a:ext uri="{FF2B5EF4-FFF2-40B4-BE49-F238E27FC236}">
                <a16:creationId xmlns:a16="http://schemas.microsoft.com/office/drawing/2014/main" id="{22B4552C-213C-464F-BC44-4DF516D4CC94}"/>
              </a:ext>
            </a:extLst>
          </p:cNvPr>
          <p:cNvSpPr>
            <a:spLocks/>
          </p:cNvSpPr>
          <p:nvPr/>
        </p:nvSpPr>
        <p:spPr bwMode="auto">
          <a:xfrm rot="10800000" flipH="1" flipV="1">
            <a:off x="4872039" y="1700213"/>
            <a:ext cx="287337" cy="215900"/>
          </a:xfrm>
          <a:custGeom>
            <a:avLst/>
            <a:gdLst>
              <a:gd name="T0" fmla="*/ 0 w 21600"/>
              <a:gd name="T1" fmla="*/ 0 h 21600"/>
              <a:gd name="T2" fmla="*/ 676401908 w 21600"/>
              <a:gd name="T3" fmla="*/ 215600141 h 21600"/>
              <a:gd name="T4" fmla="*/ 0 w 21600"/>
              <a:gd name="T5" fmla="*/ 21560014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7" name="Line 8">
            <a:extLst>
              <a:ext uri="{FF2B5EF4-FFF2-40B4-BE49-F238E27FC236}">
                <a16:creationId xmlns:a16="http://schemas.microsoft.com/office/drawing/2014/main" id="{FF704588-5A6E-456A-926B-C6797A589D88}"/>
              </a:ext>
            </a:extLst>
          </p:cNvPr>
          <p:cNvSpPr>
            <a:spLocks noChangeShapeType="1"/>
          </p:cNvSpPr>
          <p:nvPr/>
        </p:nvSpPr>
        <p:spPr bwMode="auto">
          <a:xfrm flipH="1">
            <a:off x="7896226" y="3284538"/>
            <a:ext cx="576263"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8" name="Arc 9">
            <a:extLst>
              <a:ext uri="{FF2B5EF4-FFF2-40B4-BE49-F238E27FC236}">
                <a16:creationId xmlns:a16="http://schemas.microsoft.com/office/drawing/2014/main" id="{83604BCD-500E-48E5-8BB0-1FC377156397}"/>
              </a:ext>
            </a:extLst>
          </p:cNvPr>
          <p:cNvSpPr>
            <a:spLocks/>
          </p:cNvSpPr>
          <p:nvPr/>
        </p:nvSpPr>
        <p:spPr bwMode="auto">
          <a:xfrm rot="10800000" flipH="1" flipV="1">
            <a:off x="7896225" y="3500438"/>
            <a:ext cx="287338" cy="215900"/>
          </a:xfrm>
          <a:custGeom>
            <a:avLst/>
            <a:gdLst>
              <a:gd name="T0" fmla="*/ 0 w 21600"/>
              <a:gd name="T1" fmla="*/ 0 h 21600"/>
              <a:gd name="T2" fmla="*/ 676411499 w 21600"/>
              <a:gd name="T3" fmla="*/ 215600141 h 21600"/>
              <a:gd name="T4" fmla="*/ 0 w 21600"/>
              <a:gd name="T5" fmla="*/ 21560014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9" name="Oval 10">
            <a:extLst>
              <a:ext uri="{FF2B5EF4-FFF2-40B4-BE49-F238E27FC236}">
                <a16:creationId xmlns:a16="http://schemas.microsoft.com/office/drawing/2014/main" id="{A965E958-1312-46C1-8B75-CA8E306D4C81}"/>
              </a:ext>
            </a:extLst>
          </p:cNvPr>
          <p:cNvSpPr>
            <a:spLocks noChangeArrowheads="1"/>
          </p:cNvSpPr>
          <p:nvPr/>
        </p:nvSpPr>
        <p:spPr bwMode="auto">
          <a:xfrm>
            <a:off x="6886576" y="4581525"/>
            <a:ext cx="936625" cy="865188"/>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en-US" altLang="en-US"/>
          </a:p>
        </p:txBody>
      </p:sp>
      <p:sp>
        <p:nvSpPr>
          <p:cNvPr id="7180" name="Line 11">
            <a:extLst>
              <a:ext uri="{FF2B5EF4-FFF2-40B4-BE49-F238E27FC236}">
                <a16:creationId xmlns:a16="http://schemas.microsoft.com/office/drawing/2014/main" id="{B8CA2C3A-A107-42F0-A2A0-76DE4008D6FE}"/>
              </a:ext>
            </a:extLst>
          </p:cNvPr>
          <p:cNvSpPr>
            <a:spLocks noChangeShapeType="1"/>
          </p:cNvSpPr>
          <p:nvPr/>
        </p:nvSpPr>
        <p:spPr bwMode="auto">
          <a:xfrm>
            <a:off x="7175501" y="4797425"/>
            <a:ext cx="35877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1" name="Arc 12">
            <a:extLst>
              <a:ext uri="{FF2B5EF4-FFF2-40B4-BE49-F238E27FC236}">
                <a16:creationId xmlns:a16="http://schemas.microsoft.com/office/drawing/2014/main" id="{6F87A5BD-6BDF-482C-B150-252A9791CAF9}"/>
              </a:ext>
            </a:extLst>
          </p:cNvPr>
          <p:cNvSpPr>
            <a:spLocks/>
          </p:cNvSpPr>
          <p:nvPr/>
        </p:nvSpPr>
        <p:spPr bwMode="auto">
          <a:xfrm rot="10800000" flipV="1">
            <a:off x="7423151" y="5013326"/>
            <a:ext cx="144463" cy="288925"/>
          </a:xfrm>
          <a:custGeom>
            <a:avLst/>
            <a:gdLst>
              <a:gd name="T0" fmla="*/ 0 w 21600"/>
              <a:gd name="T1" fmla="*/ 0 h 21600"/>
              <a:gd name="T2" fmla="*/ 43218030 w 21600"/>
              <a:gd name="T3" fmla="*/ 691479244 h 21600"/>
              <a:gd name="T4" fmla="*/ 0 w 21600"/>
              <a:gd name="T5" fmla="*/ 6914792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2" name="Rectangle 13">
            <a:extLst>
              <a:ext uri="{FF2B5EF4-FFF2-40B4-BE49-F238E27FC236}">
                <a16:creationId xmlns:a16="http://schemas.microsoft.com/office/drawing/2014/main" id="{A2C0B39A-3A9E-4056-8C6B-C05AEB228341}"/>
              </a:ext>
            </a:extLst>
          </p:cNvPr>
          <p:cNvSpPr>
            <a:spLocks noChangeArrowheads="1"/>
          </p:cNvSpPr>
          <p:nvPr/>
        </p:nvSpPr>
        <p:spPr bwMode="auto">
          <a:xfrm>
            <a:off x="7423150" y="1411287"/>
            <a:ext cx="3520895" cy="12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spcBef>
                <a:spcPct val="20000"/>
              </a:spcBef>
              <a:buClr>
                <a:schemeClr val="folHlink"/>
              </a:buClr>
              <a:buSzPct val="60000"/>
              <a:buFont typeface="Wingdings" panose="05000000000000000000" pitchFamily="2" charset="2"/>
              <a:buChar char="n"/>
            </a:pPr>
            <a:r>
              <a:rPr lang="en-US" altLang="en-US" sz="2800" dirty="0"/>
              <a:t>Can’t just join wires together</a:t>
            </a:r>
          </a:p>
          <a:p>
            <a:pPr lvl="1" algn="l" eaLnBrk="1" hangingPunct="1">
              <a:spcBef>
                <a:spcPct val="20000"/>
              </a:spcBef>
              <a:buClr>
                <a:schemeClr val="hlink"/>
              </a:buClr>
              <a:buSzPct val="55000"/>
              <a:buFont typeface="Wingdings" panose="05000000000000000000" pitchFamily="2" charset="2"/>
              <a:buChar char="n"/>
            </a:pPr>
            <a:r>
              <a:rPr lang="en-AU" altLang="en-US" sz="2400" dirty="0"/>
              <a:t>Use multiplexers</a:t>
            </a:r>
          </a:p>
        </p:txBody>
      </p:sp>
      <p:sp>
        <p:nvSpPr>
          <p:cNvPr id="2" name="Slide Number Placeholder 1">
            <a:extLst>
              <a:ext uri="{FF2B5EF4-FFF2-40B4-BE49-F238E27FC236}">
                <a16:creationId xmlns:a16="http://schemas.microsoft.com/office/drawing/2014/main" id="{3A5D53D1-52D7-4906-A4B4-B41C0FEC0FC0}"/>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5" descr="f04-02-P374493">
            <a:extLst>
              <a:ext uri="{FF2B5EF4-FFF2-40B4-BE49-F238E27FC236}">
                <a16:creationId xmlns:a16="http://schemas.microsoft.com/office/drawing/2014/main" id="{2C3EEEC5-84C2-4F96-B50F-8B332E9C3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22" y="1178943"/>
            <a:ext cx="7007225" cy="490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2">
            <a:extLst>
              <a:ext uri="{FF2B5EF4-FFF2-40B4-BE49-F238E27FC236}">
                <a16:creationId xmlns:a16="http://schemas.microsoft.com/office/drawing/2014/main" id="{06E73296-BB1B-4906-B353-1BD1F9B76320}"/>
              </a:ext>
            </a:extLst>
          </p:cNvPr>
          <p:cNvSpPr>
            <a:spLocks noGrp="1" noChangeArrowheads="1"/>
          </p:cNvSpPr>
          <p:nvPr>
            <p:ph type="title"/>
          </p:nvPr>
        </p:nvSpPr>
        <p:spPr>
          <a:xfrm>
            <a:off x="1517443" y="439851"/>
            <a:ext cx="9520158" cy="1049235"/>
          </a:xfrm>
        </p:spPr>
        <p:txBody>
          <a:bodyPr/>
          <a:lstStyle/>
          <a:p>
            <a:pPr eaLnBrk="1" hangingPunct="1"/>
            <a:r>
              <a:rPr lang="en-US" altLang="en-US" dirty="0"/>
              <a:t>Control</a:t>
            </a:r>
            <a:endParaRPr lang="en-AU" altLang="en-US" dirty="0"/>
          </a:p>
        </p:txBody>
      </p:sp>
      <p:sp>
        <p:nvSpPr>
          <p:cNvPr id="2" name="Slide Number Placeholder 1">
            <a:extLst>
              <a:ext uri="{FF2B5EF4-FFF2-40B4-BE49-F238E27FC236}">
                <a16:creationId xmlns:a16="http://schemas.microsoft.com/office/drawing/2014/main" id="{4676A8AB-2931-4E0F-82A7-D86BCDA2FBF2}"/>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BD9A9F78-1DE6-42B5-AC92-90DE3EC55982}"/>
              </a:ext>
            </a:extLst>
          </p:cNvPr>
          <p:cNvSpPr>
            <a:spLocks noGrp="1" noChangeArrowheads="1"/>
          </p:cNvSpPr>
          <p:nvPr>
            <p:ph type="title"/>
          </p:nvPr>
        </p:nvSpPr>
        <p:spPr/>
        <p:txBody>
          <a:bodyPr/>
          <a:lstStyle/>
          <a:p>
            <a:pPr eaLnBrk="1" hangingPunct="1"/>
            <a:r>
              <a:rPr lang="en-US" altLang="en-US"/>
              <a:t>Logic Design Basics</a:t>
            </a:r>
            <a:endParaRPr lang="en-AU" altLang="en-US"/>
          </a:p>
        </p:txBody>
      </p:sp>
      <p:sp>
        <p:nvSpPr>
          <p:cNvPr id="9220" name="Text Box 3">
            <a:extLst>
              <a:ext uri="{FF2B5EF4-FFF2-40B4-BE49-F238E27FC236}">
                <a16:creationId xmlns:a16="http://schemas.microsoft.com/office/drawing/2014/main" id="{4EF6492B-D93C-47F4-B318-27AACCD47A82}"/>
              </a:ext>
            </a:extLst>
          </p:cNvPr>
          <p:cNvSpPr txBox="1">
            <a:spLocks noChangeArrowheads="1"/>
          </p:cNvSpPr>
          <p:nvPr/>
        </p:nvSpPr>
        <p:spPr bwMode="auto">
          <a:xfrm rot="5400000">
            <a:off x="8811419" y="1489869"/>
            <a:ext cx="33464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solidFill>
                  <a:schemeClr val="folHlink"/>
                </a:solidFill>
              </a:rPr>
              <a:t>§4.2 Logic Design Conventions</a:t>
            </a:r>
          </a:p>
        </p:txBody>
      </p:sp>
      <p:sp>
        <p:nvSpPr>
          <p:cNvPr id="9221" name="Rectangle 4">
            <a:extLst>
              <a:ext uri="{FF2B5EF4-FFF2-40B4-BE49-F238E27FC236}">
                <a16:creationId xmlns:a16="http://schemas.microsoft.com/office/drawing/2014/main" id="{C59559D7-2BCF-43F5-B17B-0AD4FCE6F77F}"/>
              </a:ext>
            </a:extLst>
          </p:cNvPr>
          <p:cNvSpPr>
            <a:spLocks noGrp="1" noChangeArrowheads="1"/>
          </p:cNvSpPr>
          <p:nvPr>
            <p:ph type="body" idx="1"/>
          </p:nvPr>
        </p:nvSpPr>
        <p:spPr/>
        <p:txBody>
          <a:bodyPr>
            <a:normAutofit fontScale="92500" lnSpcReduction="10000"/>
          </a:bodyPr>
          <a:lstStyle/>
          <a:p>
            <a:pPr eaLnBrk="1" hangingPunct="1"/>
            <a:r>
              <a:rPr lang="en-US" altLang="en-US"/>
              <a:t>Information encoded in binary</a:t>
            </a:r>
          </a:p>
          <a:p>
            <a:pPr lvl="1" eaLnBrk="1" hangingPunct="1"/>
            <a:r>
              <a:rPr lang="en-US" altLang="en-US"/>
              <a:t>Low voltage = 0, High voltage = 1</a:t>
            </a:r>
          </a:p>
          <a:p>
            <a:pPr lvl="1" eaLnBrk="1" hangingPunct="1"/>
            <a:r>
              <a:rPr lang="en-US" altLang="en-US"/>
              <a:t>One wire per bit</a:t>
            </a:r>
          </a:p>
          <a:p>
            <a:pPr lvl="1" eaLnBrk="1" hangingPunct="1"/>
            <a:r>
              <a:rPr lang="en-US" altLang="en-US"/>
              <a:t>Multi-bit data encoded on multi-wire buses</a:t>
            </a:r>
          </a:p>
          <a:p>
            <a:pPr eaLnBrk="1" hangingPunct="1"/>
            <a:r>
              <a:rPr lang="en-US" altLang="en-US"/>
              <a:t>Combinational element</a:t>
            </a:r>
          </a:p>
          <a:p>
            <a:pPr lvl="1" eaLnBrk="1" hangingPunct="1"/>
            <a:r>
              <a:rPr lang="en-US" altLang="en-US"/>
              <a:t>Operate on data</a:t>
            </a:r>
          </a:p>
          <a:p>
            <a:pPr lvl="1" eaLnBrk="1" hangingPunct="1"/>
            <a:r>
              <a:rPr lang="en-US" altLang="en-US"/>
              <a:t>Output is a function of input</a:t>
            </a:r>
          </a:p>
          <a:p>
            <a:pPr eaLnBrk="1" hangingPunct="1"/>
            <a:r>
              <a:rPr lang="en-US" altLang="en-US"/>
              <a:t>State (sequential) elements</a:t>
            </a:r>
          </a:p>
          <a:p>
            <a:pPr lvl="1" eaLnBrk="1" hangingPunct="1"/>
            <a:r>
              <a:rPr lang="en-US" altLang="en-US"/>
              <a:t>Store information</a:t>
            </a:r>
          </a:p>
        </p:txBody>
      </p:sp>
      <p:sp>
        <p:nvSpPr>
          <p:cNvPr id="2" name="Slide Number Placeholder 1">
            <a:extLst>
              <a:ext uri="{FF2B5EF4-FFF2-40B4-BE49-F238E27FC236}">
                <a16:creationId xmlns:a16="http://schemas.microsoft.com/office/drawing/2014/main" id="{8372DB4D-0DC2-45D5-A5FE-BEBFDF2BE146}"/>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BA6CA698-2A7A-44B4-87ED-C274AE1837B3}"/>
              </a:ext>
            </a:extLst>
          </p:cNvPr>
          <p:cNvSpPr>
            <a:spLocks noGrp="1" noChangeArrowheads="1"/>
          </p:cNvSpPr>
          <p:nvPr>
            <p:ph type="title"/>
          </p:nvPr>
        </p:nvSpPr>
        <p:spPr>
          <a:xfrm>
            <a:off x="1534696" y="144211"/>
            <a:ext cx="9520158" cy="1049235"/>
          </a:xfrm>
        </p:spPr>
        <p:txBody>
          <a:bodyPr/>
          <a:lstStyle/>
          <a:p>
            <a:pPr eaLnBrk="1" hangingPunct="1"/>
            <a:r>
              <a:rPr lang="en-US" altLang="en-US" dirty="0"/>
              <a:t>Combinational Elements</a:t>
            </a:r>
            <a:endParaRPr lang="en-AU" altLang="en-US" dirty="0"/>
          </a:p>
        </p:txBody>
      </p:sp>
      <p:sp>
        <p:nvSpPr>
          <p:cNvPr id="10244" name="Rectangle 3">
            <a:extLst>
              <a:ext uri="{FF2B5EF4-FFF2-40B4-BE49-F238E27FC236}">
                <a16:creationId xmlns:a16="http://schemas.microsoft.com/office/drawing/2014/main" id="{7C1B78C4-6720-4584-99A1-5CBE342FF5C7}"/>
              </a:ext>
            </a:extLst>
          </p:cNvPr>
          <p:cNvSpPr>
            <a:spLocks noGrp="1" noChangeArrowheads="1"/>
          </p:cNvSpPr>
          <p:nvPr>
            <p:ph type="body" idx="1"/>
          </p:nvPr>
        </p:nvSpPr>
        <p:spPr>
          <a:xfrm>
            <a:off x="2208214" y="1412875"/>
            <a:ext cx="3101975" cy="1295400"/>
          </a:xfrm>
        </p:spPr>
        <p:txBody>
          <a:bodyPr/>
          <a:lstStyle/>
          <a:p>
            <a:pPr eaLnBrk="1" hangingPunct="1"/>
            <a:r>
              <a:rPr lang="en-US" altLang="en-US"/>
              <a:t>AND-gate</a:t>
            </a:r>
          </a:p>
          <a:p>
            <a:pPr lvl="1" eaLnBrk="1" hangingPunct="1"/>
            <a:r>
              <a:rPr lang="en-US" altLang="en-US"/>
              <a:t>Y = A &amp; B</a:t>
            </a:r>
          </a:p>
        </p:txBody>
      </p:sp>
      <p:grpSp>
        <p:nvGrpSpPr>
          <p:cNvPr id="10245" name="Group 4">
            <a:extLst>
              <a:ext uri="{FF2B5EF4-FFF2-40B4-BE49-F238E27FC236}">
                <a16:creationId xmlns:a16="http://schemas.microsoft.com/office/drawing/2014/main" id="{CD23A80F-95B1-4D8D-A5E3-199FE388CFAC}"/>
              </a:ext>
            </a:extLst>
          </p:cNvPr>
          <p:cNvGrpSpPr>
            <a:grpSpLocks/>
          </p:cNvGrpSpPr>
          <p:nvPr/>
        </p:nvGrpSpPr>
        <p:grpSpPr bwMode="auto">
          <a:xfrm>
            <a:off x="2782888" y="2641600"/>
            <a:ext cx="1560512" cy="655638"/>
            <a:chOff x="249" y="2299"/>
            <a:chExt cx="983" cy="413"/>
          </a:xfrm>
        </p:grpSpPr>
        <p:grpSp>
          <p:nvGrpSpPr>
            <p:cNvPr id="10297" name="Group 5">
              <a:extLst>
                <a:ext uri="{FF2B5EF4-FFF2-40B4-BE49-F238E27FC236}">
                  <a16:creationId xmlns:a16="http://schemas.microsoft.com/office/drawing/2014/main" id="{E902BD5A-4785-4879-A20B-0763AD00D435}"/>
                </a:ext>
              </a:extLst>
            </p:cNvPr>
            <p:cNvGrpSpPr>
              <a:grpSpLocks/>
            </p:cNvGrpSpPr>
            <p:nvPr/>
          </p:nvGrpSpPr>
          <p:grpSpPr bwMode="auto">
            <a:xfrm>
              <a:off x="476" y="2387"/>
              <a:ext cx="544" cy="273"/>
              <a:chOff x="431" y="1888"/>
              <a:chExt cx="544" cy="273"/>
            </a:xfrm>
          </p:grpSpPr>
          <p:sp>
            <p:nvSpPr>
              <p:cNvPr id="10301" name="Arc 6">
                <a:extLst>
                  <a:ext uri="{FF2B5EF4-FFF2-40B4-BE49-F238E27FC236}">
                    <a16:creationId xmlns:a16="http://schemas.microsoft.com/office/drawing/2014/main" id="{F87133D5-D7D9-4903-8263-D75E85202B7E}"/>
                  </a:ext>
                </a:extLst>
              </p:cNvPr>
              <p:cNvSpPr>
                <a:spLocks/>
              </p:cNvSpPr>
              <p:nvPr/>
            </p:nvSpPr>
            <p:spPr bwMode="auto">
              <a:xfrm>
                <a:off x="701" y="1889"/>
                <a:ext cx="139" cy="272"/>
              </a:xfrm>
              <a:custGeom>
                <a:avLst/>
                <a:gdLst>
                  <a:gd name="T0" fmla="*/ 0 w 22080"/>
                  <a:gd name="T1" fmla="*/ 0 h 43200"/>
                  <a:gd name="T2" fmla="*/ 0 w 22080"/>
                  <a:gd name="T3" fmla="*/ 0 h 43200"/>
                  <a:gd name="T4" fmla="*/ 0 w 22080"/>
                  <a:gd name="T5" fmla="*/ 0 h 43200"/>
                  <a:gd name="T6" fmla="*/ 0 60000 65536"/>
                  <a:gd name="T7" fmla="*/ 0 60000 65536"/>
                  <a:gd name="T8" fmla="*/ 0 60000 65536"/>
                  <a:gd name="T9" fmla="*/ 0 w 22080"/>
                  <a:gd name="T10" fmla="*/ 0 h 43200"/>
                  <a:gd name="T11" fmla="*/ 22080 w 22080"/>
                  <a:gd name="T12" fmla="*/ 43200 h 43200"/>
                </a:gdLst>
                <a:ahLst/>
                <a:cxnLst>
                  <a:cxn ang="T6">
                    <a:pos x="T0" y="T1"/>
                  </a:cxn>
                  <a:cxn ang="T7">
                    <a:pos x="T2" y="T3"/>
                  </a:cxn>
                  <a:cxn ang="T8">
                    <a:pos x="T4" y="T5"/>
                  </a:cxn>
                </a:cxnLst>
                <a:rect l="T9" t="T10" r="T11" b="T12"/>
                <a:pathLst>
                  <a:path w="22080" h="43200" fill="none" extrusionOk="0">
                    <a:moveTo>
                      <a:pt x="479" y="0"/>
                    </a:moveTo>
                    <a:cubicBezTo>
                      <a:pt x="12409" y="0"/>
                      <a:pt x="22080" y="9670"/>
                      <a:pt x="22080" y="21600"/>
                    </a:cubicBezTo>
                    <a:cubicBezTo>
                      <a:pt x="22080" y="33529"/>
                      <a:pt x="12409" y="43200"/>
                      <a:pt x="480" y="43200"/>
                    </a:cubicBezTo>
                    <a:cubicBezTo>
                      <a:pt x="319" y="43200"/>
                      <a:pt x="159" y="43198"/>
                      <a:pt x="0" y="43194"/>
                    </a:cubicBezTo>
                  </a:path>
                  <a:path w="22080" h="43200" stroke="0" extrusionOk="0">
                    <a:moveTo>
                      <a:pt x="479" y="0"/>
                    </a:moveTo>
                    <a:cubicBezTo>
                      <a:pt x="12409" y="0"/>
                      <a:pt x="22080" y="9670"/>
                      <a:pt x="22080" y="21600"/>
                    </a:cubicBezTo>
                    <a:cubicBezTo>
                      <a:pt x="22080" y="33529"/>
                      <a:pt x="12409" y="43200"/>
                      <a:pt x="480" y="43200"/>
                    </a:cubicBezTo>
                    <a:cubicBezTo>
                      <a:pt x="319" y="43200"/>
                      <a:pt x="159" y="43198"/>
                      <a:pt x="0" y="43194"/>
                    </a:cubicBezTo>
                    <a:lnTo>
                      <a:pt x="480" y="21600"/>
                    </a:lnTo>
                    <a:lnTo>
                      <a:pt x="479"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02" name="Line 7">
                <a:extLst>
                  <a:ext uri="{FF2B5EF4-FFF2-40B4-BE49-F238E27FC236}">
                    <a16:creationId xmlns:a16="http://schemas.microsoft.com/office/drawing/2014/main" id="{88A179F5-4327-4C73-B495-5A523B81B255}"/>
                  </a:ext>
                </a:extLst>
              </p:cNvPr>
              <p:cNvSpPr>
                <a:spLocks noChangeShapeType="1"/>
              </p:cNvSpPr>
              <p:nvPr/>
            </p:nvSpPr>
            <p:spPr bwMode="auto">
              <a:xfrm>
                <a:off x="567" y="1888"/>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3" name="Line 8">
                <a:extLst>
                  <a:ext uri="{FF2B5EF4-FFF2-40B4-BE49-F238E27FC236}">
                    <a16:creationId xmlns:a16="http://schemas.microsoft.com/office/drawing/2014/main" id="{7EFC1BA4-D592-428A-96C4-3033CDA967D6}"/>
                  </a:ext>
                </a:extLst>
              </p:cNvPr>
              <p:cNvSpPr>
                <a:spLocks noChangeShapeType="1"/>
              </p:cNvSpPr>
              <p:nvPr/>
            </p:nvSpPr>
            <p:spPr bwMode="auto">
              <a:xfrm>
                <a:off x="567" y="1888"/>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4" name="Line 9">
                <a:extLst>
                  <a:ext uri="{FF2B5EF4-FFF2-40B4-BE49-F238E27FC236}">
                    <a16:creationId xmlns:a16="http://schemas.microsoft.com/office/drawing/2014/main" id="{385333A2-3E2D-474F-AD8B-B75E2D2356C4}"/>
                  </a:ext>
                </a:extLst>
              </p:cNvPr>
              <p:cNvSpPr>
                <a:spLocks noChangeShapeType="1"/>
              </p:cNvSpPr>
              <p:nvPr/>
            </p:nvSpPr>
            <p:spPr bwMode="auto">
              <a:xfrm>
                <a:off x="567" y="2160"/>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5" name="Line 10">
                <a:extLst>
                  <a:ext uri="{FF2B5EF4-FFF2-40B4-BE49-F238E27FC236}">
                    <a16:creationId xmlns:a16="http://schemas.microsoft.com/office/drawing/2014/main" id="{38608625-A76D-42B6-8BDC-8E6C376437B9}"/>
                  </a:ext>
                </a:extLst>
              </p:cNvPr>
              <p:cNvSpPr>
                <a:spLocks noChangeShapeType="1"/>
              </p:cNvSpPr>
              <p:nvPr/>
            </p:nvSpPr>
            <p:spPr bwMode="auto">
              <a:xfrm>
                <a:off x="431" y="1933"/>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6" name="Line 11">
                <a:extLst>
                  <a:ext uri="{FF2B5EF4-FFF2-40B4-BE49-F238E27FC236}">
                    <a16:creationId xmlns:a16="http://schemas.microsoft.com/office/drawing/2014/main" id="{79944AA5-652A-4185-B5C3-78F4E58A4ADD}"/>
                  </a:ext>
                </a:extLst>
              </p:cNvPr>
              <p:cNvSpPr>
                <a:spLocks noChangeShapeType="1"/>
              </p:cNvSpPr>
              <p:nvPr/>
            </p:nvSpPr>
            <p:spPr bwMode="auto">
              <a:xfrm>
                <a:off x="431" y="2115"/>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7" name="Line 12">
                <a:extLst>
                  <a:ext uri="{FF2B5EF4-FFF2-40B4-BE49-F238E27FC236}">
                    <a16:creationId xmlns:a16="http://schemas.microsoft.com/office/drawing/2014/main" id="{95BF0C09-99A9-47B1-9C0E-FEA4868FB027}"/>
                  </a:ext>
                </a:extLst>
              </p:cNvPr>
              <p:cNvSpPr>
                <a:spLocks noChangeShapeType="1"/>
              </p:cNvSpPr>
              <p:nvPr/>
            </p:nvSpPr>
            <p:spPr bwMode="auto">
              <a:xfrm>
                <a:off x="839" y="2024"/>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98" name="Text Box 13">
              <a:extLst>
                <a:ext uri="{FF2B5EF4-FFF2-40B4-BE49-F238E27FC236}">
                  <a16:creationId xmlns:a16="http://schemas.microsoft.com/office/drawing/2014/main" id="{B34C4354-0D13-4413-BE5A-19734355103F}"/>
                </a:ext>
              </a:extLst>
            </p:cNvPr>
            <p:cNvSpPr txBox="1">
              <a:spLocks noChangeArrowheads="1"/>
            </p:cNvSpPr>
            <p:nvPr/>
          </p:nvSpPr>
          <p:spPr bwMode="auto">
            <a:xfrm>
              <a:off x="249" y="2299"/>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A</a:t>
              </a:r>
              <a:endParaRPr lang="en-AU" altLang="en-US" sz="1800"/>
            </a:p>
          </p:txBody>
        </p:sp>
        <p:sp>
          <p:nvSpPr>
            <p:cNvPr id="10299" name="Text Box 14">
              <a:extLst>
                <a:ext uri="{FF2B5EF4-FFF2-40B4-BE49-F238E27FC236}">
                  <a16:creationId xmlns:a16="http://schemas.microsoft.com/office/drawing/2014/main" id="{B0A6BD03-93D9-4587-A4D3-D6B31E4107CB}"/>
                </a:ext>
              </a:extLst>
            </p:cNvPr>
            <p:cNvSpPr txBox="1">
              <a:spLocks noChangeArrowheads="1"/>
            </p:cNvSpPr>
            <p:nvPr/>
          </p:nvSpPr>
          <p:spPr bwMode="auto">
            <a:xfrm>
              <a:off x="249" y="2481"/>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B</a:t>
              </a:r>
              <a:endParaRPr lang="en-AU" altLang="en-US" sz="1800"/>
            </a:p>
          </p:txBody>
        </p:sp>
        <p:sp>
          <p:nvSpPr>
            <p:cNvPr id="10300" name="Text Box 15">
              <a:extLst>
                <a:ext uri="{FF2B5EF4-FFF2-40B4-BE49-F238E27FC236}">
                  <a16:creationId xmlns:a16="http://schemas.microsoft.com/office/drawing/2014/main" id="{D24490C8-135A-421A-8CF2-69FE20CEC56A}"/>
                </a:ext>
              </a:extLst>
            </p:cNvPr>
            <p:cNvSpPr txBox="1">
              <a:spLocks noChangeArrowheads="1"/>
            </p:cNvSpPr>
            <p:nvPr/>
          </p:nvSpPr>
          <p:spPr bwMode="auto">
            <a:xfrm>
              <a:off x="1020" y="2390"/>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Y</a:t>
              </a:r>
              <a:endParaRPr lang="en-AU" altLang="en-US" sz="1800"/>
            </a:p>
          </p:txBody>
        </p:sp>
      </p:grpSp>
      <p:grpSp>
        <p:nvGrpSpPr>
          <p:cNvPr id="10246" name="Group 16">
            <a:extLst>
              <a:ext uri="{FF2B5EF4-FFF2-40B4-BE49-F238E27FC236}">
                <a16:creationId xmlns:a16="http://schemas.microsoft.com/office/drawing/2014/main" id="{6F480AC0-ED51-453E-99E4-1A43CA462615}"/>
              </a:ext>
            </a:extLst>
          </p:cNvPr>
          <p:cNvGrpSpPr>
            <a:grpSpLocks/>
          </p:cNvGrpSpPr>
          <p:nvPr/>
        </p:nvGrpSpPr>
        <p:grpSpPr bwMode="auto">
          <a:xfrm>
            <a:off x="3071813" y="4868863"/>
            <a:ext cx="1416050" cy="1308100"/>
            <a:chOff x="113" y="2840"/>
            <a:chExt cx="892" cy="824"/>
          </a:xfrm>
        </p:grpSpPr>
        <p:sp>
          <p:nvSpPr>
            <p:cNvPr id="10282" name="Line 17">
              <a:extLst>
                <a:ext uri="{FF2B5EF4-FFF2-40B4-BE49-F238E27FC236}">
                  <a16:creationId xmlns:a16="http://schemas.microsoft.com/office/drawing/2014/main" id="{38C79129-A2C9-4DF2-8566-E3CEFD2ECA14}"/>
                </a:ext>
              </a:extLst>
            </p:cNvPr>
            <p:cNvSpPr>
              <a:spLocks noChangeShapeType="1"/>
            </p:cNvSpPr>
            <p:nvPr/>
          </p:nvSpPr>
          <p:spPr bwMode="auto">
            <a:xfrm>
              <a:off x="340" y="2976"/>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83" name="Line 18">
              <a:extLst>
                <a:ext uri="{FF2B5EF4-FFF2-40B4-BE49-F238E27FC236}">
                  <a16:creationId xmlns:a16="http://schemas.microsoft.com/office/drawing/2014/main" id="{45D3E806-A6B7-4529-9BD7-CC906E87F6D8}"/>
                </a:ext>
              </a:extLst>
            </p:cNvPr>
            <p:cNvSpPr>
              <a:spLocks noChangeShapeType="1"/>
            </p:cNvSpPr>
            <p:nvPr/>
          </p:nvSpPr>
          <p:spPr bwMode="auto">
            <a:xfrm>
              <a:off x="340" y="3158"/>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84" name="Line 19">
              <a:extLst>
                <a:ext uri="{FF2B5EF4-FFF2-40B4-BE49-F238E27FC236}">
                  <a16:creationId xmlns:a16="http://schemas.microsoft.com/office/drawing/2014/main" id="{76404B44-E31A-427D-8054-72E49F6008E2}"/>
                </a:ext>
              </a:extLst>
            </p:cNvPr>
            <p:cNvSpPr>
              <a:spLocks noChangeShapeType="1"/>
            </p:cNvSpPr>
            <p:nvPr/>
          </p:nvSpPr>
          <p:spPr bwMode="auto">
            <a:xfrm>
              <a:off x="657" y="3067"/>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85" name="Text Box 20">
              <a:extLst>
                <a:ext uri="{FF2B5EF4-FFF2-40B4-BE49-F238E27FC236}">
                  <a16:creationId xmlns:a16="http://schemas.microsoft.com/office/drawing/2014/main" id="{6A59AAB3-35F1-4457-808A-1F773E801133}"/>
                </a:ext>
              </a:extLst>
            </p:cNvPr>
            <p:cNvSpPr txBox="1">
              <a:spLocks noChangeArrowheads="1"/>
            </p:cNvSpPr>
            <p:nvPr/>
          </p:nvSpPr>
          <p:spPr bwMode="auto">
            <a:xfrm>
              <a:off x="113" y="2843"/>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I0</a:t>
              </a:r>
              <a:endParaRPr lang="en-AU" altLang="en-US" sz="1800"/>
            </a:p>
          </p:txBody>
        </p:sp>
        <p:sp>
          <p:nvSpPr>
            <p:cNvPr id="10286" name="Text Box 21">
              <a:extLst>
                <a:ext uri="{FF2B5EF4-FFF2-40B4-BE49-F238E27FC236}">
                  <a16:creationId xmlns:a16="http://schemas.microsoft.com/office/drawing/2014/main" id="{B82083E0-8BD9-427E-9EFB-F585C5528566}"/>
                </a:ext>
              </a:extLst>
            </p:cNvPr>
            <p:cNvSpPr txBox="1">
              <a:spLocks noChangeArrowheads="1"/>
            </p:cNvSpPr>
            <p:nvPr/>
          </p:nvSpPr>
          <p:spPr bwMode="auto">
            <a:xfrm>
              <a:off x="113" y="3025"/>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I1</a:t>
              </a:r>
              <a:endParaRPr lang="en-AU" altLang="en-US" sz="1800"/>
            </a:p>
          </p:txBody>
        </p:sp>
        <p:sp>
          <p:nvSpPr>
            <p:cNvPr id="10287" name="Text Box 22">
              <a:extLst>
                <a:ext uri="{FF2B5EF4-FFF2-40B4-BE49-F238E27FC236}">
                  <a16:creationId xmlns:a16="http://schemas.microsoft.com/office/drawing/2014/main" id="{CBE8E29A-B4FE-4591-A899-7B9B45820D0F}"/>
                </a:ext>
              </a:extLst>
            </p:cNvPr>
            <p:cNvSpPr txBox="1">
              <a:spLocks noChangeArrowheads="1"/>
            </p:cNvSpPr>
            <p:nvPr/>
          </p:nvSpPr>
          <p:spPr bwMode="auto">
            <a:xfrm>
              <a:off x="793" y="293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Y</a:t>
              </a:r>
              <a:endParaRPr lang="en-AU" altLang="en-US" sz="1800"/>
            </a:p>
          </p:txBody>
        </p:sp>
        <p:sp>
          <p:nvSpPr>
            <p:cNvPr id="10288" name="Line 23">
              <a:extLst>
                <a:ext uri="{FF2B5EF4-FFF2-40B4-BE49-F238E27FC236}">
                  <a16:creationId xmlns:a16="http://schemas.microsoft.com/office/drawing/2014/main" id="{EFC941E8-7209-41C8-92E8-1935AC25BC52}"/>
                </a:ext>
              </a:extLst>
            </p:cNvPr>
            <p:cNvSpPr>
              <a:spLocks noChangeShapeType="1"/>
            </p:cNvSpPr>
            <p:nvPr/>
          </p:nvSpPr>
          <p:spPr bwMode="auto">
            <a:xfrm>
              <a:off x="476" y="2931"/>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9" name="Arc 24">
              <a:extLst>
                <a:ext uri="{FF2B5EF4-FFF2-40B4-BE49-F238E27FC236}">
                  <a16:creationId xmlns:a16="http://schemas.microsoft.com/office/drawing/2014/main" id="{9E6DF984-FD95-4007-9326-31FD96062AF1}"/>
                </a:ext>
              </a:extLst>
            </p:cNvPr>
            <p:cNvSpPr>
              <a:spLocks/>
            </p:cNvSpPr>
            <p:nvPr/>
          </p:nvSpPr>
          <p:spPr bwMode="auto">
            <a:xfrm>
              <a:off x="567" y="2840"/>
              <a:ext cx="90" cy="9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90" name="Arc 25">
              <a:extLst>
                <a:ext uri="{FF2B5EF4-FFF2-40B4-BE49-F238E27FC236}">
                  <a16:creationId xmlns:a16="http://schemas.microsoft.com/office/drawing/2014/main" id="{CCCAA841-39EC-40CE-AAC3-F4295CE25900}"/>
                </a:ext>
              </a:extLst>
            </p:cNvPr>
            <p:cNvSpPr>
              <a:spLocks/>
            </p:cNvSpPr>
            <p:nvPr/>
          </p:nvSpPr>
          <p:spPr bwMode="auto">
            <a:xfrm flipH="1">
              <a:off x="476" y="2840"/>
              <a:ext cx="90" cy="9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91" name="Arc 26">
              <a:extLst>
                <a:ext uri="{FF2B5EF4-FFF2-40B4-BE49-F238E27FC236}">
                  <a16:creationId xmlns:a16="http://schemas.microsoft.com/office/drawing/2014/main" id="{100CC258-A4D9-48E0-9323-AF1538EF4AFC}"/>
                </a:ext>
              </a:extLst>
            </p:cNvPr>
            <p:cNvSpPr>
              <a:spLocks/>
            </p:cNvSpPr>
            <p:nvPr/>
          </p:nvSpPr>
          <p:spPr bwMode="auto">
            <a:xfrm flipV="1">
              <a:off x="567" y="3203"/>
              <a:ext cx="90" cy="9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92" name="Arc 27">
              <a:extLst>
                <a:ext uri="{FF2B5EF4-FFF2-40B4-BE49-F238E27FC236}">
                  <a16:creationId xmlns:a16="http://schemas.microsoft.com/office/drawing/2014/main" id="{40D15962-F49A-426E-B4A1-94A6723592C7}"/>
                </a:ext>
              </a:extLst>
            </p:cNvPr>
            <p:cNvSpPr>
              <a:spLocks/>
            </p:cNvSpPr>
            <p:nvPr/>
          </p:nvSpPr>
          <p:spPr bwMode="auto">
            <a:xfrm flipH="1" flipV="1">
              <a:off x="476" y="3203"/>
              <a:ext cx="90" cy="9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93" name="Line 28">
              <a:extLst>
                <a:ext uri="{FF2B5EF4-FFF2-40B4-BE49-F238E27FC236}">
                  <a16:creationId xmlns:a16="http://schemas.microsoft.com/office/drawing/2014/main" id="{C1D93A5A-598C-40BD-8C26-7FDA1AFE5DE7}"/>
                </a:ext>
              </a:extLst>
            </p:cNvPr>
            <p:cNvSpPr>
              <a:spLocks noChangeShapeType="1"/>
            </p:cNvSpPr>
            <p:nvPr/>
          </p:nvSpPr>
          <p:spPr bwMode="auto">
            <a:xfrm>
              <a:off x="657" y="2931"/>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4" name="Text Box 29">
              <a:extLst>
                <a:ext uri="{FF2B5EF4-FFF2-40B4-BE49-F238E27FC236}">
                  <a16:creationId xmlns:a16="http://schemas.microsoft.com/office/drawing/2014/main" id="{CB941224-31F8-49CB-A98A-F756D8E5AE71}"/>
                </a:ext>
              </a:extLst>
            </p:cNvPr>
            <p:cNvSpPr txBox="1">
              <a:spLocks noChangeArrowheads="1"/>
            </p:cNvSpPr>
            <p:nvPr/>
          </p:nvSpPr>
          <p:spPr bwMode="auto">
            <a:xfrm>
              <a:off x="476" y="2840"/>
              <a:ext cx="181"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1400"/>
                <a:t>M</a:t>
              </a:r>
              <a:br>
                <a:rPr lang="en-US" altLang="en-US" sz="1400"/>
              </a:br>
              <a:r>
                <a:rPr lang="en-US" altLang="en-US" sz="1400"/>
                <a:t>u</a:t>
              </a:r>
              <a:br>
                <a:rPr lang="en-US" altLang="en-US" sz="1400"/>
              </a:br>
              <a:r>
                <a:rPr lang="en-US" altLang="en-US" sz="1400"/>
                <a:t>x</a:t>
              </a:r>
              <a:endParaRPr lang="en-AU" altLang="en-US" sz="1400"/>
            </a:p>
          </p:txBody>
        </p:sp>
        <p:sp>
          <p:nvSpPr>
            <p:cNvPr id="10295" name="Line 30">
              <a:extLst>
                <a:ext uri="{FF2B5EF4-FFF2-40B4-BE49-F238E27FC236}">
                  <a16:creationId xmlns:a16="http://schemas.microsoft.com/office/drawing/2014/main" id="{0EED4AF0-761E-4EE3-AA1D-630BD219FAB6}"/>
                </a:ext>
              </a:extLst>
            </p:cNvPr>
            <p:cNvSpPr>
              <a:spLocks noChangeShapeType="1"/>
            </p:cNvSpPr>
            <p:nvPr/>
          </p:nvSpPr>
          <p:spPr bwMode="auto">
            <a:xfrm flipV="1">
              <a:off x="567" y="3294"/>
              <a:ext cx="0"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6" name="Text Box 31">
              <a:extLst>
                <a:ext uri="{FF2B5EF4-FFF2-40B4-BE49-F238E27FC236}">
                  <a16:creationId xmlns:a16="http://schemas.microsoft.com/office/drawing/2014/main" id="{47382FC8-B02F-49CA-AE91-C05615556554}"/>
                </a:ext>
              </a:extLst>
            </p:cNvPr>
            <p:cNvSpPr txBox="1">
              <a:spLocks noChangeArrowheads="1"/>
            </p:cNvSpPr>
            <p:nvPr/>
          </p:nvSpPr>
          <p:spPr bwMode="auto">
            <a:xfrm>
              <a:off x="461" y="343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S</a:t>
              </a:r>
              <a:endParaRPr lang="en-AU" altLang="en-US" sz="1800"/>
            </a:p>
          </p:txBody>
        </p:sp>
      </p:grpSp>
      <p:sp>
        <p:nvSpPr>
          <p:cNvPr id="10247" name="Rectangle 32">
            <a:extLst>
              <a:ext uri="{FF2B5EF4-FFF2-40B4-BE49-F238E27FC236}">
                <a16:creationId xmlns:a16="http://schemas.microsoft.com/office/drawing/2014/main" id="{F008D795-E188-47F1-83FA-433D6ABB9301}"/>
              </a:ext>
            </a:extLst>
          </p:cNvPr>
          <p:cNvSpPr>
            <a:spLocks noChangeArrowheads="1"/>
          </p:cNvSpPr>
          <p:nvPr/>
        </p:nvSpPr>
        <p:spPr bwMode="auto">
          <a:xfrm>
            <a:off x="2208214" y="3644900"/>
            <a:ext cx="324008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spcBef>
                <a:spcPct val="20000"/>
              </a:spcBef>
              <a:buClr>
                <a:schemeClr val="folHlink"/>
              </a:buClr>
              <a:buSzPct val="60000"/>
              <a:buFont typeface="Wingdings" panose="05000000000000000000" pitchFamily="2" charset="2"/>
              <a:buChar char="n"/>
            </a:pPr>
            <a:r>
              <a:rPr lang="en-US" altLang="en-US" sz="3200"/>
              <a:t>Multiplexer</a:t>
            </a:r>
          </a:p>
          <a:p>
            <a:pPr lvl="1" algn="l" eaLnBrk="1" hangingPunct="1">
              <a:spcBef>
                <a:spcPct val="20000"/>
              </a:spcBef>
              <a:buClr>
                <a:schemeClr val="hlink"/>
              </a:buClr>
              <a:buSzPct val="55000"/>
              <a:buFont typeface="Wingdings" panose="05000000000000000000" pitchFamily="2" charset="2"/>
              <a:buChar char="n"/>
            </a:pPr>
            <a:r>
              <a:rPr lang="en-US" altLang="en-US" sz="2800"/>
              <a:t>Y = S ? I1 : I0</a:t>
            </a:r>
            <a:endParaRPr lang="en-AU" altLang="en-US" sz="2800"/>
          </a:p>
        </p:txBody>
      </p:sp>
      <p:grpSp>
        <p:nvGrpSpPr>
          <p:cNvPr id="10248" name="Group 33">
            <a:extLst>
              <a:ext uri="{FF2B5EF4-FFF2-40B4-BE49-F238E27FC236}">
                <a16:creationId xmlns:a16="http://schemas.microsoft.com/office/drawing/2014/main" id="{F7B54B34-88D8-4135-80CF-2F07D786030D}"/>
              </a:ext>
            </a:extLst>
          </p:cNvPr>
          <p:cNvGrpSpPr>
            <a:grpSpLocks/>
          </p:cNvGrpSpPr>
          <p:nvPr/>
        </p:nvGrpSpPr>
        <p:grpSpPr bwMode="auto">
          <a:xfrm>
            <a:off x="8616951" y="1484314"/>
            <a:ext cx="1604963" cy="1012825"/>
            <a:chOff x="1111" y="2659"/>
            <a:chExt cx="1011" cy="638"/>
          </a:xfrm>
        </p:grpSpPr>
        <p:sp>
          <p:nvSpPr>
            <p:cNvPr id="10268" name="Line 34">
              <a:extLst>
                <a:ext uri="{FF2B5EF4-FFF2-40B4-BE49-F238E27FC236}">
                  <a16:creationId xmlns:a16="http://schemas.microsoft.com/office/drawing/2014/main" id="{FA7D61C9-C5D0-4B90-BCB1-FD27EDAFD9C9}"/>
                </a:ext>
              </a:extLst>
            </p:cNvPr>
            <p:cNvSpPr>
              <a:spLocks noChangeShapeType="1"/>
            </p:cNvSpPr>
            <p:nvPr/>
          </p:nvSpPr>
          <p:spPr bwMode="auto">
            <a:xfrm>
              <a:off x="1338" y="2795"/>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9" name="Line 35">
              <a:extLst>
                <a:ext uri="{FF2B5EF4-FFF2-40B4-BE49-F238E27FC236}">
                  <a16:creationId xmlns:a16="http://schemas.microsoft.com/office/drawing/2014/main" id="{22031C6E-E1F6-402E-8A08-67B98EE2A929}"/>
                </a:ext>
              </a:extLst>
            </p:cNvPr>
            <p:cNvSpPr>
              <a:spLocks noChangeShapeType="1"/>
            </p:cNvSpPr>
            <p:nvPr/>
          </p:nvSpPr>
          <p:spPr bwMode="auto">
            <a:xfrm>
              <a:off x="1338" y="3158"/>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70" name="Line 36">
              <a:extLst>
                <a:ext uri="{FF2B5EF4-FFF2-40B4-BE49-F238E27FC236}">
                  <a16:creationId xmlns:a16="http://schemas.microsoft.com/office/drawing/2014/main" id="{39C72277-DAD8-4681-9847-C2C77474734C}"/>
                </a:ext>
              </a:extLst>
            </p:cNvPr>
            <p:cNvSpPr>
              <a:spLocks noChangeShapeType="1"/>
            </p:cNvSpPr>
            <p:nvPr/>
          </p:nvSpPr>
          <p:spPr bwMode="auto">
            <a:xfrm>
              <a:off x="1791" y="2976"/>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71" name="Text Box 37">
              <a:extLst>
                <a:ext uri="{FF2B5EF4-FFF2-40B4-BE49-F238E27FC236}">
                  <a16:creationId xmlns:a16="http://schemas.microsoft.com/office/drawing/2014/main" id="{EC1E374C-2813-4945-BD8F-52C73ED6C3A5}"/>
                </a:ext>
              </a:extLst>
            </p:cNvPr>
            <p:cNvSpPr txBox="1">
              <a:spLocks noChangeArrowheads="1"/>
            </p:cNvSpPr>
            <p:nvPr/>
          </p:nvSpPr>
          <p:spPr bwMode="auto">
            <a:xfrm>
              <a:off x="1111" y="2662"/>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A</a:t>
              </a:r>
              <a:endParaRPr lang="en-AU" altLang="en-US" sz="1800"/>
            </a:p>
          </p:txBody>
        </p:sp>
        <p:sp>
          <p:nvSpPr>
            <p:cNvPr id="10272" name="Text Box 38">
              <a:extLst>
                <a:ext uri="{FF2B5EF4-FFF2-40B4-BE49-F238E27FC236}">
                  <a16:creationId xmlns:a16="http://schemas.microsoft.com/office/drawing/2014/main" id="{8B41E0A4-52EF-4AE2-9167-92759449495C}"/>
                </a:ext>
              </a:extLst>
            </p:cNvPr>
            <p:cNvSpPr txBox="1">
              <a:spLocks noChangeArrowheads="1"/>
            </p:cNvSpPr>
            <p:nvPr/>
          </p:nvSpPr>
          <p:spPr bwMode="auto">
            <a:xfrm>
              <a:off x="1111" y="306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B</a:t>
              </a:r>
              <a:endParaRPr lang="en-AU" altLang="en-US" sz="1800"/>
            </a:p>
          </p:txBody>
        </p:sp>
        <p:sp>
          <p:nvSpPr>
            <p:cNvPr id="10273" name="Text Box 39">
              <a:extLst>
                <a:ext uri="{FF2B5EF4-FFF2-40B4-BE49-F238E27FC236}">
                  <a16:creationId xmlns:a16="http://schemas.microsoft.com/office/drawing/2014/main" id="{11A76A35-41DB-45E0-B127-80D495C99669}"/>
                </a:ext>
              </a:extLst>
            </p:cNvPr>
            <p:cNvSpPr txBox="1">
              <a:spLocks noChangeArrowheads="1"/>
            </p:cNvSpPr>
            <p:nvPr/>
          </p:nvSpPr>
          <p:spPr bwMode="auto">
            <a:xfrm>
              <a:off x="1910" y="284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Y</a:t>
              </a:r>
              <a:endParaRPr lang="en-AU" altLang="en-US" sz="1800"/>
            </a:p>
          </p:txBody>
        </p:sp>
        <p:sp>
          <p:nvSpPr>
            <p:cNvPr id="10274" name="Line 40">
              <a:extLst>
                <a:ext uri="{FF2B5EF4-FFF2-40B4-BE49-F238E27FC236}">
                  <a16:creationId xmlns:a16="http://schemas.microsoft.com/office/drawing/2014/main" id="{D9B517EC-48FD-4BAE-9C21-842FA403DFA0}"/>
                </a:ext>
              </a:extLst>
            </p:cNvPr>
            <p:cNvSpPr>
              <a:spLocks noChangeShapeType="1"/>
            </p:cNvSpPr>
            <p:nvPr/>
          </p:nvSpPr>
          <p:spPr bwMode="auto">
            <a:xfrm>
              <a:off x="1474" y="2659"/>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5" name="Line 41">
              <a:extLst>
                <a:ext uri="{FF2B5EF4-FFF2-40B4-BE49-F238E27FC236}">
                  <a16:creationId xmlns:a16="http://schemas.microsoft.com/office/drawing/2014/main" id="{67B0BAF4-A190-4BFC-BFF3-2B1424D9EC8D}"/>
                </a:ext>
              </a:extLst>
            </p:cNvPr>
            <p:cNvSpPr>
              <a:spLocks noChangeShapeType="1"/>
            </p:cNvSpPr>
            <p:nvPr/>
          </p:nvSpPr>
          <p:spPr bwMode="auto">
            <a:xfrm>
              <a:off x="1474" y="3067"/>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6" name="Line 42">
              <a:extLst>
                <a:ext uri="{FF2B5EF4-FFF2-40B4-BE49-F238E27FC236}">
                  <a16:creationId xmlns:a16="http://schemas.microsoft.com/office/drawing/2014/main" id="{2DCA51FC-A5C7-4A04-8B0D-3F51E67B990F}"/>
                </a:ext>
              </a:extLst>
            </p:cNvPr>
            <p:cNvSpPr>
              <a:spLocks noChangeShapeType="1"/>
            </p:cNvSpPr>
            <p:nvPr/>
          </p:nvSpPr>
          <p:spPr bwMode="auto">
            <a:xfrm>
              <a:off x="1474" y="2886"/>
              <a:ext cx="91"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7" name="Line 43">
              <a:extLst>
                <a:ext uri="{FF2B5EF4-FFF2-40B4-BE49-F238E27FC236}">
                  <a16:creationId xmlns:a16="http://schemas.microsoft.com/office/drawing/2014/main" id="{FE7853F5-E834-4413-A5CF-732148666587}"/>
                </a:ext>
              </a:extLst>
            </p:cNvPr>
            <p:cNvSpPr>
              <a:spLocks noChangeShapeType="1"/>
            </p:cNvSpPr>
            <p:nvPr/>
          </p:nvSpPr>
          <p:spPr bwMode="auto">
            <a:xfrm flipH="1">
              <a:off x="1474" y="2976"/>
              <a:ext cx="91" cy="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8" name="Line 44">
              <a:extLst>
                <a:ext uri="{FF2B5EF4-FFF2-40B4-BE49-F238E27FC236}">
                  <a16:creationId xmlns:a16="http://schemas.microsoft.com/office/drawing/2014/main" id="{92377FA2-4B06-4FB6-B009-BA91AC0FBDC7}"/>
                </a:ext>
              </a:extLst>
            </p:cNvPr>
            <p:cNvSpPr>
              <a:spLocks noChangeShapeType="1"/>
            </p:cNvSpPr>
            <p:nvPr/>
          </p:nvSpPr>
          <p:spPr bwMode="auto">
            <a:xfrm>
              <a:off x="1474" y="2659"/>
              <a:ext cx="317" cy="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9" name="Line 45">
              <a:extLst>
                <a:ext uri="{FF2B5EF4-FFF2-40B4-BE49-F238E27FC236}">
                  <a16:creationId xmlns:a16="http://schemas.microsoft.com/office/drawing/2014/main" id="{A1C9A0FD-CA5E-41A4-9F26-3D8AC9A7F708}"/>
                </a:ext>
              </a:extLst>
            </p:cNvPr>
            <p:cNvSpPr>
              <a:spLocks noChangeShapeType="1"/>
            </p:cNvSpPr>
            <p:nvPr/>
          </p:nvSpPr>
          <p:spPr bwMode="auto">
            <a:xfrm flipV="1">
              <a:off x="1474" y="3113"/>
              <a:ext cx="317" cy="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0" name="Line 46">
              <a:extLst>
                <a:ext uri="{FF2B5EF4-FFF2-40B4-BE49-F238E27FC236}">
                  <a16:creationId xmlns:a16="http://schemas.microsoft.com/office/drawing/2014/main" id="{45FE7096-F8C4-46A0-BEF4-CEA11D04E70E}"/>
                </a:ext>
              </a:extLst>
            </p:cNvPr>
            <p:cNvSpPr>
              <a:spLocks noChangeShapeType="1"/>
            </p:cNvSpPr>
            <p:nvPr/>
          </p:nvSpPr>
          <p:spPr bwMode="auto">
            <a:xfrm>
              <a:off x="1791" y="2840"/>
              <a:ext cx="0" cy="2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1" name="Text Box 47">
              <a:extLst>
                <a:ext uri="{FF2B5EF4-FFF2-40B4-BE49-F238E27FC236}">
                  <a16:creationId xmlns:a16="http://schemas.microsoft.com/office/drawing/2014/main" id="{A990BE51-314C-492C-9F8C-1D492D56E048}"/>
                </a:ext>
              </a:extLst>
            </p:cNvPr>
            <p:cNvSpPr txBox="1">
              <a:spLocks noChangeArrowheads="1"/>
            </p:cNvSpPr>
            <p:nvPr/>
          </p:nvSpPr>
          <p:spPr bwMode="auto">
            <a:xfrm>
              <a:off x="1620" y="2889"/>
              <a:ext cx="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a:t>
              </a:r>
              <a:endParaRPr lang="en-AU" altLang="en-US" sz="1800"/>
            </a:p>
          </p:txBody>
        </p:sp>
      </p:grpSp>
      <p:grpSp>
        <p:nvGrpSpPr>
          <p:cNvPr id="10249" name="Group 48">
            <a:extLst>
              <a:ext uri="{FF2B5EF4-FFF2-40B4-BE49-F238E27FC236}">
                <a16:creationId xmlns:a16="http://schemas.microsoft.com/office/drawing/2014/main" id="{D462B681-7FB6-46B9-A315-6C45A056DBC2}"/>
              </a:ext>
            </a:extLst>
          </p:cNvPr>
          <p:cNvGrpSpPr>
            <a:grpSpLocks/>
          </p:cNvGrpSpPr>
          <p:nvPr/>
        </p:nvGrpSpPr>
        <p:grpSpPr bwMode="auto">
          <a:xfrm>
            <a:off x="7104063" y="4575175"/>
            <a:ext cx="1676400" cy="1595438"/>
            <a:chOff x="2699" y="2750"/>
            <a:chExt cx="1056" cy="1005"/>
          </a:xfrm>
        </p:grpSpPr>
        <p:sp>
          <p:nvSpPr>
            <p:cNvPr id="10252" name="Line 49">
              <a:extLst>
                <a:ext uri="{FF2B5EF4-FFF2-40B4-BE49-F238E27FC236}">
                  <a16:creationId xmlns:a16="http://schemas.microsoft.com/office/drawing/2014/main" id="{B152B020-190E-4018-8E40-2CD82A2042B8}"/>
                </a:ext>
              </a:extLst>
            </p:cNvPr>
            <p:cNvSpPr>
              <a:spLocks noChangeShapeType="1"/>
            </p:cNvSpPr>
            <p:nvPr/>
          </p:nvSpPr>
          <p:spPr bwMode="auto">
            <a:xfrm>
              <a:off x="2926" y="2886"/>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3" name="Line 50">
              <a:extLst>
                <a:ext uri="{FF2B5EF4-FFF2-40B4-BE49-F238E27FC236}">
                  <a16:creationId xmlns:a16="http://schemas.microsoft.com/office/drawing/2014/main" id="{1C3E0253-83D4-4AF5-9F35-C3B6B95E8A92}"/>
                </a:ext>
              </a:extLst>
            </p:cNvPr>
            <p:cNvSpPr>
              <a:spLocks noChangeShapeType="1"/>
            </p:cNvSpPr>
            <p:nvPr/>
          </p:nvSpPr>
          <p:spPr bwMode="auto">
            <a:xfrm>
              <a:off x="2926" y="3339"/>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4" name="Line 51">
              <a:extLst>
                <a:ext uri="{FF2B5EF4-FFF2-40B4-BE49-F238E27FC236}">
                  <a16:creationId xmlns:a16="http://schemas.microsoft.com/office/drawing/2014/main" id="{47500485-C14A-4592-8FA6-E4BC32CC72FF}"/>
                </a:ext>
              </a:extLst>
            </p:cNvPr>
            <p:cNvSpPr>
              <a:spLocks noChangeShapeType="1"/>
            </p:cNvSpPr>
            <p:nvPr/>
          </p:nvSpPr>
          <p:spPr bwMode="auto">
            <a:xfrm>
              <a:off x="3424" y="3113"/>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5" name="Text Box 52">
              <a:extLst>
                <a:ext uri="{FF2B5EF4-FFF2-40B4-BE49-F238E27FC236}">
                  <a16:creationId xmlns:a16="http://schemas.microsoft.com/office/drawing/2014/main" id="{ACDA6691-37B6-4B04-A95C-7D4482BB6267}"/>
                </a:ext>
              </a:extLst>
            </p:cNvPr>
            <p:cNvSpPr txBox="1">
              <a:spLocks noChangeArrowheads="1"/>
            </p:cNvSpPr>
            <p:nvPr/>
          </p:nvSpPr>
          <p:spPr bwMode="auto">
            <a:xfrm>
              <a:off x="2699" y="275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A</a:t>
              </a:r>
              <a:endParaRPr lang="en-AU" altLang="en-US" sz="1800"/>
            </a:p>
          </p:txBody>
        </p:sp>
        <p:sp>
          <p:nvSpPr>
            <p:cNvPr id="10256" name="Text Box 53">
              <a:extLst>
                <a:ext uri="{FF2B5EF4-FFF2-40B4-BE49-F238E27FC236}">
                  <a16:creationId xmlns:a16="http://schemas.microsoft.com/office/drawing/2014/main" id="{0CD03B13-B388-47EB-A907-553955EEFB3C}"/>
                </a:ext>
              </a:extLst>
            </p:cNvPr>
            <p:cNvSpPr txBox="1">
              <a:spLocks noChangeArrowheads="1"/>
            </p:cNvSpPr>
            <p:nvPr/>
          </p:nvSpPr>
          <p:spPr bwMode="auto">
            <a:xfrm>
              <a:off x="2699" y="3247"/>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B</a:t>
              </a:r>
              <a:endParaRPr lang="en-AU" altLang="en-US" sz="1800"/>
            </a:p>
          </p:txBody>
        </p:sp>
        <p:sp>
          <p:nvSpPr>
            <p:cNvPr id="10257" name="Text Box 54">
              <a:extLst>
                <a:ext uri="{FF2B5EF4-FFF2-40B4-BE49-F238E27FC236}">
                  <a16:creationId xmlns:a16="http://schemas.microsoft.com/office/drawing/2014/main" id="{8AA115FB-AD18-4BF3-96A5-6A11F0771A56}"/>
                </a:ext>
              </a:extLst>
            </p:cNvPr>
            <p:cNvSpPr txBox="1">
              <a:spLocks noChangeArrowheads="1"/>
            </p:cNvSpPr>
            <p:nvPr/>
          </p:nvSpPr>
          <p:spPr bwMode="auto">
            <a:xfrm>
              <a:off x="3543" y="2979"/>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Y</a:t>
              </a:r>
              <a:endParaRPr lang="en-AU" altLang="en-US" sz="1800"/>
            </a:p>
          </p:txBody>
        </p:sp>
        <p:sp>
          <p:nvSpPr>
            <p:cNvPr id="10258" name="Line 55">
              <a:extLst>
                <a:ext uri="{FF2B5EF4-FFF2-40B4-BE49-F238E27FC236}">
                  <a16:creationId xmlns:a16="http://schemas.microsoft.com/office/drawing/2014/main" id="{A846543C-E378-4E93-91F3-8B32CAED011E}"/>
                </a:ext>
              </a:extLst>
            </p:cNvPr>
            <p:cNvSpPr>
              <a:spLocks noChangeShapeType="1"/>
            </p:cNvSpPr>
            <p:nvPr/>
          </p:nvSpPr>
          <p:spPr bwMode="auto">
            <a:xfrm>
              <a:off x="3061" y="2750"/>
              <a:ext cx="1"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9" name="Line 56">
              <a:extLst>
                <a:ext uri="{FF2B5EF4-FFF2-40B4-BE49-F238E27FC236}">
                  <a16:creationId xmlns:a16="http://schemas.microsoft.com/office/drawing/2014/main" id="{6EA27F4B-F8EB-4846-A23B-FAB63844D645}"/>
                </a:ext>
              </a:extLst>
            </p:cNvPr>
            <p:cNvSpPr>
              <a:spLocks noChangeShapeType="1"/>
            </p:cNvSpPr>
            <p:nvPr/>
          </p:nvSpPr>
          <p:spPr bwMode="auto">
            <a:xfrm flipH="1">
              <a:off x="3061" y="3203"/>
              <a:ext cx="1"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0" name="Line 57">
              <a:extLst>
                <a:ext uri="{FF2B5EF4-FFF2-40B4-BE49-F238E27FC236}">
                  <a16:creationId xmlns:a16="http://schemas.microsoft.com/office/drawing/2014/main" id="{BE23A684-2F79-44F3-A90C-938E06110B8F}"/>
                </a:ext>
              </a:extLst>
            </p:cNvPr>
            <p:cNvSpPr>
              <a:spLocks noChangeShapeType="1"/>
            </p:cNvSpPr>
            <p:nvPr/>
          </p:nvSpPr>
          <p:spPr bwMode="auto">
            <a:xfrm>
              <a:off x="3062" y="3022"/>
              <a:ext cx="91"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1" name="Line 58">
              <a:extLst>
                <a:ext uri="{FF2B5EF4-FFF2-40B4-BE49-F238E27FC236}">
                  <a16:creationId xmlns:a16="http://schemas.microsoft.com/office/drawing/2014/main" id="{1780D16B-A7AD-4573-9D29-BAEFAA0F05E0}"/>
                </a:ext>
              </a:extLst>
            </p:cNvPr>
            <p:cNvSpPr>
              <a:spLocks noChangeShapeType="1"/>
            </p:cNvSpPr>
            <p:nvPr/>
          </p:nvSpPr>
          <p:spPr bwMode="auto">
            <a:xfrm flipH="1">
              <a:off x="3062" y="3112"/>
              <a:ext cx="91" cy="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2" name="Line 59">
              <a:extLst>
                <a:ext uri="{FF2B5EF4-FFF2-40B4-BE49-F238E27FC236}">
                  <a16:creationId xmlns:a16="http://schemas.microsoft.com/office/drawing/2014/main" id="{1E50D085-9B91-4615-98C8-66AA9AE2230F}"/>
                </a:ext>
              </a:extLst>
            </p:cNvPr>
            <p:cNvSpPr>
              <a:spLocks noChangeShapeType="1"/>
            </p:cNvSpPr>
            <p:nvPr/>
          </p:nvSpPr>
          <p:spPr bwMode="auto">
            <a:xfrm>
              <a:off x="3061" y="2750"/>
              <a:ext cx="363" cy="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3" name="Line 60">
              <a:extLst>
                <a:ext uri="{FF2B5EF4-FFF2-40B4-BE49-F238E27FC236}">
                  <a16:creationId xmlns:a16="http://schemas.microsoft.com/office/drawing/2014/main" id="{412626E1-48A1-4471-A2D7-01F454F1C734}"/>
                </a:ext>
              </a:extLst>
            </p:cNvPr>
            <p:cNvSpPr>
              <a:spLocks noChangeShapeType="1"/>
            </p:cNvSpPr>
            <p:nvPr/>
          </p:nvSpPr>
          <p:spPr bwMode="auto">
            <a:xfrm flipV="1">
              <a:off x="3061" y="3294"/>
              <a:ext cx="363" cy="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4" name="Line 61">
              <a:extLst>
                <a:ext uri="{FF2B5EF4-FFF2-40B4-BE49-F238E27FC236}">
                  <a16:creationId xmlns:a16="http://schemas.microsoft.com/office/drawing/2014/main" id="{4B799E2F-D125-47FE-81A1-E83660ECFC35}"/>
                </a:ext>
              </a:extLst>
            </p:cNvPr>
            <p:cNvSpPr>
              <a:spLocks noChangeShapeType="1"/>
            </p:cNvSpPr>
            <p:nvPr/>
          </p:nvSpPr>
          <p:spPr bwMode="auto">
            <a:xfrm>
              <a:off x="3424" y="2931"/>
              <a:ext cx="0"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5" name="Text Box 62">
              <a:extLst>
                <a:ext uri="{FF2B5EF4-FFF2-40B4-BE49-F238E27FC236}">
                  <a16:creationId xmlns:a16="http://schemas.microsoft.com/office/drawing/2014/main" id="{45AA0B4F-018B-460B-9F43-1AFE658FF177}"/>
                </a:ext>
              </a:extLst>
            </p:cNvPr>
            <p:cNvSpPr txBox="1">
              <a:spLocks noChangeArrowheads="1"/>
            </p:cNvSpPr>
            <p:nvPr/>
          </p:nvSpPr>
          <p:spPr bwMode="auto">
            <a:xfrm>
              <a:off x="3152" y="3025"/>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ALU</a:t>
              </a:r>
              <a:endParaRPr lang="en-AU" altLang="en-US" sz="1800"/>
            </a:p>
          </p:txBody>
        </p:sp>
        <p:sp>
          <p:nvSpPr>
            <p:cNvPr id="10266" name="Line 63">
              <a:extLst>
                <a:ext uri="{FF2B5EF4-FFF2-40B4-BE49-F238E27FC236}">
                  <a16:creationId xmlns:a16="http://schemas.microsoft.com/office/drawing/2014/main" id="{23359AB6-A216-4DBA-9FB1-67935AA72E43}"/>
                </a:ext>
              </a:extLst>
            </p:cNvPr>
            <p:cNvSpPr>
              <a:spLocks noChangeShapeType="1"/>
            </p:cNvSpPr>
            <p:nvPr/>
          </p:nvSpPr>
          <p:spPr bwMode="auto">
            <a:xfrm>
              <a:off x="3243" y="3385"/>
              <a:ext cx="0"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7" name="Text Box 64">
              <a:extLst>
                <a:ext uri="{FF2B5EF4-FFF2-40B4-BE49-F238E27FC236}">
                  <a16:creationId xmlns:a16="http://schemas.microsoft.com/office/drawing/2014/main" id="{7558ECDE-D499-4E7C-9CE2-A58CD555CC96}"/>
                </a:ext>
              </a:extLst>
            </p:cNvPr>
            <p:cNvSpPr txBox="1">
              <a:spLocks noChangeArrowheads="1"/>
            </p:cNvSpPr>
            <p:nvPr/>
          </p:nvSpPr>
          <p:spPr bwMode="auto">
            <a:xfrm>
              <a:off x="3152" y="352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sz="1800"/>
                <a:t>F</a:t>
              </a:r>
              <a:endParaRPr lang="en-AU" altLang="en-US" sz="1800"/>
            </a:p>
          </p:txBody>
        </p:sp>
      </p:grpSp>
      <p:sp>
        <p:nvSpPr>
          <p:cNvPr id="10250" name="Rectangle 65">
            <a:extLst>
              <a:ext uri="{FF2B5EF4-FFF2-40B4-BE49-F238E27FC236}">
                <a16:creationId xmlns:a16="http://schemas.microsoft.com/office/drawing/2014/main" id="{F320759F-B832-4257-AAEF-0000DDD661B2}"/>
              </a:ext>
            </a:extLst>
          </p:cNvPr>
          <p:cNvSpPr>
            <a:spLocks noChangeArrowheads="1"/>
          </p:cNvSpPr>
          <p:nvPr/>
        </p:nvSpPr>
        <p:spPr bwMode="auto">
          <a:xfrm>
            <a:off x="5735639" y="1412875"/>
            <a:ext cx="31019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spcBef>
                <a:spcPct val="20000"/>
              </a:spcBef>
              <a:buClr>
                <a:schemeClr val="folHlink"/>
              </a:buClr>
              <a:buSzPct val="60000"/>
              <a:buFont typeface="Wingdings" panose="05000000000000000000" pitchFamily="2" charset="2"/>
              <a:buChar char="n"/>
            </a:pPr>
            <a:r>
              <a:rPr lang="en-US" altLang="en-US" sz="3200"/>
              <a:t>Adder</a:t>
            </a:r>
          </a:p>
          <a:p>
            <a:pPr lvl="1" algn="l" eaLnBrk="1" hangingPunct="1">
              <a:spcBef>
                <a:spcPct val="20000"/>
              </a:spcBef>
              <a:buClr>
                <a:schemeClr val="hlink"/>
              </a:buClr>
              <a:buSzPct val="55000"/>
              <a:buFont typeface="Wingdings" panose="05000000000000000000" pitchFamily="2" charset="2"/>
              <a:buChar char="n"/>
            </a:pPr>
            <a:r>
              <a:rPr lang="en-US" altLang="en-US" sz="2800"/>
              <a:t>Y = A + B</a:t>
            </a:r>
          </a:p>
        </p:txBody>
      </p:sp>
      <p:sp>
        <p:nvSpPr>
          <p:cNvPr id="10251" name="Rectangle 66">
            <a:extLst>
              <a:ext uri="{FF2B5EF4-FFF2-40B4-BE49-F238E27FC236}">
                <a16:creationId xmlns:a16="http://schemas.microsoft.com/office/drawing/2014/main" id="{5CBB2663-F809-46DE-A568-6FE946C337BF}"/>
              </a:ext>
            </a:extLst>
          </p:cNvPr>
          <p:cNvSpPr>
            <a:spLocks noChangeArrowheads="1"/>
          </p:cNvSpPr>
          <p:nvPr/>
        </p:nvSpPr>
        <p:spPr bwMode="auto">
          <a:xfrm>
            <a:off x="5735639" y="3284538"/>
            <a:ext cx="431958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spcBef>
                <a:spcPct val="20000"/>
              </a:spcBef>
              <a:buClr>
                <a:schemeClr val="folHlink"/>
              </a:buClr>
              <a:buSzPct val="60000"/>
              <a:buFont typeface="Wingdings" panose="05000000000000000000" pitchFamily="2" charset="2"/>
              <a:buChar char="n"/>
            </a:pPr>
            <a:r>
              <a:rPr lang="en-US" altLang="en-US" sz="3200"/>
              <a:t>Arithmetic/Logic Unit</a:t>
            </a:r>
          </a:p>
          <a:p>
            <a:pPr lvl="1" algn="l" eaLnBrk="1" hangingPunct="1">
              <a:spcBef>
                <a:spcPct val="20000"/>
              </a:spcBef>
              <a:buClr>
                <a:schemeClr val="hlink"/>
              </a:buClr>
              <a:buSzPct val="55000"/>
              <a:buFont typeface="Wingdings" panose="05000000000000000000" pitchFamily="2" charset="2"/>
              <a:buChar char="n"/>
            </a:pPr>
            <a:r>
              <a:rPr lang="en-US" altLang="en-US" sz="2800"/>
              <a:t>Y = F(A, B)</a:t>
            </a:r>
          </a:p>
        </p:txBody>
      </p:sp>
      <p:sp>
        <p:nvSpPr>
          <p:cNvPr id="2" name="Slide Number Placeholder 1">
            <a:extLst>
              <a:ext uri="{FF2B5EF4-FFF2-40B4-BE49-F238E27FC236}">
                <a16:creationId xmlns:a16="http://schemas.microsoft.com/office/drawing/2014/main" id="{825A33DA-B890-4455-B046-63141244B66C}"/>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86C3223A-53CE-49C7-BB3F-BA4A331610A4}"/>
              </a:ext>
            </a:extLst>
          </p:cNvPr>
          <p:cNvSpPr>
            <a:spLocks noGrp="1" noChangeArrowheads="1"/>
          </p:cNvSpPr>
          <p:nvPr>
            <p:ph type="title"/>
          </p:nvPr>
        </p:nvSpPr>
        <p:spPr/>
        <p:txBody>
          <a:bodyPr/>
          <a:lstStyle/>
          <a:p>
            <a:pPr eaLnBrk="1" hangingPunct="1"/>
            <a:r>
              <a:rPr lang="en-US" altLang="en-US"/>
              <a:t>Clocking Methodology</a:t>
            </a:r>
            <a:endParaRPr lang="en-AU" altLang="en-US"/>
          </a:p>
        </p:txBody>
      </p:sp>
      <p:sp>
        <p:nvSpPr>
          <p:cNvPr id="13316" name="Rectangle 3">
            <a:extLst>
              <a:ext uri="{FF2B5EF4-FFF2-40B4-BE49-F238E27FC236}">
                <a16:creationId xmlns:a16="http://schemas.microsoft.com/office/drawing/2014/main" id="{005B667B-5470-44FB-AC42-E98CC5A656B4}"/>
              </a:ext>
            </a:extLst>
          </p:cNvPr>
          <p:cNvSpPr>
            <a:spLocks noGrp="1" noChangeArrowheads="1"/>
          </p:cNvSpPr>
          <p:nvPr>
            <p:ph type="body" idx="1"/>
          </p:nvPr>
        </p:nvSpPr>
        <p:spPr>
          <a:xfrm>
            <a:off x="2208214" y="2553419"/>
            <a:ext cx="8270875" cy="1413745"/>
          </a:xfrm>
        </p:spPr>
        <p:txBody>
          <a:bodyPr/>
          <a:lstStyle/>
          <a:p>
            <a:pPr eaLnBrk="1" hangingPunct="1">
              <a:lnSpc>
                <a:spcPct val="90000"/>
              </a:lnSpc>
            </a:pPr>
            <a:r>
              <a:rPr lang="en-US" altLang="en-US" dirty="0"/>
              <a:t>Combinational logic transforms data during clock cycles</a:t>
            </a:r>
          </a:p>
          <a:p>
            <a:pPr lvl="1" eaLnBrk="1" hangingPunct="1">
              <a:lnSpc>
                <a:spcPct val="90000"/>
              </a:lnSpc>
            </a:pPr>
            <a:r>
              <a:rPr lang="en-US" altLang="en-US" dirty="0"/>
              <a:t>Between clock edges</a:t>
            </a:r>
          </a:p>
          <a:p>
            <a:pPr lvl="1" eaLnBrk="1" hangingPunct="1">
              <a:lnSpc>
                <a:spcPct val="90000"/>
              </a:lnSpc>
            </a:pPr>
            <a:r>
              <a:rPr lang="en-US" altLang="en-US" dirty="0"/>
              <a:t>Input from state elements, output to state element</a:t>
            </a:r>
          </a:p>
          <a:p>
            <a:pPr lvl="1" eaLnBrk="1" hangingPunct="1">
              <a:lnSpc>
                <a:spcPct val="90000"/>
              </a:lnSpc>
            </a:pPr>
            <a:r>
              <a:rPr lang="en-US" altLang="en-US" dirty="0"/>
              <a:t>Longest delay determines clock period</a:t>
            </a:r>
            <a:endParaRPr lang="en-AU" altLang="en-US" dirty="0"/>
          </a:p>
        </p:txBody>
      </p:sp>
      <p:pic>
        <p:nvPicPr>
          <p:cNvPr id="13317" name="Picture 6" descr="f04-04-P374493">
            <a:extLst>
              <a:ext uri="{FF2B5EF4-FFF2-40B4-BE49-F238E27FC236}">
                <a16:creationId xmlns:a16="http://schemas.microsoft.com/office/drawing/2014/main" id="{3590F34C-00CC-4A5B-8703-1118B0C50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625" y="4581526"/>
            <a:ext cx="28654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7" descr="f04-03-P374493">
            <a:extLst>
              <a:ext uri="{FF2B5EF4-FFF2-40B4-BE49-F238E27FC236}">
                <a16:creationId xmlns:a16="http://schemas.microsoft.com/office/drawing/2014/main" id="{210F6F4F-3633-4DEA-9D94-41A8276340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1" y="4437063"/>
            <a:ext cx="3851275"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D988313-645F-45D1-A1C2-EBFE88844930}"/>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3575</TotalTime>
  <Words>1390</Words>
  <Application>Microsoft Office PowerPoint</Application>
  <PresentationFormat>Widescreen</PresentationFormat>
  <Paragraphs>415</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Lucida Console</vt:lpstr>
      <vt:lpstr>Palatino Linotype</vt:lpstr>
      <vt:lpstr>Times New Roman</vt:lpstr>
      <vt:lpstr>Wingdings</vt:lpstr>
      <vt:lpstr>Gallery</vt:lpstr>
      <vt:lpstr>Processor Design</vt:lpstr>
      <vt:lpstr>Introduction</vt:lpstr>
      <vt:lpstr>Instruction Execution Steps</vt:lpstr>
      <vt:lpstr>CPU Overview</vt:lpstr>
      <vt:lpstr>Multiplexers</vt:lpstr>
      <vt:lpstr>Control</vt:lpstr>
      <vt:lpstr>Logic Design Basics</vt:lpstr>
      <vt:lpstr>Combinational Elements</vt:lpstr>
      <vt:lpstr>Clocking Methodology</vt:lpstr>
      <vt:lpstr>Sequential Elements</vt:lpstr>
      <vt:lpstr>Sequential Elements</vt:lpstr>
      <vt:lpstr>Building a Datapath</vt:lpstr>
      <vt:lpstr>Instruction Fetch</vt:lpstr>
      <vt:lpstr>R-Format Instructions</vt:lpstr>
      <vt:lpstr>Load/Store Instructions</vt:lpstr>
      <vt:lpstr>Branch Instructions</vt:lpstr>
      <vt:lpstr>Branch Instructions</vt:lpstr>
      <vt:lpstr>Composing the Elements</vt:lpstr>
      <vt:lpstr>R-Type/Load/Store Datapath</vt:lpstr>
      <vt:lpstr>Full Datapath</vt:lpstr>
      <vt:lpstr>ALU Control</vt:lpstr>
      <vt:lpstr>ALU Control</vt:lpstr>
      <vt:lpstr>The Main Control Unit</vt:lpstr>
      <vt:lpstr>Datapath With Control</vt:lpstr>
      <vt:lpstr>R-Type Instruction</vt:lpstr>
      <vt:lpstr>Load Instruction</vt:lpstr>
      <vt:lpstr>Branch-on-Equal Instruction</vt:lpstr>
      <vt:lpstr>Implementing Jumps</vt:lpstr>
      <vt:lpstr>Datapath With Jumps Added</vt:lpstr>
      <vt:lpstr>Performance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Design</dc:title>
  <dc:creator>Francis Leung</dc:creator>
  <cp:lastModifiedBy>Francis Leung</cp:lastModifiedBy>
  <cp:revision>6</cp:revision>
  <dcterms:created xsi:type="dcterms:W3CDTF">2019-11-06T01:57:31Z</dcterms:created>
  <dcterms:modified xsi:type="dcterms:W3CDTF">2019-11-17T18:54:55Z</dcterms:modified>
</cp:coreProperties>
</file>