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80F5202D-1AD9-40CE-90BB-D6B1EEE3169D}"/>
    <pc:docChg chg="undo custSel modSld">
      <pc:chgData name="Francis Leung" userId="a21597cc3ce00b8f" providerId="LiveId" clId="{80F5202D-1AD9-40CE-90BB-D6B1EEE3169D}" dt="2019-10-09T00:18:55.746" v="1274" actId="27636"/>
      <pc:docMkLst>
        <pc:docMk/>
      </pc:docMkLst>
      <pc:sldChg chg="modSp">
        <pc:chgData name="Francis Leung" userId="a21597cc3ce00b8f" providerId="LiveId" clId="{80F5202D-1AD9-40CE-90BB-D6B1EEE3169D}" dt="2019-10-09T00:18:55.746" v="1274" actId="27636"/>
        <pc:sldMkLst>
          <pc:docMk/>
          <pc:sldMk cId="2387320478" sldId="256"/>
        </pc:sldMkLst>
        <pc:spChg chg="mod">
          <ac:chgData name="Francis Leung" userId="a21597cc3ce00b8f" providerId="LiveId" clId="{80F5202D-1AD9-40CE-90BB-D6B1EEE3169D}" dt="2019-10-08T17:27:52.595" v="1098" actId="14100"/>
          <ac:spMkLst>
            <pc:docMk/>
            <pc:sldMk cId="2387320478" sldId="256"/>
            <ac:spMk id="4" creationId="{6B0BA1AE-9CE1-4E8C-BB38-9C12BB4C99FE}"/>
          </ac:spMkLst>
        </pc:spChg>
        <pc:spChg chg="mod">
          <ac:chgData name="Francis Leung" userId="a21597cc3ce00b8f" providerId="LiveId" clId="{80F5202D-1AD9-40CE-90BB-D6B1EEE3169D}" dt="2019-10-09T00:18:55.746" v="1274" actId="27636"/>
          <ac:spMkLst>
            <pc:docMk/>
            <pc:sldMk cId="2387320478" sldId="256"/>
            <ac:spMk id="5" creationId="{A704F777-8506-4D85-9F5D-1A05AE94CE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F9B6-2076-46A4-9B23-DE1C98A7C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6DD7F-927A-413F-9603-63ADAC212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A4D3-4F1B-4E88-94DF-105A8365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1671-6DC9-4930-A904-499A8C6E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23C7-A2B9-422E-BCA6-4C15D562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DD5-93CA-402C-8545-41ECDB0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AED0-E192-4345-9481-6BE43F247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21C3-CA08-47DB-A789-D3CF166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A4E3-981A-45FB-A5F8-93536423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8F03-C1CA-43FD-8476-1596A5D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5023B-F533-443D-B84C-49B693E33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B75A-F14A-4B59-9CE6-3EAC79DD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5E17-BA3D-456E-A8EE-040C219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DE61-F2A6-4CBF-A494-DDFC6BBA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A0CE-4728-4ED2-87BE-F5B8DFEB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A759-055D-4E50-B1E4-D76F346E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DDC6-3B64-4691-8C34-F33B4EBA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536B-C978-43CD-A892-496A77BA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D850-ADF2-45B5-9453-13410403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7E63-A9C4-4099-BFA9-2BF37B2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3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8655-C807-4025-A3D1-00C849E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A6B6-AB6F-4E38-935F-07BCBE19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4350-08CB-4C0F-B815-47F9FE07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D08A-4667-4B4F-AD8A-C5E58DEF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016A-BAB9-4034-96E1-8DB1733D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29B1-7DEC-4671-B445-9D8C5BAE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F9CA-0BB5-46AE-B7C1-8DFB9955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E95E7-1BA6-4D40-B628-B8186FB3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00F1-E968-4B75-A385-5DBCA976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FE150-D1C1-4C96-9482-65E96EFE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CC227-B174-4965-BE5A-7190C193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83FC-40B6-4148-80FF-3C6D3F3B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3980-2196-464D-BA30-BD95EF09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47803-FB23-44E8-BEA7-87F4E994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6D77E-B95D-4D2B-80F9-F740F2E03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4CD7F-AEBA-4043-B450-55A5BE64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CD512-94B0-49F0-A571-671D43EC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BFD68-3E05-4C72-B6C2-E31047A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4F854-9F7D-447D-8F63-AD12A070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862-352C-47A2-8C24-6419C347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5CB50-68A3-4092-82C3-6B0F67C6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36E5E-9961-471A-80B4-CB80AB6E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545A-59C1-4214-BF8E-DDF7659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AF843-E94B-493C-9934-45238108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987CE-8D1F-4B99-BEFF-AFA0CD7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F6507-8D11-4C9D-AA1C-BFC97AA3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40AA-2136-41D8-BB1F-F599E33E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5F43-EDDE-4B99-8B60-D81F01720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0784-51F3-4DFD-A167-521F02CA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63A2-5616-48BB-8E78-BA149027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E924-BA24-4D5E-BC9B-E2EECF89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DE94-D2E4-4F81-BE60-0547F87B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59E4-2167-4189-ACEC-B8BE20FE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9F5EE-E4C8-4AED-8AE1-AE5ABD693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BFE5-44BA-449C-A71E-2EC7AF90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BBCF-9558-4D27-8ED9-65B34484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180B-2ECD-4C51-839E-67BB40D8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032C-3F39-4ED3-B60E-21E6F7C4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61AA1-383B-4798-B6DC-1B035AE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985E-4F2D-4B80-9369-245AC49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ED92-E71A-43EC-8595-AF43717CD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ECB1-228E-4CBC-B8C4-F607CE075093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167C-0E8D-4283-B3AC-49D20A0A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AC1D-46E4-4DFC-A74C-EF96ADFBC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0633-734A-4516-A147-F5F4CBCF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0BA1AE-9CE1-4E8C-BB38-9C12BB4C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97" y="365125"/>
            <a:ext cx="10515600" cy="1061902"/>
          </a:xfrm>
        </p:spPr>
        <p:txBody>
          <a:bodyPr/>
          <a:lstStyle/>
          <a:p>
            <a:r>
              <a:rPr lang="en-US" dirty="0"/>
              <a:t>Quiz 1 (Chapter 2.1 to 2.12 and C Tutorial 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04F777-8506-4D85-9F5D-1A05AE94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11"/>
            <a:ext cx="10515600" cy="5000664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(a) Why is it that throwing an exception (as in Java) is faster than indicating an exception by return value?</a:t>
            </a:r>
          </a:p>
          <a:p>
            <a:pPr marL="0" indent="0">
              <a:buNone/>
            </a:pPr>
            <a:r>
              <a:rPr lang="en-US" dirty="0"/>
              <a:t>       (b) Is there another advantage of throwing exception?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the following C statement, what is the corresponding MIPS assembly code? Assume the base address of the arrays A and B are in $s6 and $s7 respectively, and variables </a:t>
            </a:r>
            <a:r>
              <a:rPr lang="en-US" dirty="0" err="1"/>
              <a:t>i</a:t>
            </a:r>
            <a:r>
              <a:rPr lang="en-US" dirty="0"/>
              <a:t> and j are in $s3 and $s4. A and B are integer arrays.</a:t>
            </a:r>
          </a:p>
          <a:p>
            <a:pPr marL="0" indent="0">
              <a:buNone/>
            </a:pPr>
            <a:r>
              <a:rPr lang="en-US" dirty="0"/>
              <a:t>	B[8] = A[ </a:t>
            </a:r>
            <a:r>
              <a:rPr lang="en-US" dirty="0" err="1"/>
              <a:t>i</a:t>
            </a:r>
            <a:r>
              <a:rPr lang="en-US" dirty="0"/>
              <a:t> – j ];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Provide the type and assembly language instruction for the following binary value: 0000 0010 0001 0000 1000 0000 0010 0000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Suppose the program counter (PC) is set to 0x2000 0000. Is it possible to use the branch-on-equal (</a:t>
            </a:r>
            <a:r>
              <a:rPr lang="en-US" dirty="0" err="1"/>
              <a:t>beq</a:t>
            </a:r>
            <a:r>
              <a:rPr lang="en-US" dirty="0"/>
              <a:t>) MIPS assembly instruction to set the PC to the address of 0x4000 </a:t>
            </a:r>
            <a:r>
              <a:rPr lang="en-US"/>
              <a:t>0000?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text book uses MIPS addressing as an example of design compromise. What is the trade-off in that design?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2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Quiz 1 (Chapter 2.1 to 2.12 and C Tutorial 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 (Chapter 2.1 to 2.12 and C Tutorial 1)</dc:title>
  <dc:creator>Francis Leung</dc:creator>
  <cp:lastModifiedBy>Francis Leung</cp:lastModifiedBy>
  <cp:revision>2</cp:revision>
  <dcterms:created xsi:type="dcterms:W3CDTF">2019-10-08T16:03:09Z</dcterms:created>
  <dcterms:modified xsi:type="dcterms:W3CDTF">2019-10-09T00:19:00Z</dcterms:modified>
</cp:coreProperties>
</file>