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E24E0-BA51-4250-A303-474BE8F7B006}" v="1" dt="2019-11-06T01:55:19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Leung" userId="a21597cc3ce00b8f" providerId="LiveId" clId="{EA6E24E0-BA51-4250-A303-474BE8F7B006}"/>
    <pc:docChg chg="custSel modSld">
      <pc:chgData name="Francis Leung" userId="a21597cc3ce00b8f" providerId="LiveId" clId="{EA6E24E0-BA51-4250-A303-474BE8F7B006}" dt="2019-11-06T03:30:35.883" v="160" actId="20577"/>
      <pc:docMkLst>
        <pc:docMk/>
      </pc:docMkLst>
      <pc:sldChg chg="addSp modSp mod setBg">
        <pc:chgData name="Francis Leung" userId="a21597cc3ce00b8f" providerId="LiveId" clId="{EA6E24E0-BA51-4250-A303-474BE8F7B006}" dt="2019-11-06T03:30:35.883" v="160" actId="20577"/>
        <pc:sldMkLst>
          <pc:docMk/>
          <pc:sldMk cId="3477648548" sldId="256"/>
        </pc:sldMkLst>
        <pc:spChg chg="mod">
          <ac:chgData name="Francis Leung" userId="a21597cc3ce00b8f" providerId="LiveId" clId="{EA6E24E0-BA51-4250-A303-474BE8F7B006}" dt="2019-11-06T01:55:29.389" v="141" actId="26606"/>
          <ac:spMkLst>
            <pc:docMk/>
            <pc:sldMk cId="3477648548" sldId="256"/>
            <ac:spMk id="4" creationId="{29821E76-9ABD-4C67-B308-96BE4F3B5195}"/>
          </ac:spMkLst>
        </pc:spChg>
        <pc:spChg chg="mod">
          <ac:chgData name="Francis Leung" userId="a21597cc3ce00b8f" providerId="LiveId" clId="{EA6E24E0-BA51-4250-A303-474BE8F7B006}" dt="2019-11-06T03:30:35.883" v="160" actId="20577"/>
          <ac:spMkLst>
            <pc:docMk/>
            <pc:sldMk cId="3477648548" sldId="256"/>
            <ac:spMk id="5" creationId="{33871680-FB30-4AB7-AEE2-0E1E667FE153}"/>
          </ac:spMkLst>
        </pc:spChg>
        <pc:picChg chg="add mod">
          <ac:chgData name="Francis Leung" userId="a21597cc3ce00b8f" providerId="LiveId" clId="{EA6E24E0-BA51-4250-A303-474BE8F7B006}" dt="2019-11-06T01:55:47.869" v="145" actId="962"/>
          <ac:picMkLst>
            <pc:docMk/>
            <pc:sldMk cId="3477648548" sldId="256"/>
            <ac:picMk id="2" creationId="{FFF634AC-6D5A-430D-AEEA-C39DB2B5AC9C}"/>
          </ac:picMkLst>
        </pc:picChg>
        <pc:picChg chg="mod">
          <ac:chgData name="Francis Leung" userId="a21597cc3ce00b8f" providerId="LiveId" clId="{EA6E24E0-BA51-4250-A303-474BE8F7B006}" dt="2019-11-06T01:55:47.869" v="144" actId="27614"/>
          <ac:picMkLst>
            <pc:docMk/>
            <pc:sldMk cId="3477648548" sldId="256"/>
            <ac:picMk id="6" creationId="{B36C0678-1F1C-402D-BA1A-CAA3C88735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D230-257C-4870-B86A-FB9B47B2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2F403-E84A-4B81-9826-4544DB418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D2E-5D56-428A-A72A-104616DF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8F9-AE3C-41E0-B25A-AF846C246F9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A4443-3045-4263-BB83-7B53668D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BEBD-6B3E-4396-885D-85FE9606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EF9D-3F5A-4FA8-A21D-F6102E0F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F97-F637-41B8-BA79-4EF6095D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E2B0C-ABBE-4E39-A064-3384EFEBA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6C644-4A83-46BC-ACC2-4E39DFB6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8F9-AE3C-41E0-B25A-AF846C246F9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B407-E44C-4E33-94B0-24ED8D3C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AF0B2-D900-4E16-99DC-5B8C938F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EF9D-3F5A-4FA8-A21D-F6102E0F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B7E27-FE73-4DCA-B1BF-96E2245E0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39BD2-81C0-494C-94FF-50DEE60A7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8AE50-8748-4DD6-9224-B5BEDE58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8F9-AE3C-41E0-B25A-AF846C246F9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ABAC-110A-4C56-AFEB-4CACFA86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4A618-D296-40D0-BC26-B261A516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EF9D-3F5A-4FA8-A21D-F6102E0F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8A13-E0A2-4B76-B1B6-A5937029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4FA4-2F5F-408A-8584-AED06F9E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D13E-5EAE-4A5F-84DB-DFF8FE85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8F9-AE3C-41E0-B25A-AF846C246F9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1C224-ED9D-4B92-8050-B37C43AA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0DE8-C269-49CA-A334-5B708D40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EF9D-3F5A-4FA8-A21D-F6102E0F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4B20-4011-4627-8A70-F4408F81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1708A-A7CE-4537-8DEE-195F6EA9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56B1-C40E-4620-9293-3542D22C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8F9-AE3C-41E0-B25A-AF846C246F9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FAA4E-68A5-4FEB-A647-624C8BBC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F376-5C7C-481E-8D35-77D291BA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EF9D-3F5A-4FA8-A21D-F6102E0F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1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2EA5-6706-491A-8F95-72BF3F5A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58A6-84F3-4E90-919F-5794D815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D493B-BCAD-410E-ADA5-8AA3348FF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82CAE-C5C9-45A0-BACA-B216BC8F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8F9-AE3C-41E0-B25A-AF846C246F9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DD063-56B5-4FD3-989A-E348316F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DD7A2-2906-4654-9F80-69F24ADB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EF9D-3F5A-4FA8-A21D-F6102E0F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5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F268-D86B-4E84-87C8-EF2AD2EF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9362-1DE0-4E50-86D6-9E83B6245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3863B-FDA9-471E-A284-6195F00E5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46CE1-0C7C-4984-A22B-A71B31AD9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8DBAD-A185-44D3-9117-9BFCDE361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89C43-ADBA-4C20-AFCA-96FB63EB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8F9-AE3C-41E0-B25A-AF846C246F9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47988-B738-4809-A99D-B4570319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51496-C349-41E8-83FF-786B757A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EF9D-3F5A-4FA8-A21D-F6102E0F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C2AA-DBE3-4895-A034-BEB0A98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456E9-C2C0-4314-B15A-BD3CAE2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8F9-AE3C-41E0-B25A-AF846C246F9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CB313-5735-4DB8-91C5-CE7A4EB1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E8A0C-763A-4DDD-92E6-FC4D6E1E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EF9D-3F5A-4FA8-A21D-F6102E0F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E86CD-C443-48B7-95C3-1C94F73C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8F9-AE3C-41E0-B25A-AF846C246F9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068E7-6F9B-49E6-8EAE-0664A8CD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64E49-B4CC-4199-8D85-DF93F400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EF9D-3F5A-4FA8-A21D-F6102E0F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6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F487-F8E8-4517-AE0F-DEB3FC2D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A1A7-0639-4A82-9084-992757A4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0E282-C2DF-4FC7-B693-D4B155D76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43DCC-7928-4436-A04A-86B3B78A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8F9-AE3C-41E0-B25A-AF846C246F9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CD7BB-F166-4C46-8F07-F920DFA1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CE135-9EB1-4187-8669-491CBA6A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EF9D-3F5A-4FA8-A21D-F6102E0F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B934-1D4D-4A41-8FCF-65372878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0C13E-E911-4F3A-B967-2F5E7172D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954D-CAA5-401C-8FB9-0F331CD49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3EDEB-9027-4B92-A7ED-7FE40422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8F9-AE3C-41E0-B25A-AF846C246F9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F95C8-0547-4955-BC7D-0F24B481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8EDBB-1DB2-4F06-A759-F77F5AF3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EF9D-3F5A-4FA8-A21D-F6102E0F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1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FC6E2-16CB-4800-B6A7-CA201DB7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B46F1-B3EE-4DE2-931B-1A4A96833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BCD9-C887-4FDF-AF67-E2827078F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E8F9-AE3C-41E0-B25A-AF846C246F9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AB86-BCF8-459C-8B6B-64ACD446C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8452-2D58-4556-8319-DC6D2505F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6EF9D-3F5A-4FA8-A21D-F6102E0F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6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821E76-9ABD-4C67-B308-96BE4F3B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075"/>
            <a:ext cx="6487670" cy="1325563"/>
          </a:xfrm>
        </p:spPr>
        <p:txBody>
          <a:bodyPr>
            <a:normAutofit/>
          </a:bodyPr>
          <a:lstStyle/>
          <a:p>
            <a:r>
              <a:rPr lang="en-US" dirty="0"/>
              <a:t>Quiz 2 </a:t>
            </a:r>
            <a:r>
              <a:rPr lang="en-US" dirty="0" err="1"/>
              <a:t>Arithmatic</a:t>
            </a:r>
            <a:r>
              <a:rPr lang="en-US" dirty="0"/>
              <a:t>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871680-FB30-4AB7-AEE2-0E1E667F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3575"/>
            <a:ext cx="6487670" cy="42085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(6 points) The figure on the right shows the multiplication of two binary numbers.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Which steps can be done in parallel?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Which steps can be done in a pipeline?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(6 points) Why is it that adding two negative operands may overflow, but subtracting two </a:t>
            </a:r>
            <a:r>
              <a:rPr lang="en-US" sz="2000" dirty="0" err="1"/>
              <a:t>negativeve</a:t>
            </a:r>
            <a:r>
              <a:rPr lang="en-US" sz="2000" dirty="0"/>
              <a:t> operands may not? What does overflow mean?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(4 points) For the decimal number -0.85, write it down in (a) binary representation, and (b) in IEEE 754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(4 </a:t>
            </a:r>
            <a:r>
              <a:rPr lang="en-US" sz="2000" dirty="0"/>
              <a:t>points) The figure on the right shows a simple multiplier. Why is the product register 64 bits, not longer and not shorter?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" name="Picture 5" descr="A black sign with white text&#10;&#10;Description automatically generated">
            <a:extLst>
              <a:ext uri="{FF2B5EF4-FFF2-40B4-BE49-F238E27FC236}">
                <a16:creationId xmlns:a16="http://schemas.microsoft.com/office/drawing/2014/main" id="{B36C0678-1F1C-402D-BA1A-CAA3C887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720" y="281401"/>
            <a:ext cx="1858678" cy="3010006"/>
          </a:xfrm>
          <a:prstGeom prst="rect">
            <a:avLst/>
          </a:prstGeom>
        </p:spPr>
      </p:pic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FFF634AC-6D5A-430D-AEEA-C39DB2B5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248" y="3971187"/>
            <a:ext cx="3995623" cy="22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4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Quiz 2 Arithmatic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2 Arithmatic Operations</dc:title>
  <dc:creator>Francis Leung</dc:creator>
  <cp:lastModifiedBy>Francis Leung</cp:lastModifiedBy>
  <cp:revision>3</cp:revision>
  <dcterms:created xsi:type="dcterms:W3CDTF">2019-11-05T20:39:11Z</dcterms:created>
  <dcterms:modified xsi:type="dcterms:W3CDTF">2019-11-06T03:30:46Z</dcterms:modified>
</cp:coreProperties>
</file>