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A44-F5C9-4D15-9B1E-C77676EFC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8B190-F0FB-4E83-A3D7-AC53F1B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D5B-9741-46B0-AA5E-EC1CCF75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D227-3A08-40D3-9121-112BD119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795B-F114-4318-A76B-D9310ED1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B152-485E-4853-8A34-E516733F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87EA9-B266-417A-8EC0-BEDF9C39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9CEC-B787-4C52-BF5F-6F85682D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7B25-3313-4EFA-AAE7-8BA8DF7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C53-77F9-496A-B42C-392EF14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55FDE-BF92-4771-91FD-D8B62625C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75A6-A0F6-4316-869D-5371A58A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3A40-B2B7-45DE-811F-54850E58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A84D-4E24-4F77-AECC-F69A6C04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FF58-8A7A-4D90-BFAE-9DC0525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B99-E60C-4E86-B05F-9A96302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C01A-1BC1-4450-A48B-CA8EAE93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CED3-13FB-4094-8865-DD0181FF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BEDD-516F-4E6C-8858-C239EC7D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00AC-D942-4150-A0F2-61C68AE0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E95F-09CE-4662-B5BD-6EB5E0F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6700-D09B-40A7-BEF3-CD75F2E4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A78D-60E4-4A84-AA3B-1988CB1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579-C228-4CA3-A66A-D0D02FB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52CF-BFBF-4FF5-BD45-249E19FB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4B7B-6ECB-434A-BB6E-1A9976EB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274-F144-4281-975F-391547B76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101D-BA91-4684-AE50-F7736325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A2305-61E9-4620-AAB1-60A1A7A9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D9D4-9932-43DD-AEB0-AE7060F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50C9-F71E-459E-BB00-6326DC01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96FA-8251-43D3-9059-AA4DBF4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820F-C847-44AE-93BB-87BB2ACD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F77-E522-4202-966D-00FC82C3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70238-7261-4541-959A-9EB6DD90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67CBF-BFB8-4476-AE63-48E54EEFF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1E3DB-09B6-42CC-8FBA-15CBF186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CF6EF-CB1F-4438-99B5-5217A2AB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93459-AFE4-454C-8392-5DEAE253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D2CB-9087-4483-9871-5A0BE6E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F5716-6BD1-4327-BB9D-3C257D44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CE157-88B9-4D8B-A036-DADB3ED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D1BE0-AE6D-4BE6-ACB0-69A440A2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22208-8AB5-442B-8065-7942CB61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F0CD9-2A33-457E-9DAA-ABDBC1B6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2F9C-6A54-402D-BB9A-B5A32EA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8FDF-A178-42AC-BBF8-1650D7CD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5FA1-1047-4306-836B-8FDE786E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7B5A-EE47-4A2A-9057-6FB382E5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76BC-814E-4105-ACEE-DEB31E6D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BDB0-B26E-47A3-B95C-1959EECB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BEF1F-029C-4790-86F4-8EF2B72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963B-F528-43BB-9D88-4C1C61FF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A8F6C-DD4A-4E9D-8769-5F157994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F741D-45A1-4208-A8B4-7FA84485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BDE9C-3F1A-4321-9E8B-F08C9979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51F3-2535-4DBD-8C1E-4AD7FFAD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5A5E-010B-43C3-AFD4-B4BB5994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3AE50-3B80-49B7-BA1C-479BA1A8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60A7-D140-4C41-B450-E7ECDEA4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CBD4-BB24-43B7-87B2-7851CDD0A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1AEF-E160-41FC-9C93-804B55784A9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5EC4-AD69-4E11-B435-4B08080B8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AFED-DDFA-4207-A180-A02FA191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C04A-2DC3-4DC0-BACA-17D82413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7ADBF-3C8F-42C4-A338-8B66D1D0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 (Chapter 4.1 to 4.4 &amp; Combinational Logic and FSM)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4D758-7094-4D53-8DE9-822A143E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408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combinational and state elements that are needed to execute a R-format instruction. Draw the </a:t>
            </a:r>
            <a:r>
              <a:rPr lang="en-US" dirty="0" err="1"/>
              <a:t>datapath</a:t>
            </a:r>
            <a:r>
              <a:rPr lang="en-US" dirty="0"/>
              <a:t> between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figure on the right, briefly describe what the </a:t>
            </a:r>
            <a:r>
              <a:rPr lang="en-US" dirty="0" err="1">
                <a:solidFill>
                  <a:srgbClr val="00B0F0"/>
                </a:solidFill>
              </a:rPr>
              <a:t>MemtoReg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MUX will do to execute a </a:t>
            </a:r>
            <a:r>
              <a:rPr lang="en-US" dirty="0" err="1"/>
              <a:t>lw</a:t>
            </a:r>
            <a:r>
              <a:rPr lang="en-US" dirty="0"/>
              <a:t> (load word)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down the combinational logic formula and its truth table for this statement: the door opens when you kick or push it and it is unlocked.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99AE0-C0A6-4740-B345-3FE33C1B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00" y="1825625"/>
            <a:ext cx="2995216" cy="36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3 (Chapter 4.1 to 4.4 &amp; Combinational Logic and FSM)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3 (Chapter 4.1 to 4.4 &amp; Combinational Logic and FSM)</dc:title>
  <dc:creator>Francis Leung</dc:creator>
  <cp:lastModifiedBy>Francis Leung</cp:lastModifiedBy>
  <cp:revision>3</cp:revision>
  <dcterms:created xsi:type="dcterms:W3CDTF">2019-11-24T17:14:01Z</dcterms:created>
  <dcterms:modified xsi:type="dcterms:W3CDTF">2019-11-24T17:46:38Z</dcterms:modified>
</cp:coreProperties>
</file>