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3E29-61B2-4E38-A03A-5B2F16E4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Ungraded homework for Chapter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1459-268D-4BAC-BEE3-9B68746F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concluding section of this chapter, the authors said they have illustrated the following design principles: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1. Simplicity favors regularity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hlink"/>
                </a:solidFill>
              </a:rPr>
              <a:t>2.</a:t>
            </a:r>
            <a:r>
              <a:rPr lang="en-US" altLang="en-US" dirty="0"/>
              <a:t>	Smaller is faster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hlink"/>
                </a:solidFill>
              </a:rPr>
              <a:t>3.</a:t>
            </a:r>
            <a:r>
              <a:rPr lang="en-US" altLang="en-US" dirty="0"/>
              <a:t>	Make the common case fast</a:t>
            </a:r>
          </a:p>
          <a:p>
            <a:pPr marL="800100" lvl="1" indent="-342900">
              <a:lnSpc>
                <a:spcPct val="90000"/>
              </a:lnSpc>
              <a:buAutoNum type="arabicPeriod" startAt="4"/>
            </a:pPr>
            <a:r>
              <a:rPr lang="en-US" altLang="en-US" dirty="0"/>
              <a:t>Good design demands good compromises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Find those examples and explain why they take advantages of these </a:t>
            </a:r>
            <a:r>
              <a:rPr lang="en-US" altLang="en-US"/>
              <a:t>design principles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423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</TotalTime>
  <Words>31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Palatino Linotype</vt:lpstr>
      <vt:lpstr>Gallery</vt:lpstr>
      <vt:lpstr>Ungraded homework for Chapter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Ungraded homework for Chapter 2</dc:title>
  <dc:creator>Francis Leung</dc:creator>
  <cp:lastModifiedBy>Francis Leung</cp:lastModifiedBy>
  <cp:revision>2</cp:revision>
  <dcterms:created xsi:type="dcterms:W3CDTF">2019-10-02T01:13:27Z</dcterms:created>
  <dcterms:modified xsi:type="dcterms:W3CDTF">2019-10-02T01:47:02Z</dcterms:modified>
</cp:coreProperties>
</file>