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369" r:id="rId9"/>
    <p:sldId id="298" r:id="rId10"/>
    <p:sldId id="307" r:id="rId11"/>
    <p:sldId id="299" r:id="rId12"/>
    <p:sldId id="306" r:id="rId13"/>
    <p:sldId id="300" r:id="rId14"/>
    <p:sldId id="301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6B435-FD9C-4B1B-83FA-C4042A1AC86B}" v="30" dt="2019-09-28T22:14:57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Leung" userId="a21597cc3ce00b8f" providerId="LiveId" clId="{AA954C5E-6D2F-4541-969C-41C15474B700}"/>
    <pc:docChg chg="modSld">
      <pc:chgData name="Francis Leung" userId="a21597cc3ce00b8f" providerId="LiveId" clId="{AA954C5E-6D2F-4541-969C-41C15474B700}" dt="2019-09-11T19:25:52.311" v="0" actId="1076"/>
      <pc:docMkLst>
        <pc:docMk/>
      </pc:docMkLst>
      <pc:sldChg chg="modSp">
        <pc:chgData name="Francis Leung" userId="a21597cc3ce00b8f" providerId="LiveId" clId="{AA954C5E-6D2F-4541-969C-41C15474B700}" dt="2019-09-11T19:25:52.311" v="0" actId="1076"/>
        <pc:sldMkLst>
          <pc:docMk/>
          <pc:sldMk cId="2877247073" sldId="256"/>
        </pc:sldMkLst>
        <pc:spChg chg="mod">
          <ac:chgData name="Francis Leung" userId="a21597cc3ce00b8f" providerId="LiveId" clId="{AA954C5E-6D2F-4541-969C-41C15474B700}" dt="2019-09-11T19:25:52.311" v="0" actId="1076"/>
          <ac:spMkLst>
            <pc:docMk/>
            <pc:sldMk cId="2877247073" sldId="256"/>
            <ac:spMk id="2" creationId="{F84F3CF6-1A3A-4103-B308-A063228BFE41}"/>
          </ac:spMkLst>
        </pc:spChg>
      </pc:sldChg>
    </pc:docChg>
  </pc:docChgLst>
  <pc:docChgLst>
    <pc:chgData name="Francis Leung" userId="a21597cc3ce00b8f" providerId="LiveId" clId="{48C6B435-FD9C-4B1B-83FA-C4042A1AC86B}"/>
    <pc:docChg chg="undo custSel delSld modSld sldOrd">
      <pc:chgData name="Francis Leung" userId="a21597cc3ce00b8f" providerId="LiveId" clId="{48C6B435-FD9C-4B1B-83FA-C4042A1AC86B}" dt="2019-09-30T17:55:38.590" v="651" actId="20577"/>
      <pc:docMkLst>
        <pc:docMk/>
      </pc:docMkLst>
      <pc:sldChg chg="modSp">
        <pc:chgData name="Francis Leung" userId="a21597cc3ce00b8f" providerId="LiveId" clId="{48C6B435-FD9C-4B1B-83FA-C4042A1AC86B}" dt="2019-09-15T04:13:50.622" v="589" actId="1076"/>
        <pc:sldMkLst>
          <pc:docMk/>
          <pc:sldMk cId="2877247073" sldId="256"/>
        </pc:sldMkLst>
        <pc:spChg chg="mod">
          <ac:chgData name="Francis Leung" userId="a21597cc3ce00b8f" providerId="LiveId" clId="{48C6B435-FD9C-4B1B-83FA-C4042A1AC86B}" dt="2019-09-15T04:13:50.622" v="589" actId="1076"/>
          <ac:spMkLst>
            <pc:docMk/>
            <pc:sldMk cId="2877247073" sldId="256"/>
            <ac:spMk id="2" creationId="{F84F3CF6-1A3A-4103-B308-A063228BFE41}"/>
          </ac:spMkLst>
        </pc:spChg>
        <pc:spChg chg="mod">
          <ac:chgData name="Francis Leung" userId="a21597cc3ce00b8f" providerId="LiveId" clId="{48C6B435-FD9C-4B1B-83FA-C4042A1AC86B}" dt="2019-09-01T21:48:01.283" v="27" actId="20577"/>
          <ac:spMkLst>
            <pc:docMk/>
            <pc:sldMk cId="2877247073" sldId="256"/>
            <ac:spMk id="3" creationId="{085738D0-FFEC-4FEA-B991-286181816FDD}"/>
          </ac:spMkLst>
        </pc:spChg>
      </pc:sldChg>
      <pc:sldChg chg="delSp modNotesTx">
        <pc:chgData name="Francis Leung" userId="a21597cc3ce00b8f" providerId="LiveId" clId="{48C6B435-FD9C-4B1B-83FA-C4042A1AC86B}" dt="2019-09-10T19:20:39.379" v="131" actId="20577"/>
        <pc:sldMkLst>
          <pc:docMk/>
          <pc:sldMk cId="0" sldId="292"/>
        </pc:sldMkLst>
        <pc:spChg chg="del">
          <ac:chgData name="Francis Leung" userId="a21597cc3ce00b8f" providerId="LiveId" clId="{48C6B435-FD9C-4B1B-83FA-C4042A1AC86B}" dt="2019-09-04T05:01:37.695" v="32"/>
          <ac:spMkLst>
            <pc:docMk/>
            <pc:sldMk cId="0" sldId="292"/>
            <ac:spMk id="34818" creationId="{2C3EA2D6-04A5-403C-A64D-6655C149A7F2}"/>
          </ac:spMkLst>
        </pc:spChg>
        <pc:spChg chg="del">
          <ac:chgData name="Francis Leung" userId="a21597cc3ce00b8f" providerId="LiveId" clId="{48C6B435-FD9C-4B1B-83FA-C4042A1AC86B}" dt="2019-09-04T05:01:42.523" v="33"/>
          <ac:spMkLst>
            <pc:docMk/>
            <pc:sldMk cId="0" sldId="292"/>
            <ac:spMk id="34821" creationId="{6478789D-9DAF-4768-AADE-EE863A067266}"/>
          </ac:spMkLst>
        </pc:spChg>
      </pc:sldChg>
      <pc:sldChg chg="delSp modSp modNotesTx">
        <pc:chgData name="Francis Leung" userId="a21597cc3ce00b8f" providerId="LiveId" clId="{48C6B435-FD9C-4B1B-83FA-C4042A1AC86B}" dt="2019-09-10T19:22:29.868" v="333" actId="20577"/>
        <pc:sldMkLst>
          <pc:docMk/>
          <pc:sldMk cId="0" sldId="293"/>
        </pc:sldMkLst>
        <pc:spChg chg="del">
          <ac:chgData name="Francis Leung" userId="a21597cc3ce00b8f" providerId="LiveId" clId="{48C6B435-FD9C-4B1B-83FA-C4042A1AC86B}" dt="2019-09-04T05:03:17.644" v="34"/>
          <ac:spMkLst>
            <pc:docMk/>
            <pc:sldMk cId="0" sldId="293"/>
            <ac:spMk id="35842" creationId="{616DA6DF-BCFE-471E-A4ED-3DD0D44A309F}"/>
          </ac:spMkLst>
        </pc:spChg>
        <pc:spChg chg="mod">
          <ac:chgData name="Francis Leung" userId="a21597cc3ce00b8f" providerId="LiveId" clId="{48C6B435-FD9C-4B1B-83FA-C4042A1AC86B}" dt="2019-09-04T05:05:55.344" v="35" actId="1076"/>
          <ac:spMkLst>
            <pc:docMk/>
            <pc:sldMk cId="0" sldId="293"/>
            <ac:spMk id="35845" creationId="{695F246C-DDA2-46D5-8028-77F85BEEC6E1}"/>
          </ac:spMkLst>
        </pc:spChg>
      </pc:sldChg>
      <pc:sldChg chg="modSp">
        <pc:chgData name="Francis Leung" userId="a21597cc3ce00b8f" providerId="LiveId" clId="{48C6B435-FD9C-4B1B-83FA-C4042A1AC86B}" dt="2019-09-11T04:18:38.668" v="498" actId="20577"/>
        <pc:sldMkLst>
          <pc:docMk/>
          <pc:sldMk cId="0" sldId="294"/>
        </pc:sldMkLst>
        <pc:spChg chg="mod">
          <ac:chgData name="Francis Leung" userId="a21597cc3ce00b8f" providerId="LiveId" clId="{48C6B435-FD9C-4B1B-83FA-C4042A1AC86B}" dt="2019-09-11T04:18:38.668" v="498" actId="20577"/>
          <ac:spMkLst>
            <pc:docMk/>
            <pc:sldMk cId="0" sldId="294"/>
            <ac:spMk id="36868" creationId="{6C788986-974D-4B8D-B551-38B5D038476D}"/>
          </ac:spMkLst>
        </pc:spChg>
      </pc:sldChg>
      <pc:sldChg chg="delSp modSp modNotesTx">
        <pc:chgData name="Francis Leung" userId="a21597cc3ce00b8f" providerId="LiveId" clId="{48C6B435-FD9C-4B1B-83FA-C4042A1AC86B}" dt="2019-09-11T04:20:11.141" v="588" actId="20577"/>
        <pc:sldMkLst>
          <pc:docMk/>
          <pc:sldMk cId="0" sldId="295"/>
        </pc:sldMkLst>
        <pc:spChg chg="del">
          <ac:chgData name="Francis Leung" userId="a21597cc3ce00b8f" providerId="LiveId" clId="{48C6B435-FD9C-4B1B-83FA-C4042A1AC86B}" dt="2019-09-04T05:12:17.818" v="100"/>
          <ac:spMkLst>
            <pc:docMk/>
            <pc:sldMk cId="0" sldId="295"/>
            <ac:spMk id="37890" creationId="{E744FF3E-4174-46DC-AB2D-998C67839AE0}"/>
          </ac:spMkLst>
        </pc:spChg>
        <pc:spChg chg="mod">
          <ac:chgData name="Francis Leung" userId="a21597cc3ce00b8f" providerId="LiveId" clId="{48C6B435-FD9C-4B1B-83FA-C4042A1AC86B}" dt="2019-09-04T05:12:27.237" v="101" actId="1076"/>
          <ac:spMkLst>
            <pc:docMk/>
            <pc:sldMk cId="0" sldId="295"/>
            <ac:spMk id="37892" creationId="{B7068DC7-B4AD-4631-A464-CBBEC1405953}"/>
          </ac:spMkLst>
        </pc:spChg>
      </pc:sldChg>
      <pc:sldChg chg="delSp">
        <pc:chgData name="Francis Leung" userId="a21597cc3ce00b8f" providerId="LiveId" clId="{48C6B435-FD9C-4B1B-83FA-C4042A1AC86B}" dt="2019-09-04T05:16:01.031" v="102"/>
        <pc:sldMkLst>
          <pc:docMk/>
          <pc:sldMk cId="0" sldId="296"/>
        </pc:sldMkLst>
        <pc:spChg chg="del">
          <ac:chgData name="Francis Leung" userId="a21597cc3ce00b8f" providerId="LiveId" clId="{48C6B435-FD9C-4B1B-83FA-C4042A1AC86B}" dt="2019-09-04T05:16:01.031" v="102"/>
          <ac:spMkLst>
            <pc:docMk/>
            <pc:sldMk cId="0" sldId="296"/>
            <ac:spMk id="38914" creationId="{25DD5349-AA04-44DD-88A9-2B66018134E5}"/>
          </ac:spMkLst>
        </pc:spChg>
      </pc:sldChg>
      <pc:sldChg chg="delSp">
        <pc:chgData name="Francis Leung" userId="a21597cc3ce00b8f" providerId="LiveId" clId="{48C6B435-FD9C-4B1B-83FA-C4042A1AC86B}" dt="2019-09-04T05:16:07.509" v="103"/>
        <pc:sldMkLst>
          <pc:docMk/>
          <pc:sldMk cId="0" sldId="297"/>
        </pc:sldMkLst>
        <pc:spChg chg="del">
          <ac:chgData name="Francis Leung" userId="a21597cc3ce00b8f" providerId="LiveId" clId="{48C6B435-FD9C-4B1B-83FA-C4042A1AC86B}" dt="2019-09-04T05:16:07.509" v="103"/>
          <ac:spMkLst>
            <pc:docMk/>
            <pc:sldMk cId="0" sldId="297"/>
            <ac:spMk id="39938" creationId="{D183BDA1-6B71-49FE-9B28-6200F960BF97}"/>
          </ac:spMkLst>
        </pc:spChg>
      </pc:sldChg>
      <pc:sldChg chg="delSp">
        <pc:chgData name="Francis Leung" userId="a21597cc3ce00b8f" providerId="LiveId" clId="{48C6B435-FD9C-4B1B-83FA-C4042A1AC86B}" dt="2019-09-09T03:11:18.395" v="108"/>
        <pc:sldMkLst>
          <pc:docMk/>
          <pc:sldMk cId="0" sldId="298"/>
        </pc:sldMkLst>
        <pc:spChg chg="del">
          <ac:chgData name="Francis Leung" userId="a21597cc3ce00b8f" providerId="LiveId" clId="{48C6B435-FD9C-4B1B-83FA-C4042A1AC86B}" dt="2019-09-09T03:11:18.395" v="108"/>
          <ac:spMkLst>
            <pc:docMk/>
            <pc:sldMk cId="0" sldId="298"/>
            <ac:spMk id="41986" creationId="{B2DC9CBA-0A02-4ED8-9803-19E43DC37AC6}"/>
          </ac:spMkLst>
        </pc:spChg>
        <pc:spChg chg="del">
          <ac:chgData name="Francis Leung" userId="a21597cc3ce00b8f" providerId="LiveId" clId="{48C6B435-FD9C-4B1B-83FA-C4042A1AC86B}" dt="2019-09-09T03:11:11.205" v="107"/>
          <ac:spMkLst>
            <pc:docMk/>
            <pc:sldMk cId="0" sldId="298"/>
            <ac:spMk id="41989" creationId="{4D4344E4-ABB6-45F3-BD69-9BDBEB700EEA}"/>
          </ac:spMkLst>
        </pc:spChg>
      </pc:sldChg>
      <pc:sldChg chg="delSp modNotesTx">
        <pc:chgData name="Francis Leung" userId="a21597cc3ce00b8f" providerId="LiveId" clId="{48C6B435-FD9C-4B1B-83FA-C4042A1AC86B}" dt="2019-09-10T20:31:06.007" v="418" actId="20577"/>
        <pc:sldMkLst>
          <pc:docMk/>
          <pc:sldMk cId="0" sldId="299"/>
        </pc:sldMkLst>
        <pc:spChg chg="del">
          <ac:chgData name="Francis Leung" userId="a21597cc3ce00b8f" providerId="LiveId" clId="{48C6B435-FD9C-4B1B-83FA-C4042A1AC86B}" dt="2019-09-09T03:12:00.273" v="109"/>
          <ac:spMkLst>
            <pc:docMk/>
            <pc:sldMk cId="0" sldId="299"/>
            <ac:spMk id="43010" creationId="{01BBA49B-59A2-4D96-ACC4-339418EEDEC9}"/>
          </ac:spMkLst>
        </pc:spChg>
      </pc:sldChg>
      <pc:sldChg chg="delSp">
        <pc:chgData name="Francis Leung" userId="a21597cc3ce00b8f" providerId="LiveId" clId="{48C6B435-FD9C-4B1B-83FA-C4042A1AC86B}" dt="2019-09-09T03:13:14.263" v="110"/>
        <pc:sldMkLst>
          <pc:docMk/>
          <pc:sldMk cId="0" sldId="300"/>
        </pc:sldMkLst>
        <pc:spChg chg="del">
          <ac:chgData name="Francis Leung" userId="a21597cc3ce00b8f" providerId="LiveId" clId="{48C6B435-FD9C-4B1B-83FA-C4042A1AC86B}" dt="2019-09-09T03:13:14.263" v="110"/>
          <ac:spMkLst>
            <pc:docMk/>
            <pc:sldMk cId="0" sldId="300"/>
            <ac:spMk id="44034" creationId="{CD80693F-5D00-40C4-A3B7-204FED9F0BFB}"/>
          </ac:spMkLst>
        </pc:spChg>
      </pc:sldChg>
      <pc:sldChg chg="delSp">
        <pc:chgData name="Francis Leung" userId="a21597cc3ce00b8f" providerId="LiveId" clId="{48C6B435-FD9C-4B1B-83FA-C4042A1AC86B}" dt="2019-09-09T03:13:32.979" v="111"/>
        <pc:sldMkLst>
          <pc:docMk/>
          <pc:sldMk cId="0" sldId="301"/>
        </pc:sldMkLst>
        <pc:spChg chg="del">
          <ac:chgData name="Francis Leung" userId="a21597cc3ce00b8f" providerId="LiveId" clId="{48C6B435-FD9C-4B1B-83FA-C4042A1AC86B}" dt="2019-09-09T03:13:32.979" v="111"/>
          <ac:spMkLst>
            <pc:docMk/>
            <pc:sldMk cId="0" sldId="301"/>
            <ac:spMk id="45058" creationId="{70A613D1-9E40-4A33-A12B-9FCB6A87DC9A}"/>
          </ac:spMkLst>
        </pc:spChg>
      </pc:sldChg>
      <pc:sldChg chg="delSp modSp">
        <pc:chgData name="Francis Leung" userId="a21597cc3ce00b8f" providerId="LiveId" clId="{48C6B435-FD9C-4B1B-83FA-C4042A1AC86B}" dt="2019-09-10T21:02:26.368" v="447"/>
        <pc:sldMkLst>
          <pc:docMk/>
          <pc:sldMk cId="0" sldId="302"/>
        </pc:sldMkLst>
        <pc:spChg chg="del">
          <ac:chgData name="Francis Leung" userId="a21597cc3ce00b8f" providerId="LiveId" clId="{48C6B435-FD9C-4B1B-83FA-C4042A1AC86B}" dt="2019-09-10T21:02:26.368" v="447"/>
          <ac:spMkLst>
            <pc:docMk/>
            <pc:sldMk cId="0" sldId="302"/>
            <ac:spMk id="46082" creationId="{F532CFEC-755F-46DE-845E-FCFEDEC9B86C}"/>
          </ac:spMkLst>
        </pc:spChg>
        <pc:spChg chg="mod">
          <ac:chgData name="Francis Leung" userId="a21597cc3ce00b8f" providerId="LiveId" clId="{48C6B435-FD9C-4B1B-83FA-C4042A1AC86B}" dt="2019-09-10T20:57:46.609" v="435" actId="14100"/>
          <ac:spMkLst>
            <pc:docMk/>
            <pc:sldMk cId="0" sldId="302"/>
            <ac:spMk id="46083" creationId="{6989B4C0-EDB6-4836-BAD6-E1DFBA57FF54}"/>
          </ac:spMkLst>
        </pc:spChg>
        <pc:spChg chg="mod">
          <ac:chgData name="Francis Leung" userId="a21597cc3ce00b8f" providerId="LiveId" clId="{48C6B435-FD9C-4B1B-83FA-C4042A1AC86B}" dt="2019-09-10T20:54:50.732" v="427" actId="14100"/>
          <ac:spMkLst>
            <pc:docMk/>
            <pc:sldMk cId="0" sldId="302"/>
            <ac:spMk id="46084" creationId="{D7739DDF-8C18-434D-91FE-0BDF25CF0782}"/>
          </ac:spMkLst>
        </pc:spChg>
        <pc:spChg chg="mod">
          <ac:chgData name="Francis Leung" userId="a21597cc3ce00b8f" providerId="LiveId" clId="{48C6B435-FD9C-4B1B-83FA-C4042A1AC86B}" dt="2019-09-10T20:50:38.996" v="423" actId="1076"/>
          <ac:spMkLst>
            <pc:docMk/>
            <pc:sldMk cId="0" sldId="302"/>
            <ac:spMk id="46085" creationId="{951EA882-DB91-44A3-8C9C-5B0CA3232F15}"/>
          </ac:spMkLst>
        </pc:spChg>
        <pc:spChg chg="del mod">
          <ac:chgData name="Francis Leung" userId="a21597cc3ce00b8f" providerId="LiveId" clId="{48C6B435-FD9C-4B1B-83FA-C4042A1AC86B}" dt="2019-09-10T21:02:23.310" v="446"/>
          <ac:spMkLst>
            <pc:docMk/>
            <pc:sldMk cId="0" sldId="302"/>
            <ac:spMk id="46086" creationId="{F6729C93-4BF8-404E-B757-FB35BC437C29}"/>
          </ac:spMkLst>
        </pc:spChg>
        <pc:spChg chg="mod">
          <ac:chgData name="Francis Leung" userId="a21597cc3ce00b8f" providerId="LiveId" clId="{48C6B435-FD9C-4B1B-83FA-C4042A1AC86B}" dt="2019-09-10T21:01:29.520" v="442" actId="14100"/>
          <ac:spMkLst>
            <pc:docMk/>
            <pc:sldMk cId="0" sldId="302"/>
            <ac:spMk id="46087" creationId="{AAA23EF6-B449-490A-B6AA-AC9D6F4925D1}"/>
          </ac:spMkLst>
        </pc:spChg>
        <pc:spChg chg="mod">
          <ac:chgData name="Francis Leung" userId="a21597cc3ce00b8f" providerId="LiveId" clId="{48C6B435-FD9C-4B1B-83FA-C4042A1AC86B}" dt="2019-09-10T21:00:49.282" v="441" actId="1076"/>
          <ac:spMkLst>
            <pc:docMk/>
            <pc:sldMk cId="0" sldId="302"/>
            <ac:spMk id="46088" creationId="{A4876750-07E2-4C4E-96C7-3503FDBC2D28}"/>
          </ac:spMkLst>
        </pc:spChg>
        <pc:spChg chg="mod ord">
          <ac:chgData name="Francis Leung" userId="a21597cc3ce00b8f" providerId="LiveId" clId="{48C6B435-FD9C-4B1B-83FA-C4042A1AC86B}" dt="2019-09-10T20:57:05.780" v="432" actId="1076"/>
          <ac:spMkLst>
            <pc:docMk/>
            <pc:sldMk cId="0" sldId="302"/>
            <ac:spMk id="46090" creationId="{2F80C3EE-4367-4FB1-B4D6-8EEF53AC8693}"/>
          </ac:spMkLst>
        </pc:spChg>
        <pc:spChg chg="mod">
          <ac:chgData name="Francis Leung" userId="a21597cc3ce00b8f" providerId="LiveId" clId="{48C6B435-FD9C-4B1B-83FA-C4042A1AC86B}" dt="2019-09-10T20:57:56.760" v="436" actId="1076"/>
          <ac:spMkLst>
            <pc:docMk/>
            <pc:sldMk cId="0" sldId="302"/>
            <ac:spMk id="46091" creationId="{73AAA3A5-92C9-47F0-BF39-A520A1A1F511}"/>
          </ac:spMkLst>
        </pc:spChg>
        <pc:spChg chg="mod">
          <ac:chgData name="Francis Leung" userId="a21597cc3ce00b8f" providerId="LiveId" clId="{48C6B435-FD9C-4B1B-83FA-C4042A1AC86B}" dt="2019-09-10T21:01:40.711" v="444" actId="1076"/>
          <ac:spMkLst>
            <pc:docMk/>
            <pc:sldMk cId="0" sldId="302"/>
            <ac:spMk id="46093" creationId="{64C47AEA-6B44-494C-A27D-EE7A226BD5B0}"/>
          </ac:spMkLst>
        </pc:spChg>
        <pc:spChg chg="mod">
          <ac:chgData name="Francis Leung" userId="a21597cc3ce00b8f" providerId="LiveId" clId="{48C6B435-FD9C-4B1B-83FA-C4042A1AC86B}" dt="2019-09-10T21:01:35.481" v="443" actId="1076"/>
          <ac:spMkLst>
            <pc:docMk/>
            <pc:sldMk cId="0" sldId="302"/>
            <ac:spMk id="46094" creationId="{91B344F1-D665-428E-82AB-832E35D91EFE}"/>
          </ac:spMkLst>
        </pc:spChg>
        <pc:spChg chg="mod">
          <ac:chgData name="Francis Leung" userId="a21597cc3ce00b8f" providerId="LiveId" clId="{48C6B435-FD9C-4B1B-83FA-C4042A1AC86B}" dt="2019-09-10T21:01:45.991" v="445" actId="1076"/>
          <ac:spMkLst>
            <pc:docMk/>
            <pc:sldMk cId="0" sldId="302"/>
            <ac:spMk id="46095" creationId="{5767A381-C988-4BD1-BED0-D78F8AB09B02}"/>
          </ac:spMkLst>
        </pc:spChg>
      </pc:sldChg>
      <pc:sldChg chg="delSp">
        <pc:chgData name="Francis Leung" userId="a21597cc3ce00b8f" providerId="LiveId" clId="{48C6B435-FD9C-4B1B-83FA-C4042A1AC86B}" dt="2019-09-10T21:02:38.799" v="448"/>
        <pc:sldMkLst>
          <pc:docMk/>
          <pc:sldMk cId="0" sldId="303"/>
        </pc:sldMkLst>
        <pc:spChg chg="del">
          <ac:chgData name="Francis Leung" userId="a21597cc3ce00b8f" providerId="LiveId" clId="{48C6B435-FD9C-4B1B-83FA-C4042A1AC86B}" dt="2019-09-10T21:02:38.799" v="448"/>
          <ac:spMkLst>
            <pc:docMk/>
            <pc:sldMk cId="0" sldId="303"/>
            <ac:spMk id="47106" creationId="{D5203BA9-1187-4380-8987-66B3E4D27652}"/>
          </ac:spMkLst>
        </pc:spChg>
      </pc:sldChg>
      <pc:sldChg chg="modSp">
        <pc:chgData name="Francis Leung" userId="a21597cc3ce00b8f" providerId="LiveId" clId="{48C6B435-FD9C-4B1B-83FA-C4042A1AC86B}" dt="2019-09-28T22:05:24.557" v="597" actId="20577"/>
        <pc:sldMkLst>
          <pc:docMk/>
          <pc:sldMk cId="0" sldId="304"/>
        </pc:sldMkLst>
        <pc:spChg chg="mod">
          <ac:chgData name="Francis Leung" userId="a21597cc3ce00b8f" providerId="LiveId" clId="{48C6B435-FD9C-4B1B-83FA-C4042A1AC86B}" dt="2019-09-28T22:05:24.557" v="597" actId="20577"/>
          <ac:spMkLst>
            <pc:docMk/>
            <pc:sldMk cId="0" sldId="304"/>
            <ac:spMk id="48132" creationId="{A5D1392D-F3C3-4BC0-A5DC-F2B0B3645037}"/>
          </ac:spMkLst>
        </pc:spChg>
      </pc:sldChg>
      <pc:sldChg chg="addSp delSp modSp">
        <pc:chgData name="Francis Leung" userId="a21597cc3ce00b8f" providerId="LiveId" clId="{48C6B435-FD9C-4B1B-83FA-C4042A1AC86B}" dt="2019-09-30T17:55:38.590" v="651" actId="20577"/>
        <pc:sldMkLst>
          <pc:docMk/>
          <pc:sldMk cId="0" sldId="305"/>
        </pc:sldMkLst>
        <pc:spChg chg="add mod ord">
          <ac:chgData name="Francis Leung" userId="a21597cc3ce00b8f" providerId="LiveId" clId="{48C6B435-FD9C-4B1B-83FA-C4042A1AC86B}" dt="2019-09-28T22:16:47.680" v="639" actId="1076"/>
          <ac:spMkLst>
            <pc:docMk/>
            <pc:sldMk cId="0" sldId="305"/>
            <ac:spMk id="9" creationId="{2B437B81-B678-4150-A611-25F16C389C21}"/>
          </ac:spMkLst>
        </pc:spChg>
        <pc:spChg chg="del">
          <ac:chgData name="Francis Leung" userId="a21597cc3ce00b8f" providerId="LiveId" clId="{48C6B435-FD9C-4B1B-83FA-C4042A1AC86B}" dt="2019-09-10T21:08:36.652" v="461"/>
          <ac:spMkLst>
            <pc:docMk/>
            <pc:sldMk cId="0" sldId="305"/>
            <ac:spMk id="49154" creationId="{A67F5053-03D6-44A0-A59A-6E744A83F519}"/>
          </ac:spMkLst>
        </pc:spChg>
        <pc:spChg chg="del">
          <ac:chgData name="Francis Leung" userId="a21597cc3ce00b8f" providerId="LiveId" clId="{48C6B435-FD9C-4B1B-83FA-C4042A1AC86B}" dt="2019-09-10T21:03:31.117" v="449"/>
          <ac:spMkLst>
            <pc:docMk/>
            <pc:sldMk cId="0" sldId="305"/>
            <ac:spMk id="49155" creationId="{87073DB0-FC9E-4283-9CC7-EE5F1250D5E8}"/>
          </ac:spMkLst>
        </pc:spChg>
        <pc:spChg chg="del">
          <ac:chgData name="Francis Leung" userId="a21597cc3ce00b8f" providerId="LiveId" clId="{48C6B435-FD9C-4B1B-83FA-C4042A1AC86B}" dt="2019-09-10T21:06:30.096" v="452"/>
          <ac:spMkLst>
            <pc:docMk/>
            <pc:sldMk cId="0" sldId="305"/>
            <ac:spMk id="49156" creationId="{05E06E5F-A72D-4BD5-B90D-5A3515568F90}"/>
          </ac:spMkLst>
        </pc:spChg>
        <pc:spChg chg="mod">
          <ac:chgData name="Francis Leung" userId="a21597cc3ce00b8f" providerId="LiveId" clId="{48C6B435-FD9C-4B1B-83FA-C4042A1AC86B}" dt="2019-09-28T22:13:22.601" v="628" actId="14100"/>
          <ac:spMkLst>
            <pc:docMk/>
            <pc:sldMk cId="0" sldId="305"/>
            <ac:spMk id="49157" creationId="{640D1889-5724-4925-B241-A7EDDD89B225}"/>
          </ac:spMkLst>
        </pc:spChg>
        <pc:spChg chg="mod">
          <ac:chgData name="Francis Leung" userId="a21597cc3ce00b8f" providerId="LiveId" clId="{48C6B435-FD9C-4B1B-83FA-C4042A1AC86B}" dt="2019-09-28T22:16:35.099" v="638" actId="1076"/>
          <ac:spMkLst>
            <pc:docMk/>
            <pc:sldMk cId="0" sldId="305"/>
            <ac:spMk id="49158" creationId="{E424F7CD-6686-4EA7-9786-77971B3DBB69}"/>
          </ac:spMkLst>
        </pc:spChg>
        <pc:spChg chg="mod">
          <ac:chgData name="Francis Leung" userId="a21597cc3ce00b8f" providerId="LiveId" clId="{48C6B435-FD9C-4B1B-83FA-C4042A1AC86B}" dt="2019-09-10T21:08:04.879" v="456" actId="14100"/>
          <ac:spMkLst>
            <pc:docMk/>
            <pc:sldMk cId="0" sldId="305"/>
            <ac:spMk id="49159" creationId="{1C80B009-B75C-427E-9C24-8462DB890F14}"/>
          </ac:spMkLst>
        </pc:spChg>
        <pc:spChg chg="mod">
          <ac:chgData name="Francis Leung" userId="a21597cc3ce00b8f" providerId="LiveId" clId="{48C6B435-FD9C-4B1B-83FA-C4042A1AC86B}" dt="2019-09-10T21:08:23.911" v="459" actId="14100"/>
          <ac:spMkLst>
            <pc:docMk/>
            <pc:sldMk cId="0" sldId="305"/>
            <ac:spMk id="49160" creationId="{B4F98EDB-1FB0-4B06-93BC-471F0A973D80}"/>
          </ac:spMkLst>
        </pc:spChg>
        <pc:spChg chg="mod">
          <ac:chgData name="Francis Leung" userId="a21597cc3ce00b8f" providerId="LiveId" clId="{48C6B435-FD9C-4B1B-83FA-C4042A1AC86B}" dt="2019-09-10T21:08:32.092" v="460" actId="1076"/>
          <ac:spMkLst>
            <pc:docMk/>
            <pc:sldMk cId="0" sldId="305"/>
            <ac:spMk id="49161" creationId="{F42094BB-E1C6-426B-BDB9-B2484A052955}"/>
          </ac:spMkLst>
        </pc:spChg>
        <pc:spChg chg="del">
          <ac:chgData name="Francis Leung" userId="a21597cc3ce00b8f" providerId="LiveId" clId="{48C6B435-FD9C-4B1B-83FA-C4042A1AC86B}" dt="2019-09-16T17:04:37.390" v="593"/>
          <ac:spMkLst>
            <pc:docMk/>
            <pc:sldMk cId="0" sldId="305"/>
            <ac:spMk id="49162" creationId="{06E11915-BD06-449E-8B1D-3C7BC57395B7}"/>
          </ac:spMkLst>
        </pc:spChg>
        <pc:spChg chg="mod">
          <ac:chgData name="Francis Leung" userId="a21597cc3ce00b8f" providerId="LiveId" clId="{48C6B435-FD9C-4B1B-83FA-C4042A1AC86B}" dt="2019-09-30T17:55:38.590" v="651" actId="20577"/>
          <ac:spMkLst>
            <pc:docMk/>
            <pc:sldMk cId="0" sldId="305"/>
            <ac:spMk id="49164" creationId="{1E73E780-9D57-4326-9E3A-6578AB812D17}"/>
          </ac:spMkLst>
        </pc:spChg>
      </pc:sldChg>
      <pc:sldChg chg="delSp modSp del">
        <pc:chgData name="Francis Leung" userId="a21597cc3ce00b8f" providerId="LiveId" clId="{48C6B435-FD9C-4B1B-83FA-C4042A1AC86B}" dt="2019-09-15T22:43:33.972" v="591" actId="2696"/>
        <pc:sldMkLst>
          <pc:docMk/>
          <pc:sldMk cId="1511288853" sldId="306"/>
        </pc:sldMkLst>
        <pc:spChg chg="del">
          <ac:chgData name="Francis Leung" userId="a21597cc3ce00b8f" providerId="LiveId" clId="{48C6B435-FD9C-4B1B-83FA-C4042A1AC86B}" dt="2019-09-10T21:08:48.835" v="462"/>
          <ac:spMkLst>
            <pc:docMk/>
            <pc:sldMk cId="1511288853" sldId="306"/>
            <ac:spMk id="50178" creationId="{DEF2DE5A-425B-415B-9CA5-525E6255F4CF}"/>
          </ac:spMkLst>
        </pc:spChg>
        <pc:spChg chg="mod">
          <ac:chgData name="Francis Leung" userId="a21597cc3ce00b8f" providerId="LiveId" clId="{48C6B435-FD9C-4B1B-83FA-C4042A1AC86B}" dt="2019-09-10T21:08:57.415" v="463" actId="1076"/>
          <ac:spMkLst>
            <pc:docMk/>
            <pc:sldMk cId="1511288853" sldId="306"/>
            <ac:spMk id="50179" creationId="{BDB6096D-FCB9-4E17-AA39-CC5A454F1BB4}"/>
          </ac:spMkLst>
        </pc:spChg>
      </pc:sldChg>
      <pc:sldChg chg="ord">
        <pc:chgData name="Francis Leung" userId="a21597cc3ce00b8f" providerId="LiveId" clId="{48C6B435-FD9C-4B1B-83FA-C4042A1AC86B}" dt="2019-09-16T17:02:40.588" v="592"/>
        <pc:sldMkLst>
          <pc:docMk/>
          <pc:sldMk cId="1158409552" sldId="307"/>
        </pc:sldMkLst>
        <pc:spChg chg="del">
          <ac:chgData name="Francis Leung" userId="a21597cc3ce00b8f" providerId="LiveId" clId="{48C6B435-FD9C-4B1B-83FA-C4042A1AC86B}" dt="2019-09-02T21:31:31.690" v="31"/>
          <ac:spMkLst>
            <pc:docMk/>
            <pc:sldMk cId="1158409552" sldId="307"/>
            <ac:spMk id="51202" creationId="{03125D09-50A2-4F0A-B926-C904AB2CFC83}"/>
          </ac:spMkLst>
        </pc:spChg>
        <pc:spChg chg="mod">
          <ac:chgData name="Francis Leung" userId="a21597cc3ce00b8f" providerId="LiveId" clId="{48C6B435-FD9C-4B1B-83FA-C4042A1AC86B}" dt="2019-09-02T21:31:27.218" v="30" actId="1076"/>
          <ac:spMkLst>
            <pc:docMk/>
            <pc:sldMk cId="1158409552" sldId="307"/>
            <ac:spMk id="51204" creationId="{EC620AD4-14B9-494E-B461-4722BA95505C}"/>
          </ac:spMkLst>
        </pc:spChg>
        <pc:spChg chg="mod">
          <ac:chgData name="Francis Leung" userId="a21597cc3ce00b8f" providerId="LiveId" clId="{48C6B435-FD9C-4B1B-83FA-C4042A1AC86B}" dt="2019-09-02T21:31:22.166" v="29" actId="27636"/>
          <ac:spMkLst>
            <pc:docMk/>
            <pc:sldMk cId="1158409552" sldId="307"/>
            <ac:spMk id="51205" creationId="{9CB80FA9-F916-458A-8B16-E06DA284E1F9}"/>
          </ac:spMkLst>
        </pc:spChg>
      </pc:sldChg>
      <pc:sldChg chg="delSp modNotesTx">
        <pc:chgData name="Francis Leung" userId="a21597cc3ce00b8f" providerId="LiveId" clId="{48C6B435-FD9C-4B1B-83FA-C4042A1AC86B}" dt="2019-09-10T20:24:15.472" v="367" actId="20577"/>
        <pc:sldMkLst>
          <pc:docMk/>
          <pc:sldMk cId="0" sldId="369"/>
        </pc:sldMkLst>
        <pc:spChg chg="del">
          <ac:chgData name="Francis Leung" userId="a21597cc3ce00b8f" providerId="LiveId" clId="{48C6B435-FD9C-4B1B-83FA-C4042A1AC86B}" dt="2019-09-04T05:16:17.664" v="104"/>
          <ac:spMkLst>
            <pc:docMk/>
            <pc:sldMk cId="0" sldId="369"/>
            <ac:spMk id="40962" creationId="{C54831B1-C828-47C5-A219-EA928A9AC9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EB562-ED0A-44F6-BEDC-0DA96416837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B17F3-F119-416E-958F-7A498FA3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18D79B4E-5259-425D-9C62-142C73B2C0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3D90B729-B497-4E87-B641-3CA881B537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D6EF0A-E655-4116-8F04-83CC3B9F9CE3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8" name="Rectangle 6">
            <a:extLst>
              <a:ext uri="{FF2B5EF4-FFF2-40B4-BE49-F238E27FC236}">
                <a16:creationId xmlns:a16="http://schemas.microsoft.com/office/drawing/2014/main" id="{8FA04922-1B0C-4C5F-8C0B-D60F0B061E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9029" name="Rectangle 7">
            <a:extLst>
              <a:ext uri="{FF2B5EF4-FFF2-40B4-BE49-F238E27FC236}">
                <a16:creationId xmlns:a16="http://schemas.microsoft.com/office/drawing/2014/main" id="{5B1B4B0F-9C00-47B7-B2D1-A634CA79AC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F47930-FE0A-47C7-A004-B698B0D3E6B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30" name="Rectangle 2">
            <a:extLst>
              <a:ext uri="{FF2B5EF4-FFF2-40B4-BE49-F238E27FC236}">
                <a16:creationId xmlns:a16="http://schemas.microsoft.com/office/drawing/2014/main" id="{1312765F-F7A2-45B5-9C2A-C7AEB299D7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>
            <a:extLst>
              <a:ext uri="{FF2B5EF4-FFF2-40B4-BE49-F238E27FC236}">
                <a16:creationId xmlns:a16="http://schemas.microsoft.com/office/drawing/2014/main" id="{498B03C7-EE9F-482C-BFD7-3A173960F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5798945B-64D7-4C6C-84BC-4D81D7801D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4ABFD9F1-9471-4D81-A243-56595E0A9A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B2861C-CB32-4693-ACC7-9692BE181EB1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20" name="Rectangle 6">
            <a:extLst>
              <a:ext uri="{FF2B5EF4-FFF2-40B4-BE49-F238E27FC236}">
                <a16:creationId xmlns:a16="http://schemas.microsoft.com/office/drawing/2014/main" id="{11879628-F6E4-4BB6-8D57-2681BEC856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7221" name="Rectangle 7">
            <a:extLst>
              <a:ext uri="{FF2B5EF4-FFF2-40B4-BE49-F238E27FC236}">
                <a16:creationId xmlns:a16="http://schemas.microsoft.com/office/drawing/2014/main" id="{5D8E17EE-15D5-4902-A0AE-BA025516E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DD99AC-CEA6-43C7-BDE1-3D15CAC84128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22" name="Rectangle 2">
            <a:extLst>
              <a:ext uri="{FF2B5EF4-FFF2-40B4-BE49-F238E27FC236}">
                <a16:creationId xmlns:a16="http://schemas.microsoft.com/office/drawing/2014/main" id="{79CF1698-A7CF-4A47-8DB2-9B26FA6074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>
            <a:extLst>
              <a:ext uri="{FF2B5EF4-FFF2-40B4-BE49-F238E27FC236}">
                <a16:creationId xmlns:a16="http://schemas.microsoft.com/office/drawing/2014/main" id="{AAC46C47-7C5C-4F3D-8267-D0806C710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/>
              <a:t>Draw the address space of a program being executed.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EEB49076-C5F5-4194-9BDD-F54F3D392E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397482A-9AF8-4CC0-89E2-B55F21F140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FB9241-30C5-47B4-9CF4-46B88C9F31AA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4388" name="Rectangle 6">
            <a:extLst>
              <a:ext uri="{FF2B5EF4-FFF2-40B4-BE49-F238E27FC236}">
                <a16:creationId xmlns:a16="http://schemas.microsoft.com/office/drawing/2014/main" id="{1FA2F4E8-BB4B-47D9-BA7E-F61BD5C57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4389" name="Rectangle 7">
            <a:extLst>
              <a:ext uri="{FF2B5EF4-FFF2-40B4-BE49-F238E27FC236}">
                <a16:creationId xmlns:a16="http://schemas.microsoft.com/office/drawing/2014/main" id="{CDBCB954-1475-413A-B3D7-65256C9CBA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8A3140-A05A-49B2-B943-1CA0BF99559E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4390" name="Rectangle 2">
            <a:extLst>
              <a:ext uri="{FF2B5EF4-FFF2-40B4-BE49-F238E27FC236}">
                <a16:creationId xmlns:a16="http://schemas.microsoft.com/office/drawing/2014/main" id="{92BE7CE4-DEBB-4FBC-83FC-1EF419263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1" name="Rectangle 3">
            <a:extLst>
              <a:ext uri="{FF2B5EF4-FFF2-40B4-BE49-F238E27FC236}">
                <a16:creationId xmlns:a16="http://schemas.microsoft.com/office/drawing/2014/main" id="{4F314DDF-7A35-4B1A-8371-695B5596C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40063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34395776-8EB5-4AEE-A4E9-CC5ACADCB7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981A6772-BDD1-4067-A2EC-9F6674CEBF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2A51BA-24E4-4576-893C-197DF99B614F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8244" name="Rectangle 6">
            <a:extLst>
              <a:ext uri="{FF2B5EF4-FFF2-40B4-BE49-F238E27FC236}">
                <a16:creationId xmlns:a16="http://schemas.microsoft.com/office/drawing/2014/main" id="{1B148FC2-C133-49BC-9884-F556470908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8245" name="Rectangle 7">
            <a:extLst>
              <a:ext uri="{FF2B5EF4-FFF2-40B4-BE49-F238E27FC236}">
                <a16:creationId xmlns:a16="http://schemas.microsoft.com/office/drawing/2014/main" id="{6F2970FC-9CBB-4823-8B11-7F9479705A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F60044-4C34-476E-BA21-32E6A8F1F56B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8246" name="Rectangle 2">
            <a:extLst>
              <a:ext uri="{FF2B5EF4-FFF2-40B4-BE49-F238E27FC236}">
                <a16:creationId xmlns:a16="http://schemas.microsoft.com/office/drawing/2014/main" id="{92484BEE-0D5D-40D1-9ADA-D237D46D45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>
            <a:extLst>
              <a:ext uri="{FF2B5EF4-FFF2-40B4-BE49-F238E27FC236}">
                <a16:creationId xmlns:a16="http://schemas.microsoft.com/office/drawing/2014/main" id="{0FDB4330-1F67-4ACA-9671-9D1A3E4A5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1797D7FA-C3D0-432C-95B4-CEDBA9091B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6B91B644-23FC-4BD6-BCDC-6F6339A0C13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DED787-5F0F-40E9-9678-F788228E45A1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8" name="Rectangle 6">
            <a:extLst>
              <a:ext uri="{FF2B5EF4-FFF2-40B4-BE49-F238E27FC236}">
                <a16:creationId xmlns:a16="http://schemas.microsoft.com/office/drawing/2014/main" id="{25A9A118-9043-4844-B2AB-790ED0113E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9269" name="Rectangle 7">
            <a:extLst>
              <a:ext uri="{FF2B5EF4-FFF2-40B4-BE49-F238E27FC236}">
                <a16:creationId xmlns:a16="http://schemas.microsoft.com/office/drawing/2014/main" id="{5D59BC33-303A-4726-B655-A4346AB68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CAA919-58E7-43BC-86BE-0229386C5821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70" name="Rectangle 2">
            <a:extLst>
              <a:ext uri="{FF2B5EF4-FFF2-40B4-BE49-F238E27FC236}">
                <a16:creationId xmlns:a16="http://schemas.microsoft.com/office/drawing/2014/main" id="{D72926DE-38BA-41FA-8262-E7DC4272D2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>
            <a:extLst>
              <a:ext uri="{FF2B5EF4-FFF2-40B4-BE49-F238E27FC236}">
                <a16:creationId xmlns:a16="http://schemas.microsoft.com/office/drawing/2014/main" id="{F24BEAEB-4DB4-4DEB-88B4-FACE3BC34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B52BE896-01D7-4765-B4BA-FB976B5D8E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A893F26A-5217-4BC2-A3D0-BC896EFE14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9DD42B-C40B-4F9B-B794-1728DCB5502C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2" name="Rectangle 6">
            <a:extLst>
              <a:ext uri="{FF2B5EF4-FFF2-40B4-BE49-F238E27FC236}">
                <a16:creationId xmlns:a16="http://schemas.microsoft.com/office/drawing/2014/main" id="{658D3C0A-1F0D-472F-BEF7-9368274E02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0293" name="Rectangle 7">
            <a:extLst>
              <a:ext uri="{FF2B5EF4-FFF2-40B4-BE49-F238E27FC236}">
                <a16:creationId xmlns:a16="http://schemas.microsoft.com/office/drawing/2014/main" id="{407B1C72-5FF9-4DAD-942B-58B30E697F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24A672-92D9-4CE1-BAC4-A6EA0D9D8035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4" name="Rectangle 2">
            <a:extLst>
              <a:ext uri="{FF2B5EF4-FFF2-40B4-BE49-F238E27FC236}">
                <a16:creationId xmlns:a16="http://schemas.microsoft.com/office/drawing/2014/main" id="{00EBFF94-993D-4BD0-B668-612668D34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>
            <a:extLst>
              <a:ext uri="{FF2B5EF4-FFF2-40B4-BE49-F238E27FC236}">
                <a16:creationId xmlns:a16="http://schemas.microsoft.com/office/drawing/2014/main" id="{23412765-19BF-4630-A629-553C9D96C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25B50C5A-BC4C-484F-9733-DD2EEED114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9B961179-981E-4DE5-8132-EEB70616DB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7DCEFF-44B5-4B49-8DD2-514D112971E9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1316" name="Rectangle 6">
            <a:extLst>
              <a:ext uri="{FF2B5EF4-FFF2-40B4-BE49-F238E27FC236}">
                <a16:creationId xmlns:a16="http://schemas.microsoft.com/office/drawing/2014/main" id="{9D95C905-DF37-4954-A1FE-D7886BA98F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1317" name="Rectangle 7">
            <a:extLst>
              <a:ext uri="{FF2B5EF4-FFF2-40B4-BE49-F238E27FC236}">
                <a16:creationId xmlns:a16="http://schemas.microsoft.com/office/drawing/2014/main" id="{51CD6F91-ACBE-498E-90E0-6AF4957D5F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332DF0-C07C-41F5-BCD7-C5D6C293E6A2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1318" name="Rectangle 2">
            <a:extLst>
              <a:ext uri="{FF2B5EF4-FFF2-40B4-BE49-F238E27FC236}">
                <a16:creationId xmlns:a16="http://schemas.microsoft.com/office/drawing/2014/main" id="{416F3ED5-7443-4FBC-AF7D-62AC3C98C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>
            <a:extLst>
              <a:ext uri="{FF2B5EF4-FFF2-40B4-BE49-F238E27FC236}">
                <a16:creationId xmlns:a16="http://schemas.microsoft.com/office/drawing/2014/main" id="{1424EDB2-D14F-42B0-AFD6-DD9686052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5C736E1D-EBE0-4B24-9E64-C1A17B07B2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B5A6E707-C606-41EE-A66E-3033E16EEA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0E29BD-2AA3-4FA5-962E-ADE3802DE7DA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40" name="Rectangle 6">
            <a:extLst>
              <a:ext uri="{FF2B5EF4-FFF2-40B4-BE49-F238E27FC236}">
                <a16:creationId xmlns:a16="http://schemas.microsoft.com/office/drawing/2014/main" id="{E71ECE41-65A9-4B3E-95F2-DCB43F6550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2341" name="Rectangle 7">
            <a:extLst>
              <a:ext uri="{FF2B5EF4-FFF2-40B4-BE49-F238E27FC236}">
                <a16:creationId xmlns:a16="http://schemas.microsoft.com/office/drawing/2014/main" id="{AC0289A8-6AC5-44EF-9D5C-4FB3ECAAD5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9A16EA-7E48-4C44-9C93-CC695640B0F2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42" name="Rectangle 2">
            <a:extLst>
              <a:ext uri="{FF2B5EF4-FFF2-40B4-BE49-F238E27FC236}">
                <a16:creationId xmlns:a16="http://schemas.microsoft.com/office/drawing/2014/main" id="{2A81786F-C76C-4D29-952A-BB0F0DED8F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>
            <a:extLst>
              <a:ext uri="{FF2B5EF4-FFF2-40B4-BE49-F238E27FC236}">
                <a16:creationId xmlns:a16="http://schemas.microsoft.com/office/drawing/2014/main" id="{2AA124B1-C287-426C-9D4E-D860C58BB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96DCE2E-90E3-4C2D-BEB0-591F55D891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474322F4-E650-4867-A23F-F7D7026E16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5F4C92-8D1F-4A88-BCF5-65CE1E2FE546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64" name="Rectangle 6">
            <a:extLst>
              <a:ext uri="{FF2B5EF4-FFF2-40B4-BE49-F238E27FC236}">
                <a16:creationId xmlns:a16="http://schemas.microsoft.com/office/drawing/2014/main" id="{C9BB2744-87B8-475B-8BAD-34538B2604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365" name="Rectangle 7">
            <a:extLst>
              <a:ext uri="{FF2B5EF4-FFF2-40B4-BE49-F238E27FC236}">
                <a16:creationId xmlns:a16="http://schemas.microsoft.com/office/drawing/2014/main" id="{9A8BB2C0-F0A8-4FB5-BF87-A2E8CE715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5CAE25-FE32-4BD6-A733-1472FFD8154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66" name="Rectangle 2">
            <a:extLst>
              <a:ext uri="{FF2B5EF4-FFF2-40B4-BE49-F238E27FC236}">
                <a16:creationId xmlns:a16="http://schemas.microsoft.com/office/drawing/2014/main" id="{1CB8F6B7-ADFB-49EC-8BE2-53DC045108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>
            <a:extLst>
              <a:ext uri="{FF2B5EF4-FFF2-40B4-BE49-F238E27FC236}">
                <a16:creationId xmlns:a16="http://schemas.microsoft.com/office/drawing/2014/main" id="{A9A2E4BA-C01E-49A3-91E7-4EFEA5035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EF3CC05-E728-49B2-917D-6F50BEF10D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E7CEF726-56E8-4C25-B534-8133D2195E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F6BAAC-F806-47CD-9F98-12957B0E73D6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2" name="Rectangle 6">
            <a:extLst>
              <a:ext uri="{FF2B5EF4-FFF2-40B4-BE49-F238E27FC236}">
                <a16:creationId xmlns:a16="http://schemas.microsoft.com/office/drawing/2014/main" id="{B9A7C65B-33A3-40AF-B37D-3AE5E7186B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0053" name="Rectangle 7">
            <a:extLst>
              <a:ext uri="{FF2B5EF4-FFF2-40B4-BE49-F238E27FC236}">
                <a16:creationId xmlns:a16="http://schemas.microsoft.com/office/drawing/2014/main" id="{9A17DB96-0FBF-4103-B5F8-3347CC683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1B688-FB06-4251-A348-8A80D4C504AA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4" name="Rectangle 2">
            <a:extLst>
              <a:ext uri="{FF2B5EF4-FFF2-40B4-BE49-F238E27FC236}">
                <a16:creationId xmlns:a16="http://schemas.microsoft.com/office/drawing/2014/main" id="{717407FA-96D9-4DE6-A665-0B347BA011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>
            <a:extLst>
              <a:ext uri="{FF2B5EF4-FFF2-40B4-BE49-F238E27FC236}">
                <a16:creationId xmlns:a16="http://schemas.microsoft.com/office/drawing/2014/main" id="{8BE3BE14-3375-40AC-88C8-61029248C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/>
              <a:t>Can we use </a:t>
            </a:r>
            <a:r>
              <a:rPr lang="en-AU" altLang="en-US" dirty="0" err="1"/>
              <a:t>beq</a:t>
            </a:r>
            <a:r>
              <a:rPr lang="en-AU" altLang="en-US" dirty="0"/>
              <a:t> to do this?</a:t>
            </a:r>
          </a:p>
          <a:p>
            <a:r>
              <a:rPr lang="en-AU" altLang="en-US" dirty="0"/>
              <a:t>Which branch is more expensive? The knowledge of which branch is more likely allows us to generate the more efficient code. E.g. exception handling.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CB8C36D0-CCB4-4486-94DE-63062424D3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6DD5F9B9-B710-49EB-A343-4AA23454A5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17163-C5E8-4AD2-B3B1-C2C3B810D33E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6" name="Rectangle 6">
            <a:extLst>
              <a:ext uri="{FF2B5EF4-FFF2-40B4-BE49-F238E27FC236}">
                <a16:creationId xmlns:a16="http://schemas.microsoft.com/office/drawing/2014/main" id="{013C87D3-3E32-4F2B-B248-930466A997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1077" name="Rectangle 7">
            <a:extLst>
              <a:ext uri="{FF2B5EF4-FFF2-40B4-BE49-F238E27FC236}">
                <a16:creationId xmlns:a16="http://schemas.microsoft.com/office/drawing/2014/main" id="{8CAA589C-2DF9-416C-AB43-47EC35277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9A29F4-0561-4AF7-8F71-AC727AD1B97E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8" name="Rectangle 2">
            <a:extLst>
              <a:ext uri="{FF2B5EF4-FFF2-40B4-BE49-F238E27FC236}">
                <a16:creationId xmlns:a16="http://schemas.microsoft.com/office/drawing/2014/main" id="{ABEA62AA-D5AA-435E-BAC4-09E0724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>
            <a:extLst>
              <a:ext uri="{FF2B5EF4-FFF2-40B4-BE49-F238E27FC236}">
                <a16:creationId xmlns:a16="http://schemas.microsoft.com/office/drawing/2014/main" id="{5A4D1227-0ED6-4E75-B313-15D26355F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9B9C01E9-B4DD-4AF7-A008-59F9B16D29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A45FC50D-9611-4081-817B-9F9F727DFF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BA0470-24DA-405D-BE25-EA1B98EEE7EF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100" name="Rectangle 6">
            <a:extLst>
              <a:ext uri="{FF2B5EF4-FFF2-40B4-BE49-F238E27FC236}">
                <a16:creationId xmlns:a16="http://schemas.microsoft.com/office/drawing/2014/main" id="{C6D505E7-3CF8-4098-B72D-8A46859D88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2101" name="Rectangle 7">
            <a:extLst>
              <a:ext uri="{FF2B5EF4-FFF2-40B4-BE49-F238E27FC236}">
                <a16:creationId xmlns:a16="http://schemas.microsoft.com/office/drawing/2014/main" id="{6EC2B674-5216-4352-857F-B1C9D863E8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DA4300-570B-4A98-82E1-323F3E179FF3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102" name="Rectangle 2">
            <a:extLst>
              <a:ext uri="{FF2B5EF4-FFF2-40B4-BE49-F238E27FC236}">
                <a16:creationId xmlns:a16="http://schemas.microsoft.com/office/drawing/2014/main" id="{A2AE3511-CF42-4D75-824C-0EEA882C2F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>
            <a:extLst>
              <a:ext uri="{FF2B5EF4-FFF2-40B4-BE49-F238E27FC236}">
                <a16:creationId xmlns:a16="http://schemas.microsoft.com/office/drawing/2014/main" id="{2D15EEAC-0743-474C-8687-B0AD192AD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/>
              <a:t>Use this to introduce pipelining again and that branching destroys </a:t>
            </a:r>
            <a:r>
              <a:rPr lang="en-AU" altLang="en-US"/>
              <a:t>pipelining efficiency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86C6A609-13F6-4E12-9B50-19C8011AB6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782E79C3-A5BE-48B4-8FE3-7C988D962F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251C7F-C72F-4A69-8B21-B57DF93E8FE1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24" name="Rectangle 6">
            <a:extLst>
              <a:ext uri="{FF2B5EF4-FFF2-40B4-BE49-F238E27FC236}">
                <a16:creationId xmlns:a16="http://schemas.microsoft.com/office/drawing/2014/main" id="{2D41EB0D-F054-48A5-A00E-43C3E6CE83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3125" name="Rectangle 7">
            <a:extLst>
              <a:ext uri="{FF2B5EF4-FFF2-40B4-BE49-F238E27FC236}">
                <a16:creationId xmlns:a16="http://schemas.microsoft.com/office/drawing/2014/main" id="{B1003B7A-1163-49C4-9308-641AF8890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0AAF2D-DAD5-47A1-860C-872E62921E91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26" name="Rectangle 2">
            <a:extLst>
              <a:ext uri="{FF2B5EF4-FFF2-40B4-BE49-F238E27FC236}">
                <a16:creationId xmlns:a16="http://schemas.microsoft.com/office/drawing/2014/main" id="{80DC150F-0BFE-4FD8-AC76-B7FB5FA74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>
            <a:extLst>
              <a:ext uri="{FF2B5EF4-FFF2-40B4-BE49-F238E27FC236}">
                <a16:creationId xmlns:a16="http://schemas.microsoft.com/office/drawing/2014/main" id="{B0B2C90E-BC75-446F-8695-4AC14D2E0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446EDD7D-312C-4196-9E5A-F2360A0E36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435378D7-6062-4437-8619-1FBF9E604C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748575-35B5-4C74-8617-2894A0655966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4148" name="Rectangle 6">
            <a:extLst>
              <a:ext uri="{FF2B5EF4-FFF2-40B4-BE49-F238E27FC236}">
                <a16:creationId xmlns:a16="http://schemas.microsoft.com/office/drawing/2014/main" id="{4F619C76-D003-41AD-97AF-FD91920B12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4149" name="Rectangle 7">
            <a:extLst>
              <a:ext uri="{FF2B5EF4-FFF2-40B4-BE49-F238E27FC236}">
                <a16:creationId xmlns:a16="http://schemas.microsoft.com/office/drawing/2014/main" id="{8B96C781-2F61-4E0A-92CC-A3D5AC54E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52DA7F-5395-47D4-8841-1EFD6F048FDD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4150" name="Rectangle 2">
            <a:extLst>
              <a:ext uri="{FF2B5EF4-FFF2-40B4-BE49-F238E27FC236}">
                <a16:creationId xmlns:a16="http://schemas.microsoft.com/office/drawing/2014/main" id="{A6446397-3B71-47CF-9E32-0FA199AF68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>
            <a:extLst>
              <a:ext uri="{FF2B5EF4-FFF2-40B4-BE49-F238E27FC236}">
                <a16:creationId xmlns:a16="http://schemas.microsoft.com/office/drawing/2014/main" id="{DAE444EF-E87D-431B-A35B-775014F3B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DF00D8D-C174-413B-BDAF-429E55CFD8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FBCA4C28-3A86-40E8-954A-47777E1AD0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698A02-C26D-43B3-8BE1-27B08A863DE9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2" name="Rectangle 6">
            <a:extLst>
              <a:ext uri="{FF2B5EF4-FFF2-40B4-BE49-F238E27FC236}">
                <a16:creationId xmlns:a16="http://schemas.microsoft.com/office/drawing/2014/main" id="{29CE8EDA-A16E-4675-9D9B-197AFE5906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5173" name="Rectangle 7">
            <a:extLst>
              <a:ext uri="{FF2B5EF4-FFF2-40B4-BE49-F238E27FC236}">
                <a16:creationId xmlns:a16="http://schemas.microsoft.com/office/drawing/2014/main" id="{C1C592FF-4F82-4C00-ADBB-DE57AB697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5935E6-097B-49DE-8C8D-EEF74ABC538E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4" name="Rectangle 2">
            <a:extLst>
              <a:ext uri="{FF2B5EF4-FFF2-40B4-BE49-F238E27FC236}">
                <a16:creationId xmlns:a16="http://schemas.microsoft.com/office/drawing/2014/main" id="{7383F32B-D6F3-4463-810A-7F8252CF44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>
            <a:extLst>
              <a:ext uri="{FF2B5EF4-FFF2-40B4-BE49-F238E27FC236}">
                <a16:creationId xmlns:a16="http://schemas.microsoft.com/office/drawing/2014/main" id="{11619534-BD03-42A6-824C-AB2A2A4E5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 err="1"/>
              <a:t>slt</a:t>
            </a:r>
            <a:r>
              <a:rPr lang="en-AU" altLang="en-US" dirty="0"/>
              <a:t> is set of less than.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DCC1B7BB-7DA5-45D7-9A95-A4FFB087E2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CBBFD449-51CE-47CD-AFBE-C49EDA4ECB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D41297-F0D9-46A7-AB08-D57A89F120BD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6196" name="Rectangle 6">
            <a:extLst>
              <a:ext uri="{FF2B5EF4-FFF2-40B4-BE49-F238E27FC236}">
                <a16:creationId xmlns:a16="http://schemas.microsoft.com/office/drawing/2014/main" id="{D0185B25-CD90-4122-A0E7-A65669E55A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6197" name="Rectangle 7">
            <a:extLst>
              <a:ext uri="{FF2B5EF4-FFF2-40B4-BE49-F238E27FC236}">
                <a16:creationId xmlns:a16="http://schemas.microsoft.com/office/drawing/2014/main" id="{2B092CDE-8748-4161-85FB-288A3599B5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0DE35B-0CFA-48AA-B823-3CA843B48B38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6198" name="Rectangle 2">
            <a:extLst>
              <a:ext uri="{FF2B5EF4-FFF2-40B4-BE49-F238E27FC236}">
                <a16:creationId xmlns:a16="http://schemas.microsoft.com/office/drawing/2014/main" id="{05D01D07-270A-4660-A1E1-E6E76E2EA7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>
            <a:extLst>
              <a:ext uri="{FF2B5EF4-FFF2-40B4-BE49-F238E27FC236}">
                <a16:creationId xmlns:a16="http://schemas.microsoft.com/office/drawing/2014/main" id="{3F622618-596E-4A28-8B06-513BBD2AD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C39198A4-2235-45B1-B654-E85C4672B8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7EA5A05E-F14F-4567-A51F-69EA6CD3A5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AD0B77-A901-4D3D-91C7-74DF5364DC9E}" type="datetime3">
              <a:rPr lang="en-US" altLang="en-US" smtClean="0">
                <a:latin typeface="Times New Roman" panose="02020603050405020304" pitchFamily="18" charset="0"/>
              </a:rPr>
              <a:pPr/>
              <a:t>30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5412" name="Rectangle 6">
            <a:extLst>
              <a:ext uri="{FF2B5EF4-FFF2-40B4-BE49-F238E27FC236}">
                <a16:creationId xmlns:a16="http://schemas.microsoft.com/office/drawing/2014/main" id="{285612AC-5F09-4442-B47D-8E5C346AED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5413" name="Rectangle 7">
            <a:extLst>
              <a:ext uri="{FF2B5EF4-FFF2-40B4-BE49-F238E27FC236}">
                <a16:creationId xmlns:a16="http://schemas.microsoft.com/office/drawing/2014/main" id="{B62950C0-53D0-4B07-8012-D92CE6678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5FA5FD-4D74-4D6A-B868-1556A043EA7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5414" name="Rectangle 2">
            <a:extLst>
              <a:ext uri="{FF2B5EF4-FFF2-40B4-BE49-F238E27FC236}">
                <a16:creationId xmlns:a16="http://schemas.microsoft.com/office/drawing/2014/main" id="{A83C4DEA-B56B-4440-B35E-6D8D00977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>
            <a:extLst>
              <a:ext uri="{FF2B5EF4-FFF2-40B4-BE49-F238E27FC236}">
                <a16:creationId xmlns:a16="http://schemas.microsoft.com/office/drawing/2014/main" id="{748354A0-EC09-468C-9F4D-707531B94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5994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3CF6-1A3A-4103-B308-A063228BF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6" y="848278"/>
            <a:ext cx="9275451" cy="2541431"/>
          </a:xfrm>
        </p:spPr>
        <p:txBody>
          <a:bodyPr>
            <a:noAutofit/>
          </a:bodyPr>
          <a:lstStyle/>
          <a:p>
            <a:r>
              <a:rPr lang="en-US" sz="5400" dirty="0"/>
              <a:t>Control Structures: Branches, Conditional Branches and Procedure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738D0-FFEC-4FEA-B991-286181816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P&amp;H Chapter 2.7, 2.8</a:t>
            </a:r>
          </a:p>
        </p:txBody>
      </p:sp>
    </p:spTree>
    <p:extLst>
      <p:ext uri="{BB962C8B-B14F-4D97-AF65-F5344CB8AC3E}">
        <p14:creationId xmlns:p14="http://schemas.microsoft.com/office/powerpoint/2010/main" val="287724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8" descr="f02-13-P374493">
            <a:extLst>
              <a:ext uri="{FF2B5EF4-FFF2-40B4-BE49-F238E27FC236}">
                <a16:creationId xmlns:a16="http://schemas.microsoft.com/office/drawing/2014/main" id="{CD72C206-33DE-441C-BE27-858C1A9CD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1989139"/>
            <a:ext cx="3198812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6">
            <a:extLst>
              <a:ext uri="{FF2B5EF4-FFF2-40B4-BE49-F238E27FC236}">
                <a16:creationId xmlns:a16="http://schemas.microsoft.com/office/drawing/2014/main" id="{EC620AD4-14B9-494E-B461-4722BA955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695" y="595739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Memory Layout</a:t>
            </a:r>
            <a:endParaRPr lang="en-AU" altLang="en-US" dirty="0"/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9CB80FA9-F916-458A-8B16-E06DA284E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795140"/>
            <a:ext cx="4608512" cy="444214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Text: program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Static data: global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e.g., static variables in C, constant arrays and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$</a:t>
            </a:r>
            <a:r>
              <a:rPr lang="en-US" altLang="en-US" sz="2400" dirty="0" err="1"/>
              <a:t>gp</a:t>
            </a:r>
            <a:r>
              <a:rPr lang="en-US" altLang="en-US" sz="2400" dirty="0"/>
              <a:t> initialized to address allowing ±offsets into this segment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Dynamic data: 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E.g., malloc in C, new in 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Stack: automatic storage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840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51129AC9-B07F-4852-B567-D52DE5BAB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Usage</a:t>
            </a:r>
            <a:endParaRPr lang="en-AU" altLang="en-US"/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37FCF6D-7F40-41AC-AEB0-FDD873DD0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$a0 – $a3: arguments (reg’s 4 – 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$v0, $v1: result values (reg’s 2 and 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$t0 – $t9: temporaries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Can be overwritten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$s0 – $s7: saved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Must be saved/restored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$gp: global pointer for static data (reg 28)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$sp: stack pointer (reg 29)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$fp: frame pointer (reg 30)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$ra: return address (reg 31)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6">
            <a:extLst>
              <a:ext uri="{FF2B5EF4-FFF2-40B4-BE49-F238E27FC236}">
                <a16:creationId xmlns:a16="http://schemas.microsoft.com/office/drawing/2014/main" id="{BDB6096D-FCB9-4E17-AA39-CC5A454F1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2988" y="-48173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Local Data on the Stack</a:t>
            </a:r>
            <a:endParaRPr lang="en-AU" altLang="en-US" dirty="0"/>
          </a:p>
        </p:txBody>
      </p:sp>
      <p:sp>
        <p:nvSpPr>
          <p:cNvPr id="50180" name="Rectangle 7">
            <a:extLst>
              <a:ext uri="{FF2B5EF4-FFF2-40B4-BE49-F238E27FC236}">
                <a16:creationId xmlns:a16="http://schemas.microsoft.com/office/drawing/2014/main" id="{CA63EF13-5048-41AC-ABCF-0298393BE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4581526"/>
            <a:ext cx="8270875" cy="1655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Local data allocated by callee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e.g., C automatic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Procedure frame (activation record)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Used by some compilers to manage stack storage</a:t>
            </a:r>
            <a:endParaRPr lang="en-AU" altLang="en-US" sz="2400"/>
          </a:p>
        </p:txBody>
      </p:sp>
      <p:pic>
        <p:nvPicPr>
          <p:cNvPr id="50181" name="Picture 9" descr="f02-12-P374493">
            <a:extLst>
              <a:ext uri="{FF2B5EF4-FFF2-40B4-BE49-F238E27FC236}">
                <a16:creationId xmlns:a16="http://schemas.microsoft.com/office/drawing/2014/main" id="{8E3A3409-10C3-48E4-8D24-AAE92CF96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4" y="1268414"/>
            <a:ext cx="6567487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28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A152841A-2BD9-48D9-9CD8-3E5688D0D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 Instructions</a:t>
            </a:r>
            <a:endParaRPr lang="en-AU" altLang="en-US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B890A34-3B5C-446C-9AAB-DF9BBA2D2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Procedure call: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jal ProcedureLabel</a:t>
            </a:r>
          </a:p>
          <a:p>
            <a:pPr lvl="1" eaLnBrk="1" hangingPunct="1"/>
            <a:r>
              <a:rPr lang="en-US" altLang="en-US"/>
              <a:t>Address of following instruction put in $ra</a:t>
            </a:r>
          </a:p>
          <a:p>
            <a:pPr lvl="1" eaLnBrk="1" hangingPunct="1"/>
            <a:r>
              <a:rPr lang="en-US" altLang="en-US"/>
              <a:t>Jumps to target address</a:t>
            </a:r>
          </a:p>
          <a:p>
            <a:pPr eaLnBrk="1" hangingPunct="1"/>
            <a:r>
              <a:rPr lang="en-US" altLang="en-US"/>
              <a:t>Procedure return: jump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jr $ra</a:t>
            </a:r>
          </a:p>
          <a:p>
            <a:pPr lvl="1" eaLnBrk="1" hangingPunct="1"/>
            <a:r>
              <a:rPr lang="en-US" altLang="en-US"/>
              <a:t>Copies $ra to program counter</a:t>
            </a:r>
          </a:p>
          <a:p>
            <a:pPr lvl="1" eaLnBrk="1" hangingPunct="1"/>
            <a:r>
              <a:rPr lang="en-US" altLang="en-US"/>
              <a:t>Can also be used for computed jumps</a:t>
            </a:r>
          </a:p>
          <a:p>
            <a:pPr lvl="2" eaLnBrk="1" hangingPunct="1"/>
            <a:r>
              <a:rPr lang="en-US" altLang="en-US"/>
              <a:t>e.g., for case/switch statements</a:t>
            </a: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A7D3CF0C-CE63-4AA6-A309-FF82B5A1B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4FB7FAF-1B11-4191-B47F-760094D2B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int leaf_example (int g, h, i, j)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{ int f;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return f;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Arguments g, …, j in $a0, …, $a3</a:t>
            </a:r>
          </a:p>
          <a:p>
            <a:pPr lvl="1" eaLnBrk="1" hangingPunct="1"/>
            <a:r>
              <a:rPr lang="en-US" altLang="en-US"/>
              <a:t>f in $s0 (hence, need to save $s0 on stack)</a:t>
            </a:r>
          </a:p>
          <a:p>
            <a:pPr lvl="1" eaLnBrk="1" hangingPunct="1"/>
            <a:r>
              <a:rPr lang="en-US" altLang="en-US"/>
              <a:t>Result in $v0</a:t>
            </a:r>
            <a:endParaRPr lang="en-A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12">
            <a:extLst>
              <a:ext uri="{FF2B5EF4-FFF2-40B4-BE49-F238E27FC236}">
                <a16:creationId xmlns:a16="http://schemas.microsoft.com/office/drawing/2014/main" id="{6989B4C0-EDB6-4836-BAD6-E1DFBA57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860" y="2603979"/>
            <a:ext cx="5021263" cy="56509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4" name="Rectangle 15">
            <a:extLst>
              <a:ext uri="{FF2B5EF4-FFF2-40B4-BE49-F238E27FC236}">
                <a16:creationId xmlns:a16="http://schemas.microsoft.com/office/drawing/2014/main" id="{D7739DDF-8C18-434D-91FE-0BDF25CF0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861" y="3207945"/>
            <a:ext cx="5021263" cy="740949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5" name="Rectangle 16">
            <a:extLst>
              <a:ext uri="{FF2B5EF4-FFF2-40B4-BE49-F238E27FC236}">
                <a16:creationId xmlns:a16="http://schemas.microsoft.com/office/drawing/2014/main" id="{951EA882-DB91-44A3-8C9C-5B0CA3232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984" y="4026642"/>
            <a:ext cx="5021263" cy="3667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7" name="Rectangle 20">
            <a:extLst>
              <a:ext uri="{FF2B5EF4-FFF2-40B4-BE49-F238E27FC236}">
                <a16:creationId xmlns:a16="http://schemas.microsoft.com/office/drawing/2014/main" id="{AAA23EF6-B449-490A-B6AA-AC9D6F492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984" y="4274680"/>
            <a:ext cx="5021263" cy="641084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8" name="Rectangle 21">
            <a:extLst>
              <a:ext uri="{FF2B5EF4-FFF2-40B4-BE49-F238E27FC236}">
                <a16:creationId xmlns:a16="http://schemas.microsoft.com/office/drawing/2014/main" id="{A4876750-07E2-4C4E-96C7-3503FDBC2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983" y="4857880"/>
            <a:ext cx="5021263" cy="395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9" name="Rectangle 2">
            <a:extLst>
              <a:ext uri="{FF2B5EF4-FFF2-40B4-BE49-F238E27FC236}">
                <a16:creationId xmlns:a16="http://schemas.microsoft.com/office/drawing/2014/main" id="{7F196B77-1B8E-4E62-A77A-BE626E52C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Leaf Procedure Example</a:t>
            </a:r>
            <a:endParaRPr lang="en-AU" altLang="en-US" dirty="0"/>
          </a:p>
        </p:txBody>
      </p:sp>
      <p:sp>
        <p:nvSpPr>
          <p:cNvPr id="46090" name="Rectangle 3">
            <a:extLst>
              <a:ext uri="{FF2B5EF4-FFF2-40B4-BE49-F238E27FC236}">
                <a16:creationId xmlns:a16="http://schemas.microsoft.com/office/drawing/2014/main" id="{2F80C3EE-4367-4FB1-B4D6-8EEF53AC8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890" y="1987562"/>
            <a:ext cx="9520158" cy="34506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MIPS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</a:t>
            </a:r>
            <a:r>
              <a:rPr lang="en-US" altLang="en-US" sz="2800" dirty="0" err="1">
                <a:latin typeface="Lucida Console" panose="020B0609040504020204" pitchFamily="49" charset="0"/>
              </a:rPr>
              <a:t>leaf_example</a:t>
            </a:r>
            <a:r>
              <a:rPr lang="en-US" altLang="en-US" sz="2800" dirty="0">
                <a:latin typeface="Lucida Console" panose="020B0609040504020204" pitchFamily="49" charset="0"/>
              </a:rPr>
              <a:t>: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</a:t>
            </a:r>
            <a:r>
              <a:rPr lang="en-US" altLang="en-US" sz="2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800" dirty="0">
                <a:latin typeface="Lucida Console" panose="020B0609040504020204" pitchFamily="49" charset="0"/>
              </a:rPr>
              <a:t> $</a:t>
            </a:r>
            <a:r>
              <a:rPr lang="en-US" altLang="en-US" sz="2800" dirty="0" err="1">
                <a:latin typeface="Lucida Console" panose="020B0609040504020204" pitchFamily="49" charset="0"/>
              </a:rPr>
              <a:t>sp</a:t>
            </a:r>
            <a:r>
              <a:rPr lang="en-US" altLang="en-US" sz="2800" dirty="0">
                <a:latin typeface="Lucida Console" panose="020B0609040504020204" pitchFamily="49" charset="0"/>
              </a:rPr>
              <a:t>, $</a:t>
            </a:r>
            <a:r>
              <a:rPr lang="en-US" altLang="en-US" sz="2800" dirty="0" err="1">
                <a:latin typeface="Lucida Console" panose="020B0609040504020204" pitchFamily="49" charset="0"/>
              </a:rPr>
              <a:t>sp</a:t>
            </a:r>
            <a:r>
              <a:rPr lang="en-US" altLang="en-US" sz="2800" dirty="0">
                <a:latin typeface="Lucida Console" panose="020B0609040504020204" pitchFamily="49" charset="0"/>
              </a:rPr>
              <a:t>, -4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</a:t>
            </a:r>
            <a:r>
              <a:rPr lang="en-US" altLang="en-US" sz="2800" dirty="0" err="1">
                <a:latin typeface="Lucida Console" panose="020B0609040504020204" pitchFamily="49" charset="0"/>
              </a:rPr>
              <a:t>sw</a:t>
            </a:r>
            <a:r>
              <a:rPr lang="en-US" altLang="en-US" sz="2800" dirty="0">
                <a:latin typeface="Lucida Console" panose="020B0609040504020204" pitchFamily="49" charset="0"/>
              </a:rPr>
              <a:t>   $s0, 0($</a:t>
            </a:r>
            <a:r>
              <a:rPr lang="en-US" altLang="en-US" sz="2800" dirty="0" err="1">
                <a:latin typeface="Lucida Console" panose="020B0609040504020204" pitchFamily="49" charset="0"/>
              </a:rPr>
              <a:t>sp</a:t>
            </a:r>
            <a:r>
              <a:rPr lang="en-US" altLang="en-US" sz="2800" dirty="0">
                <a:latin typeface="Lucida Console" panose="020B0609040504020204" pitchFamily="49" charset="0"/>
              </a:rPr>
              <a:t>)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add  $t0, $a0, $a1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add  $t1, $a2, $a3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sub  $s0, $t0, $t1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add  $v0, $s0, $zero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</a:t>
            </a:r>
            <a:r>
              <a:rPr lang="en-US" altLang="en-US" sz="2800" dirty="0" err="1">
                <a:latin typeface="Lucida Console" panose="020B0609040504020204" pitchFamily="49" charset="0"/>
              </a:rPr>
              <a:t>lw</a:t>
            </a:r>
            <a:r>
              <a:rPr lang="en-US" altLang="en-US" sz="2800" dirty="0">
                <a:latin typeface="Lucida Console" panose="020B0609040504020204" pitchFamily="49" charset="0"/>
              </a:rPr>
              <a:t>   $s0, 0($</a:t>
            </a:r>
            <a:r>
              <a:rPr lang="en-US" altLang="en-US" sz="2800" dirty="0" err="1">
                <a:latin typeface="Lucida Console" panose="020B0609040504020204" pitchFamily="49" charset="0"/>
              </a:rPr>
              <a:t>sp</a:t>
            </a:r>
            <a:r>
              <a:rPr lang="en-US" altLang="en-US" sz="2800" dirty="0">
                <a:latin typeface="Lucida Console" panose="020B0609040504020204" pitchFamily="49" charset="0"/>
              </a:rPr>
              <a:t>)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</a:t>
            </a:r>
            <a:r>
              <a:rPr lang="en-US" altLang="en-US" sz="2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800" dirty="0">
                <a:latin typeface="Lucida Console" panose="020B0609040504020204" pitchFamily="49" charset="0"/>
              </a:rPr>
              <a:t> $</a:t>
            </a:r>
            <a:r>
              <a:rPr lang="en-US" altLang="en-US" sz="2800" dirty="0" err="1">
                <a:latin typeface="Lucida Console" panose="020B0609040504020204" pitchFamily="49" charset="0"/>
              </a:rPr>
              <a:t>sp</a:t>
            </a:r>
            <a:r>
              <a:rPr lang="en-US" altLang="en-US" sz="2800" dirty="0">
                <a:latin typeface="Lucida Console" panose="020B0609040504020204" pitchFamily="49" charset="0"/>
              </a:rPr>
              <a:t>, $</a:t>
            </a:r>
            <a:r>
              <a:rPr lang="en-US" altLang="en-US" sz="2800" dirty="0" err="1">
                <a:latin typeface="Lucida Console" panose="020B0609040504020204" pitchFamily="49" charset="0"/>
              </a:rPr>
              <a:t>sp</a:t>
            </a:r>
            <a:r>
              <a:rPr lang="en-US" altLang="en-US" sz="2800" dirty="0">
                <a:latin typeface="Lucida Console" panose="020B0609040504020204" pitchFamily="49" charset="0"/>
              </a:rPr>
              <a:t>, 4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</a:t>
            </a:r>
            <a:r>
              <a:rPr lang="en-US" altLang="en-US" sz="2800" dirty="0" err="1">
                <a:latin typeface="Lucida Console" panose="020B0609040504020204" pitchFamily="49" charset="0"/>
              </a:rPr>
              <a:t>jr</a:t>
            </a:r>
            <a:r>
              <a:rPr lang="en-US" altLang="en-US" sz="2800" dirty="0">
                <a:latin typeface="Lucida Console" panose="020B0609040504020204" pitchFamily="49" charset="0"/>
              </a:rPr>
              <a:t>   $ra</a:t>
            </a:r>
          </a:p>
        </p:txBody>
      </p:sp>
      <p:sp>
        <p:nvSpPr>
          <p:cNvPr id="46091" name="Text Box 4">
            <a:extLst>
              <a:ext uri="{FF2B5EF4-FFF2-40B4-BE49-F238E27FC236}">
                <a16:creationId xmlns:a16="http://schemas.microsoft.com/office/drawing/2014/main" id="{73AAA3A5-92C9-47F0-BF39-A520A1A1F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881" y="2623017"/>
            <a:ext cx="2001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</a:rPr>
              <a:t>Save $s0 on stack</a:t>
            </a:r>
            <a:endParaRPr lang="en-AU" altLang="en-US" dirty="0">
              <a:latin typeface="Tahoma" panose="020B0604030504040204" pitchFamily="34" charset="0"/>
            </a:endParaRPr>
          </a:p>
        </p:txBody>
      </p:sp>
      <p:sp>
        <p:nvSpPr>
          <p:cNvPr id="46092" name="Text Box 5">
            <a:extLst>
              <a:ext uri="{FF2B5EF4-FFF2-40B4-BE49-F238E27FC236}">
                <a16:creationId xmlns:a16="http://schemas.microsoft.com/office/drawing/2014/main" id="{7278BC87-415D-4A78-BC88-6530EF350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589" y="3213101"/>
            <a:ext cx="1762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Procedure body</a:t>
            </a:r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46093" name="Text Box 6">
            <a:extLst>
              <a:ext uri="{FF2B5EF4-FFF2-40B4-BE49-F238E27FC236}">
                <a16:creationId xmlns:a16="http://schemas.microsoft.com/office/drawing/2014/main" id="{64C47AEA-6B44-494C-A27D-EE7A226BD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589" y="4369983"/>
            <a:ext cx="1374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</a:rPr>
              <a:t>Restore $s0</a:t>
            </a:r>
            <a:endParaRPr lang="en-AU" altLang="en-US" dirty="0">
              <a:latin typeface="Tahoma" panose="020B0604030504040204" pitchFamily="34" charset="0"/>
            </a:endParaRPr>
          </a:p>
        </p:txBody>
      </p:sp>
      <p:sp>
        <p:nvSpPr>
          <p:cNvPr id="46094" name="Text Box 10">
            <a:extLst>
              <a:ext uri="{FF2B5EF4-FFF2-40B4-BE49-F238E27FC236}">
                <a16:creationId xmlns:a16="http://schemas.microsoft.com/office/drawing/2014/main" id="{91B344F1-D665-428E-82AB-832E35D91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844" y="3948894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</a:rPr>
              <a:t>Result</a:t>
            </a:r>
            <a:endParaRPr lang="en-AU" altLang="en-US" dirty="0">
              <a:latin typeface="Tahoma" panose="020B0604030504040204" pitchFamily="34" charset="0"/>
            </a:endParaRPr>
          </a:p>
        </p:txBody>
      </p:sp>
      <p:sp>
        <p:nvSpPr>
          <p:cNvPr id="46095" name="Text Box 11">
            <a:extLst>
              <a:ext uri="{FF2B5EF4-FFF2-40B4-BE49-F238E27FC236}">
                <a16:creationId xmlns:a16="http://schemas.microsoft.com/office/drawing/2014/main" id="{5767A381-C988-4BD1-BED0-D78F8AB09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1282" y="4857880"/>
            <a:ext cx="858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Return</a:t>
            </a:r>
            <a:endParaRPr lang="en-AU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6CD37B68-A58F-4A47-BD33-0FA7E3436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Procedures</a:t>
            </a:r>
            <a:endParaRPr lang="en-AU" altLang="en-US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813B656-1BF3-4CFA-BC3D-CCD252030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Procedures that call other procedures</a:t>
            </a:r>
          </a:p>
          <a:p>
            <a:pPr eaLnBrk="1" hangingPunct="1"/>
            <a:r>
              <a:rPr lang="en-US" altLang="en-US"/>
              <a:t>For nested call, caller needs to save on the stack:</a:t>
            </a:r>
          </a:p>
          <a:p>
            <a:pPr lvl="1" eaLnBrk="1" hangingPunct="1"/>
            <a:r>
              <a:rPr lang="en-US" altLang="en-US"/>
              <a:t>Its return address</a:t>
            </a:r>
          </a:p>
          <a:p>
            <a:pPr lvl="1" eaLnBrk="1" hangingPunct="1"/>
            <a:r>
              <a:rPr lang="en-US" altLang="en-US"/>
              <a:t>Any arguments and temporaries needed after the call</a:t>
            </a:r>
          </a:p>
          <a:p>
            <a:pPr eaLnBrk="1" hangingPunct="1"/>
            <a:r>
              <a:rPr lang="en-US" altLang="en-US"/>
              <a:t>Restore from the stack after the call</a:t>
            </a:r>
            <a:endParaRPr lang="en-A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FE8DC66B-87DE-4CA1-AC2A-1F17C45F3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86CF45E-97DE-4C15-854F-3B0CBE1D70E4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E715911-E2CE-4D1C-A212-E94920875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5D1392D-F3C3-4BC0-A5DC-F2B0B3645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int fact (int n)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{ 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if (n &lt; 1) return (1);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else return n * fact(n - 1);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 dirty="0"/>
              <a:t>Argument n in $a0</a:t>
            </a:r>
          </a:p>
          <a:p>
            <a:pPr lvl="1" eaLnBrk="1" hangingPunct="1"/>
            <a:r>
              <a:rPr lang="en-US" altLang="en-US" dirty="0"/>
              <a:t>Result in $v0</a:t>
            </a:r>
            <a:endParaRPr lang="en-AU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2B437B81-B678-4150-A611-25F16C38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148" y="3163393"/>
            <a:ext cx="7372350" cy="273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7" name="Rectangle 6">
            <a:extLst>
              <a:ext uri="{FF2B5EF4-FFF2-40B4-BE49-F238E27FC236}">
                <a16:creationId xmlns:a16="http://schemas.microsoft.com/office/drawing/2014/main" id="{640D1889-5724-4925-B241-A7EDDD89B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148" y="2589017"/>
            <a:ext cx="7372350" cy="55735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8" name="Rectangle 7">
            <a:extLst>
              <a:ext uri="{FF2B5EF4-FFF2-40B4-BE49-F238E27FC236}">
                <a16:creationId xmlns:a16="http://schemas.microsoft.com/office/drawing/2014/main" id="{E424F7CD-6686-4EA7-9786-77971B3DB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148" y="3439868"/>
            <a:ext cx="7372350" cy="559579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9" name="Rectangle 8">
            <a:extLst>
              <a:ext uri="{FF2B5EF4-FFF2-40B4-BE49-F238E27FC236}">
                <a16:creationId xmlns:a16="http://schemas.microsoft.com/office/drawing/2014/main" id="{1C80B009-B75C-427E-9C24-8462DB890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148" y="3985403"/>
            <a:ext cx="7372350" cy="66814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60" name="Rectangle 9">
            <a:extLst>
              <a:ext uri="{FF2B5EF4-FFF2-40B4-BE49-F238E27FC236}">
                <a16:creationId xmlns:a16="http://schemas.microsoft.com/office/drawing/2014/main" id="{B4F98EDB-1FB0-4B06-93BC-471F0A97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148" y="4667931"/>
            <a:ext cx="7372350" cy="30236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61" name="Rectangle 10">
            <a:extLst>
              <a:ext uri="{FF2B5EF4-FFF2-40B4-BE49-F238E27FC236}">
                <a16:creationId xmlns:a16="http://schemas.microsoft.com/office/drawing/2014/main" id="{F42094BB-E1C6-426B-BDB9-B2484A052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148" y="4939328"/>
            <a:ext cx="7372350" cy="273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63" name="Rectangle 2">
            <a:extLst>
              <a:ext uri="{FF2B5EF4-FFF2-40B4-BE49-F238E27FC236}">
                <a16:creationId xmlns:a16="http://schemas.microsoft.com/office/drawing/2014/main" id="{0C4046CE-CB2C-49E4-87CB-EB8514B09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Non-Leaf Procedure Example</a:t>
            </a:r>
            <a:endParaRPr lang="en-AU" altLang="en-US" dirty="0"/>
          </a:p>
        </p:txBody>
      </p:sp>
      <p:sp>
        <p:nvSpPr>
          <p:cNvPr id="49164" name="Rectangle 3">
            <a:extLst>
              <a:ext uri="{FF2B5EF4-FFF2-40B4-BE49-F238E27FC236}">
                <a16:creationId xmlns:a16="http://schemas.microsoft.com/office/drawing/2014/main" id="{1E73E780-9D57-4326-9E3A-6578AB812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sz="2800" dirty="0"/>
              <a:t>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fact: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-8     # adjust stack for 2 items (argument n and </a:t>
            </a:r>
            <a:r>
              <a:rPr lang="en-US" altLang="en-US" sz="1800">
                <a:latin typeface="Lucida Console" panose="020B0609040504020204" pitchFamily="49" charset="0"/>
              </a:rPr>
              <a:t>return address)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sw</a:t>
            </a:r>
            <a:r>
              <a:rPr lang="en-US" altLang="en-US" sz="1800" dirty="0">
                <a:latin typeface="Lucida Console" panose="020B0609040504020204" pitchFamily="49" charset="0"/>
              </a:rPr>
              <a:t>   $ra, 4($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# save return address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sw</a:t>
            </a:r>
            <a:r>
              <a:rPr lang="en-US" altLang="en-US" sz="1800" dirty="0">
                <a:latin typeface="Lucida Console" panose="020B0609040504020204" pitchFamily="49" charset="0"/>
              </a:rPr>
              <a:t>   $a0, 0($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# save argument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slti</a:t>
            </a:r>
            <a:r>
              <a:rPr lang="en-US" altLang="en-US" sz="1800" dirty="0">
                <a:latin typeface="Lucida Console" panose="020B0609040504020204" pitchFamily="49" charset="0"/>
              </a:rPr>
              <a:t> $t0, $a0, 1      # test for n &lt; 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beq</a:t>
            </a:r>
            <a:r>
              <a:rPr lang="en-US" altLang="en-US" sz="1800" dirty="0">
                <a:latin typeface="Lucida Console" panose="020B0609040504020204" pitchFamily="49" charset="0"/>
              </a:rPr>
              <a:t>  $t0, $zero, L1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$v0, $zero, 1    # if so, result is 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8      #   pop 2 items from stack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jr</a:t>
            </a:r>
            <a:r>
              <a:rPr lang="en-US" altLang="en-US" sz="1800" dirty="0">
                <a:latin typeface="Lucida Console" panose="020B0609040504020204" pitchFamily="49" charset="0"/>
              </a:rPr>
              <a:t>   $ra              #   and return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L1: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$a0, $a0, -1     # else decrement n  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jal</a:t>
            </a:r>
            <a:r>
              <a:rPr lang="en-US" altLang="en-US" sz="1800" dirty="0">
                <a:latin typeface="Lucida Console" panose="020B0609040504020204" pitchFamily="49" charset="0"/>
              </a:rPr>
              <a:t>  fact             # recursive call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lw</a:t>
            </a:r>
            <a:r>
              <a:rPr lang="en-US" altLang="en-US" sz="1800" dirty="0">
                <a:latin typeface="Lucida Console" panose="020B0609040504020204" pitchFamily="49" charset="0"/>
              </a:rPr>
              <a:t>   $a0, 0($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# restore original n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lw</a:t>
            </a:r>
            <a:r>
              <a:rPr lang="en-US" altLang="en-US" sz="1800" dirty="0">
                <a:latin typeface="Lucida Console" panose="020B0609040504020204" pitchFamily="49" charset="0"/>
              </a:rPr>
              <a:t>   $ra, 4($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#   and return address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8      # pop 2 items from stack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mul</a:t>
            </a:r>
            <a:r>
              <a:rPr lang="en-US" altLang="en-US" sz="1800" dirty="0">
                <a:latin typeface="Lucida Console" panose="020B0609040504020204" pitchFamily="49" charset="0"/>
              </a:rPr>
              <a:t>  $v0, $a0, $v0    # multiply to get result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jr</a:t>
            </a:r>
            <a:r>
              <a:rPr lang="en-US" altLang="en-US" sz="1800" dirty="0">
                <a:latin typeface="Lucida Console" panose="020B0609040504020204" pitchFamily="49" charset="0"/>
              </a:rPr>
              <a:t>   $ra              # and return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6AC66E89-5FAC-49CE-824F-FC18346C3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77F005A-C310-47AE-8439-BED84469E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Otherwise, continue sequentially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beq rs,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(rs ==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bne rs,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(rs !=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j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unconditional jump to instruction labeled L1</a:t>
            </a:r>
            <a:endParaRPr lang="en-A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8157A8C2-FE10-4A78-93C4-95800F7BA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If Statements</a:t>
            </a:r>
            <a:endParaRPr lang="en-AU" altLang="en-US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8F77A46-9DEE-4A54-98BF-A3D5F30A6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if (i==j) f = g+h;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$s0, $s1,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MIPS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      bne $s3, $s4, Else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  add $s0, $s1, $s2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  j   Exit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Else: sub $s0, $s1, $s2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Exit: …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695F246C-DDA2-46D5-8028-77F85BEEC6E1}"/>
              </a:ext>
            </a:extLst>
          </p:cNvPr>
          <p:cNvSpPr>
            <a:spLocks/>
          </p:cNvSpPr>
          <p:nvPr/>
        </p:nvSpPr>
        <p:spPr bwMode="auto">
          <a:xfrm>
            <a:off x="3756922" y="5530608"/>
            <a:ext cx="3529013" cy="403225"/>
          </a:xfrm>
          <a:prstGeom prst="borderCallout1">
            <a:avLst>
              <a:gd name="adj1" fmla="val 28347"/>
              <a:gd name="adj2" fmla="val -2157"/>
              <a:gd name="adj3" fmla="val -57875"/>
              <a:gd name="adj4" fmla="val -38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/>
              <a:t>Assembler calculates addresses</a:t>
            </a:r>
          </a:p>
        </p:txBody>
      </p:sp>
      <p:pic>
        <p:nvPicPr>
          <p:cNvPr id="35846" name="Picture 6" descr="f02-09-P374493">
            <a:extLst>
              <a:ext uri="{FF2B5EF4-FFF2-40B4-BE49-F238E27FC236}">
                <a16:creationId xmlns:a16="http://schemas.microsoft.com/office/drawing/2014/main" id="{105CA242-34F5-421E-97F3-846F2784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F9018634-12D2-4E52-BF4C-53C401A824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3DF9CFB-4B08-4613-8AC3-05D2AEFE30FC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A2D2D32-1AFD-4EC4-978F-78AD1295A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C788986-974D-4B8D-B551-38B5D0384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4695" y="2015732"/>
            <a:ext cx="10223479" cy="345061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while (save[</a:t>
            </a:r>
            <a:r>
              <a:rPr lang="en-US" altLang="en-US" sz="2800" dirty="0" err="1">
                <a:latin typeface="Lucida Console" panose="020B0609040504020204" pitchFamily="49" charset="0"/>
              </a:rPr>
              <a:t>i</a:t>
            </a:r>
            <a:r>
              <a:rPr lang="en-US" altLang="en-US" sz="2800" dirty="0">
                <a:latin typeface="Lucida Console" panose="020B0609040504020204" pitchFamily="49" charset="0"/>
              </a:rPr>
              <a:t>] == k) </a:t>
            </a:r>
            <a:r>
              <a:rPr lang="en-US" altLang="en-US" sz="2800" dirty="0" err="1">
                <a:latin typeface="Lucida Console" panose="020B0609040504020204" pitchFamily="49" charset="0"/>
              </a:rPr>
              <a:t>i</a:t>
            </a:r>
            <a:r>
              <a:rPr lang="en-US" altLang="en-US" sz="2800" dirty="0">
                <a:latin typeface="Lucida Console" panose="020B0609040504020204" pitchFamily="49" charset="0"/>
              </a:rPr>
              <a:t>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i</a:t>
            </a:r>
            <a:r>
              <a:rPr lang="en-US" altLang="en-US" dirty="0"/>
              <a:t> in $s3, k in $s5, address of save in $s6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Compiled MIPS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Loop: </a:t>
            </a:r>
            <a:r>
              <a:rPr lang="en-US" altLang="en-US" sz="2800" dirty="0" err="1">
                <a:latin typeface="Lucida Console" panose="020B0609040504020204" pitchFamily="49" charset="0"/>
              </a:rPr>
              <a:t>sll</a:t>
            </a:r>
            <a:r>
              <a:rPr lang="en-US" altLang="en-US" sz="2800" dirty="0">
                <a:latin typeface="Lucida Console" panose="020B0609040504020204" pitchFamily="49" charset="0"/>
              </a:rPr>
              <a:t>  $t1, $s3, 2	  # $t1 = </a:t>
            </a:r>
            <a:r>
              <a:rPr lang="en-US" altLang="en-US" sz="2800" dirty="0" err="1">
                <a:latin typeface="Lucida Console" panose="020B0609040504020204" pitchFamily="49" charset="0"/>
              </a:rPr>
              <a:t>i</a:t>
            </a:r>
            <a:r>
              <a:rPr lang="en-US" altLang="en-US" sz="2800" dirty="0">
                <a:latin typeface="Lucida Console" panose="020B0609040504020204" pitchFamily="49" charset="0"/>
              </a:rPr>
              <a:t> * 4(left shift 2)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    add  $t1, $t1, $s6  # address of save[</a:t>
            </a:r>
            <a:r>
              <a:rPr lang="en-US" altLang="en-US" sz="2800" dirty="0" err="1">
                <a:latin typeface="Lucida Console" panose="020B0609040504020204" pitchFamily="49" charset="0"/>
              </a:rPr>
              <a:t>i</a:t>
            </a:r>
            <a:r>
              <a:rPr lang="en-US" altLang="en-US" sz="2800" dirty="0">
                <a:latin typeface="Lucida Console" panose="020B0609040504020204" pitchFamily="49" charset="0"/>
              </a:rPr>
              <a:t>] in $t1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    </a:t>
            </a:r>
            <a:r>
              <a:rPr lang="en-US" altLang="en-US" sz="2800" dirty="0" err="1">
                <a:latin typeface="Lucida Console" panose="020B0609040504020204" pitchFamily="49" charset="0"/>
              </a:rPr>
              <a:t>lw</a:t>
            </a:r>
            <a:r>
              <a:rPr lang="en-US" altLang="en-US" sz="2800" dirty="0">
                <a:latin typeface="Lucida Console" panose="020B0609040504020204" pitchFamily="49" charset="0"/>
              </a:rPr>
              <a:t>   $t0, 0($t1)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    </a:t>
            </a:r>
            <a:r>
              <a:rPr lang="en-US" altLang="en-US" sz="2800" dirty="0" err="1">
                <a:latin typeface="Lucida Console" panose="020B0609040504020204" pitchFamily="49" charset="0"/>
              </a:rPr>
              <a:t>bne</a:t>
            </a:r>
            <a:r>
              <a:rPr lang="en-US" altLang="en-US" sz="2800" dirty="0">
                <a:latin typeface="Lucida Console" panose="020B0609040504020204" pitchFamily="49" charset="0"/>
              </a:rPr>
              <a:t>  $t0, $s5, Exit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    </a:t>
            </a:r>
            <a:r>
              <a:rPr lang="en-US" altLang="en-US" sz="2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800" dirty="0">
                <a:latin typeface="Lucida Console" panose="020B0609040504020204" pitchFamily="49" charset="0"/>
              </a:rPr>
              <a:t> $s3, $s3, 1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    j    Loop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Exit: …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1EE47657-FE28-46A3-8501-553EF44FF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Blocks</a:t>
            </a:r>
            <a:endParaRPr lang="en-AU" altLang="en-US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7068DC7-B4AD-4631-A464-CBBEC1405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6020" y="2141885"/>
            <a:ext cx="8270875" cy="2303462"/>
          </a:xfrm>
        </p:spPr>
        <p:txBody>
          <a:bodyPr/>
          <a:lstStyle/>
          <a:p>
            <a:pPr eaLnBrk="1" hangingPunct="1"/>
            <a:r>
              <a:rPr lang="en-US" altLang="en-US" dirty="0"/>
              <a:t>A basic block is a sequence of instructions with</a:t>
            </a:r>
          </a:p>
          <a:p>
            <a:pPr lvl="1" eaLnBrk="1" hangingPunct="1"/>
            <a:r>
              <a:rPr lang="en-US" altLang="en-US" dirty="0"/>
              <a:t>No embedded branches (except at end)</a:t>
            </a:r>
          </a:p>
          <a:p>
            <a:pPr lvl="1" eaLnBrk="1" hangingPunct="1"/>
            <a:r>
              <a:rPr lang="en-US" altLang="en-US" dirty="0"/>
              <a:t>No branch targets (except at beginning)</a:t>
            </a:r>
            <a:endParaRPr lang="en-AU" altLang="en-US" dirty="0"/>
          </a:p>
        </p:txBody>
      </p:sp>
      <p:grpSp>
        <p:nvGrpSpPr>
          <p:cNvPr id="37893" name="Group 4">
            <a:extLst>
              <a:ext uri="{FF2B5EF4-FFF2-40B4-BE49-F238E27FC236}">
                <a16:creationId xmlns:a16="http://schemas.microsoft.com/office/drawing/2014/main" id="{7B012F8F-D911-4CAE-AFDF-122C6BF1C7C2}"/>
              </a:ext>
            </a:extLst>
          </p:cNvPr>
          <p:cNvGrpSpPr>
            <a:grpSpLocks/>
          </p:cNvGrpSpPr>
          <p:nvPr/>
        </p:nvGrpSpPr>
        <p:grpSpPr bwMode="auto">
          <a:xfrm>
            <a:off x="2279651" y="3573464"/>
            <a:ext cx="3311525" cy="2592387"/>
            <a:chOff x="1429" y="2296"/>
            <a:chExt cx="2086" cy="1633"/>
          </a:xfrm>
        </p:grpSpPr>
        <p:sp>
          <p:nvSpPr>
            <p:cNvPr id="37895" name="Rectangle 5">
              <a:extLst>
                <a:ext uri="{FF2B5EF4-FFF2-40B4-BE49-F238E27FC236}">
                  <a16:creationId xmlns:a16="http://schemas.microsoft.com/office/drawing/2014/main" id="{F70C5AC8-AF52-440B-B824-2ED9CCCA9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61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6" name="Rectangle 6">
              <a:extLst>
                <a:ext uri="{FF2B5EF4-FFF2-40B4-BE49-F238E27FC236}">
                  <a16:creationId xmlns:a16="http://schemas.microsoft.com/office/drawing/2014/main" id="{76467619-0DAC-4D91-ADA9-8A02408B2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75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7" name="Rectangle 7">
              <a:extLst>
                <a:ext uri="{FF2B5EF4-FFF2-40B4-BE49-F238E27FC236}">
                  <a16:creationId xmlns:a16="http://schemas.microsoft.com/office/drawing/2014/main" id="{B9F7C888-D928-4A52-9D25-29835E98F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886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8" name="Rectangle 8">
              <a:extLst>
                <a:ext uri="{FF2B5EF4-FFF2-40B4-BE49-F238E27FC236}">
                  <a16:creationId xmlns:a16="http://schemas.microsoft.com/office/drawing/2014/main" id="{0717C19B-2729-4F7C-A3BE-53F216B2E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022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9" name="Rectangle 9">
              <a:extLst>
                <a:ext uri="{FF2B5EF4-FFF2-40B4-BE49-F238E27FC236}">
                  <a16:creationId xmlns:a16="http://schemas.microsoft.com/office/drawing/2014/main" id="{CC4947E4-DE2C-4CA2-9524-0A863D835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158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0" name="Rectangle 10">
              <a:extLst>
                <a:ext uri="{FF2B5EF4-FFF2-40B4-BE49-F238E27FC236}">
                  <a16:creationId xmlns:a16="http://schemas.microsoft.com/office/drawing/2014/main" id="{B7B1BAAD-5411-4418-BABC-ED5A77E71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29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1" name="Rectangle 11">
              <a:extLst>
                <a:ext uri="{FF2B5EF4-FFF2-40B4-BE49-F238E27FC236}">
                  <a16:creationId xmlns:a16="http://schemas.microsoft.com/office/drawing/2014/main" id="{355EEDD1-7381-4606-90AB-7DD6DBD7B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43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2" name="Line 12">
              <a:extLst>
                <a:ext uri="{FF2B5EF4-FFF2-40B4-BE49-F238E27FC236}">
                  <a16:creationId xmlns:a16="http://schemas.microsoft.com/office/drawing/2014/main" id="{B11539EB-B1C2-4D23-98B7-2ECDA5B74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13">
              <a:extLst>
                <a:ext uri="{FF2B5EF4-FFF2-40B4-BE49-F238E27FC236}">
                  <a16:creationId xmlns:a16="http://schemas.microsoft.com/office/drawing/2014/main" id="{5D06892A-744B-4AE5-B160-4FF250881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61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4">
              <a:extLst>
                <a:ext uri="{FF2B5EF4-FFF2-40B4-BE49-F238E27FC236}">
                  <a16:creationId xmlns:a16="http://schemas.microsoft.com/office/drawing/2014/main" id="{6E53243E-389B-4214-9925-C76724135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52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5">
              <a:extLst>
                <a:ext uri="{FF2B5EF4-FFF2-40B4-BE49-F238E27FC236}">
                  <a16:creationId xmlns:a16="http://schemas.microsoft.com/office/drawing/2014/main" id="{1A4D2751-13AC-4876-B652-549C49BEB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521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16">
              <a:extLst>
                <a:ext uri="{FF2B5EF4-FFF2-40B4-BE49-F238E27FC236}">
                  <a16:creationId xmlns:a16="http://schemas.microsoft.com/office/drawing/2014/main" id="{D2A0F328-28F2-4A3A-99FF-25A0F43D3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65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Rectangle 17">
              <a:extLst>
                <a:ext uri="{FF2B5EF4-FFF2-40B4-BE49-F238E27FC236}">
                  <a16:creationId xmlns:a16="http://schemas.microsoft.com/office/drawing/2014/main" id="{F738404F-BD0C-4AAB-9900-B118C04BD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478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8" name="Rectangle 18">
              <a:extLst>
                <a:ext uri="{FF2B5EF4-FFF2-40B4-BE49-F238E27FC236}">
                  <a16:creationId xmlns:a16="http://schemas.microsoft.com/office/drawing/2014/main" id="{3F4109D4-C0F0-43E4-8719-BD69233BB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341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9" name="Rectangle 19">
              <a:extLst>
                <a:ext uri="{FF2B5EF4-FFF2-40B4-BE49-F238E27FC236}">
                  <a16:creationId xmlns:a16="http://schemas.microsoft.com/office/drawing/2014/main" id="{D48A4BEB-B077-401C-89B0-B4C455D44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566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0" name="Rectangle 20">
              <a:extLst>
                <a:ext uri="{FF2B5EF4-FFF2-40B4-BE49-F238E27FC236}">
                  <a16:creationId xmlns:a16="http://schemas.microsoft.com/office/drawing/2014/main" id="{21FA0CE5-0F22-4052-97DE-C6306D9E5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702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7894" name="Rectangle 21">
            <a:extLst>
              <a:ext uri="{FF2B5EF4-FFF2-40B4-BE49-F238E27FC236}">
                <a16:creationId xmlns:a16="http://schemas.microsoft.com/office/drawing/2014/main" id="{1482C9A6-18CA-4020-83F6-CA21929A5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3716339"/>
            <a:ext cx="46704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A compiler identifies basic blocks for optimization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An advanced processor can accelerate execution of basic blocks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C8083F85-1FFE-43A5-BE14-124261949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C545D5A-CD30-4E99-A55F-3594E6FF2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Set result to 1 if a condition is true</a:t>
            </a:r>
          </a:p>
          <a:p>
            <a:pPr lvl="1" eaLnBrk="1" hangingPunct="1"/>
            <a:r>
              <a:rPr lang="en-US" altLang="en-US"/>
              <a:t>Otherwise, set to 0</a:t>
            </a:r>
          </a:p>
          <a:p>
            <a:pPr eaLnBrk="1" hangingPunct="1"/>
            <a:r>
              <a:rPr lang="en-US" altLang="en-US">
                <a:latin typeface="Lucida Console" panose="020B0609040504020204" pitchFamily="49" charset="0"/>
              </a:rPr>
              <a:t>slt rd, rs, rt</a:t>
            </a:r>
          </a:p>
          <a:p>
            <a:pPr lvl="1" eaLnBrk="1" hangingPunct="1"/>
            <a:r>
              <a:rPr lang="en-US" altLang="en-US"/>
              <a:t>if (rs &lt; rt) rd = 1; else rd = 0;</a:t>
            </a:r>
          </a:p>
          <a:p>
            <a:pPr eaLnBrk="1" hangingPunct="1"/>
            <a:r>
              <a:rPr lang="en-US" altLang="en-US">
                <a:latin typeface="Lucida Console" panose="020B0609040504020204" pitchFamily="49" charset="0"/>
              </a:rPr>
              <a:t>slti rt, rs, constant</a:t>
            </a:r>
          </a:p>
          <a:p>
            <a:pPr lvl="1" eaLnBrk="1" hangingPunct="1"/>
            <a:r>
              <a:rPr lang="en-US" altLang="en-US"/>
              <a:t>if (rs &lt; constant) rt = 1; else rt = 0;</a:t>
            </a:r>
          </a:p>
          <a:p>
            <a:pPr eaLnBrk="1" hangingPunct="1"/>
            <a:r>
              <a:rPr lang="en-US" altLang="en-US"/>
              <a:t>Use in combination with </a:t>
            </a:r>
            <a:r>
              <a:rPr lang="en-US" altLang="en-US">
                <a:latin typeface="Lucida Console" panose="020B0609040504020204" pitchFamily="49" charset="0"/>
              </a:rPr>
              <a:t>beq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bne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Lucida Console" panose="020B0609040504020204" pitchFamily="49" charset="0"/>
              </a:rPr>
              <a:t>slt $t0, $s1, $s2  # if ($s1 &lt; $s2)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bne $t0, $zero, L  #   branch to 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458AC55A-2CB6-46B6-B499-B903CFD2F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Instruction Design</a:t>
            </a:r>
            <a:endParaRPr lang="en-AU" altLang="en-US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B5D62E7-E9BA-4716-BB56-1DCC75D10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not </a:t>
            </a:r>
            <a:r>
              <a:rPr lang="en-US" altLang="en-US">
                <a:latin typeface="Lucida Console" panose="020B0609040504020204" pitchFamily="49" charset="0"/>
              </a:rPr>
              <a:t>blt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bge</a:t>
            </a:r>
            <a:r>
              <a:rPr lang="en-US" altLang="en-US"/>
              <a:t>, etc?</a:t>
            </a:r>
          </a:p>
          <a:p>
            <a:pPr eaLnBrk="1" hangingPunct="1"/>
            <a:r>
              <a:rPr lang="en-US" altLang="en-US"/>
              <a:t>Hardware for &lt;, ≥, … slower than =, ≠</a:t>
            </a:r>
          </a:p>
          <a:p>
            <a:pPr lvl="1" eaLnBrk="1" hangingPunct="1"/>
            <a:r>
              <a:rPr lang="en-US" altLang="en-US"/>
              <a:t>Combining with branch involves more work per instruction, requiring a slower clock</a:t>
            </a:r>
          </a:p>
          <a:p>
            <a:pPr lvl="1" eaLnBrk="1" hangingPunct="1"/>
            <a:r>
              <a:rPr lang="en-US" altLang="en-US"/>
              <a:t>All instructions penalized!</a:t>
            </a:r>
          </a:p>
          <a:p>
            <a:pPr eaLnBrk="1" hangingPunct="1"/>
            <a:r>
              <a:rPr lang="en-US" altLang="en-US">
                <a:latin typeface="Lucida Console" panose="020B0609040504020204" pitchFamily="49" charset="0"/>
              </a:rPr>
              <a:t>beq</a:t>
            </a:r>
            <a:r>
              <a:rPr lang="en-US" altLang="en-US"/>
              <a:t> and </a:t>
            </a:r>
            <a:r>
              <a:rPr lang="en-US" altLang="en-US">
                <a:latin typeface="Lucida Console" panose="020B0609040504020204" pitchFamily="49" charset="0"/>
              </a:rPr>
              <a:t>bne</a:t>
            </a:r>
            <a:r>
              <a:rPr lang="en-US" altLang="en-US"/>
              <a:t> are the common case</a:t>
            </a:r>
          </a:p>
          <a:p>
            <a:pPr eaLnBrk="1" hangingPunct="1"/>
            <a:r>
              <a:rPr lang="en-US" altLang="en-US"/>
              <a:t>This is a good design compromise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531AE9-F0E5-49F3-946C-C0EE482A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4A4E0A54-13DD-4266-8FD5-3A94D9088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Signed vs. Unsigned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7AF7973-683D-42A9-8F19-7B8316930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AU" altLang="en-US"/>
              <a:t>Signed comparison: </a:t>
            </a:r>
            <a:r>
              <a:rPr lang="en-AU" altLang="en-US">
                <a:latin typeface="Lucida Console" panose="020B0609040504020204" pitchFamily="49" charset="0"/>
              </a:rPr>
              <a:t>slt</a:t>
            </a:r>
            <a:r>
              <a:rPr lang="en-AU" altLang="en-US"/>
              <a:t>, </a:t>
            </a:r>
            <a:r>
              <a:rPr lang="en-AU" altLang="en-US">
                <a:latin typeface="Lucida Console" panose="020B0609040504020204" pitchFamily="49" charset="0"/>
              </a:rPr>
              <a:t>slti</a:t>
            </a:r>
          </a:p>
          <a:p>
            <a:pPr eaLnBrk="1" hangingPunct="1"/>
            <a:r>
              <a:rPr lang="en-AU" altLang="en-US"/>
              <a:t>Unsigned comparison: </a:t>
            </a:r>
            <a:r>
              <a:rPr lang="en-AU" altLang="en-US">
                <a:latin typeface="Lucida Console" panose="020B0609040504020204" pitchFamily="49" charset="0"/>
              </a:rPr>
              <a:t>sltu</a:t>
            </a:r>
            <a:r>
              <a:rPr lang="en-AU" altLang="en-US"/>
              <a:t>, </a:t>
            </a:r>
            <a:r>
              <a:rPr lang="en-AU" altLang="en-US">
                <a:latin typeface="Lucida Console" panose="020B0609040504020204" pitchFamily="49" charset="0"/>
              </a:rPr>
              <a:t>sltui</a:t>
            </a:r>
          </a:p>
          <a:p>
            <a:pPr eaLnBrk="1" hangingPunct="1"/>
            <a:r>
              <a:rPr lang="en-AU" altLang="en-US"/>
              <a:t>Example</a:t>
            </a:r>
          </a:p>
          <a:p>
            <a:pPr lvl="1" eaLnBrk="1" hangingPunct="1"/>
            <a:r>
              <a:rPr lang="en-AU" altLang="en-US"/>
              <a:t>$s0 = </a:t>
            </a:r>
            <a:r>
              <a:rPr lang="en-AU" altLang="en-US" sz="2400"/>
              <a:t>1111 1111 1111 1111 1111 1111 1111 1111</a:t>
            </a:r>
          </a:p>
          <a:p>
            <a:pPr lvl="1" eaLnBrk="1" hangingPunct="1"/>
            <a:r>
              <a:rPr lang="en-AU" altLang="en-US"/>
              <a:t>$s1 = </a:t>
            </a:r>
            <a:r>
              <a:rPr lang="en-AU" altLang="en-US" sz="2400"/>
              <a:t>0000 0000 0000 0000 0000 0000 0000 0001</a:t>
            </a:r>
          </a:p>
          <a:p>
            <a:pPr lvl="1" eaLnBrk="1" hangingPunct="1"/>
            <a:r>
              <a:rPr lang="en-AU" altLang="en-US">
                <a:latin typeface="Lucida Console" panose="020B0609040504020204" pitchFamily="49" charset="0"/>
              </a:rPr>
              <a:t>slt  $t0, $s0, $s1  # signed</a:t>
            </a:r>
          </a:p>
          <a:p>
            <a:pPr lvl="2" eaLnBrk="1" hangingPunct="1"/>
            <a:r>
              <a:rPr lang="en-AU" altLang="en-US">
                <a:cs typeface="Arial" panose="020B0604020202020204" pitchFamily="34" charset="0"/>
              </a:rPr>
              <a:t>–1 &lt; +1 </a:t>
            </a:r>
            <a:r>
              <a:rPr lang="en-AU" altLang="en-US">
                <a:cs typeface="Arial" panose="020B0604020202020204" pitchFamily="34" charset="0"/>
                <a:sym typeface="Symbol" panose="05050102010706020507" pitchFamily="18" charset="2"/>
              </a:rPr>
              <a:t> $t0 = 1</a:t>
            </a:r>
          </a:p>
          <a:p>
            <a:pPr lvl="1" eaLnBrk="1" hangingPunct="1"/>
            <a:r>
              <a:rPr lang="en-AU" altLang="en-US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sltu $t0, $s0, $s1  # unsigned</a:t>
            </a:r>
          </a:p>
          <a:p>
            <a:pPr lvl="2" eaLnBrk="1" hangingPunct="1"/>
            <a:r>
              <a:rPr lang="en-US" altLang="en-US"/>
              <a:t>+4,294,967,295 &gt; +1 </a:t>
            </a:r>
            <a:r>
              <a:rPr lang="en-AU" altLang="en-US">
                <a:cs typeface="Arial" panose="020B0604020202020204" pitchFamily="34" charset="0"/>
                <a:sym typeface="Symbol" panose="05050102010706020507" pitchFamily="18" charset="2"/>
              </a:rPr>
              <a:t> $t0 =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C9949A5D-1F9E-40BD-8FC4-724A50B74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DF778B8-C744-42EE-9314-F9DED43C3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Steps required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Place parameters in registers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Transfer control to procedure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Acquire storage for procedure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Perform procedure’s operations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Place result in register for caller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Return to place of 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6171</TotalTime>
  <Words>1054</Words>
  <Application>Microsoft Office PowerPoint</Application>
  <PresentationFormat>Widescreen</PresentationFormat>
  <Paragraphs>202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Lucida Console</vt:lpstr>
      <vt:lpstr>Palatino Linotype</vt:lpstr>
      <vt:lpstr>Tahoma</vt:lpstr>
      <vt:lpstr>Times New Roman</vt:lpstr>
      <vt:lpstr>Wingdings</vt:lpstr>
      <vt:lpstr>Gallery</vt:lpstr>
      <vt:lpstr>Control Structures: Branches, Conditional Branches and Procedure Calls</vt:lpstr>
      <vt:lpstr>Conditional Operations</vt:lpstr>
      <vt:lpstr>Compiling If Statements</vt:lpstr>
      <vt:lpstr>Compiling Loop Statements</vt:lpstr>
      <vt:lpstr>Basic Blocks</vt:lpstr>
      <vt:lpstr>More Conditional Operations</vt:lpstr>
      <vt:lpstr>Branch Instruction Design</vt:lpstr>
      <vt:lpstr>Signed vs. Unsigned</vt:lpstr>
      <vt:lpstr>Procedure Calling</vt:lpstr>
      <vt:lpstr>Memory Layout</vt:lpstr>
      <vt:lpstr>Register Usage</vt:lpstr>
      <vt:lpstr>Local Data on the Stack</vt:lpstr>
      <vt:lpstr>Procedure Call Instructions</vt:lpstr>
      <vt:lpstr>Leaf Procedure Example</vt:lpstr>
      <vt:lpstr>Leaf Procedure Example</vt:lpstr>
      <vt:lpstr>Non-Leaf Procedures</vt:lpstr>
      <vt:lpstr>Non-Leaf Procedure Example</vt:lpstr>
      <vt:lpstr>Non-Leaf Procedure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Branches, Conditional Branches and Procedure Calls</dc:title>
  <dc:creator>Francis Leung</dc:creator>
  <cp:lastModifiedBy>Francis Leung</cp:lastModifiedBy>
  <cp:revision>2</cp:revision>
  <dcterms:created xsi:type="dcterms:W3CDTF">2019-09-01T21:06:44Z</dcterms:created>
  <dcterms:modified xsi:type="dcterms:W3CDTF">2019-09-30T17:55:44Z</dcterms:modified>
</cp:coreProperties>
</file>