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3A2940-C005-4CDC-884D-C2FD5AFD7F09}" v="2" dt="2019-11-15T00:55:43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 Leung" userId="a21597cc3ce00b8f" providerId="LiveId" clId="{BF3C8F89-B894-C34E-AE02-129AE12916B7}"/>
    <pc:docChg chg="custSel modSld">
      <pc:chgData name="Francis Leung" userId="a21597cc3ce00b8f" providerId="LiveId" clId="{BF3C8F89-B894-C34E-AE02-129AE12916B7}" dt="2019-11-12T19:36:41.859" v="100"/>
      <pc:docMkLst>
        <pc:docMk/>
      </pc:docMkLst>
      <pc:sldChg chg="addSp delSp modSp">
        <pc:chgData name="Francis Leung" userId="a21597cc3ce00b8f" providerId="LiveId" clId="{BF3C8F89-B894-C34E-AE02-129AE12916B7}" dt="2019-11-12T19:36:41.295" v="99"/>
        <pc:sldMkLst>
          <pc:docMk/>
          <pc:sldMk cId="2018076769" sldId="258"/>
        </pc:sldMkLst>
        <pc:inkChg chg="add del">
          <ac:chgData name="Francis Leung" userId="a21597cc3ce00b8f" providerId="LiveId" clId="{BF3C8F89-B894-C34E-AE02-129AE12916B7}" dt="2019-11-12T19:34:34.797" v="3"/>
          <ac:inkMkLst>
            <pc:docMk/>
            <pc:sldMk cId="2018076769" sldId="258"/>
            <ac:inkMk id="4" creationId="{A56F248A-4552-6C4F-9BAF-5249A03A388D}"/>
          </ac:inkMkLst>
        </pc:inkChg>
        <pc:inkChg chg="add del">
          <ac:chgData name="Francis Leung" userId="a21597cc3ce00b8f" providerId="LiveId" clId="{BF3C8F89-B894-C34E-AE02-129AE12916B7}" dt="2019-11-12T19:34:34.797" v="3"/>
          <ac:inkMkLst>
            <pc:docMk/>
            <pc:sldMk cId="2018076769" sldId="258"/>
            <ac:inkMk id="5" creationId="{D215821C-2860-1442-A80E-2CBEC6D6444B}"/>
          </ac:inkMkLst>
        </pc:inkChg>
        <pc:inkChg chg="add del">
          <ac:chgData name="Francis Leung" userId="a21597cc3ce00b8f" providerId="LiveId" clId="{BF3C8F89-B894-C34E-AE02-129AE12916B7}" dt="2019-11-12T19:34:34.797" v="3"/>
          <ac:inkMkLst>
            <pc:docMk/>
            <pc:sldMk cId="2018076769" sldId="258"/>
            <ac:inkMk id="6" creationId="{E3471A85-4119-DE4D-9064-17AA8A5D33F7}"/>
          </ac:inkMkLst>
        </pc:inkChg>
        <pc:inkChg chg="add reco">
          <ac:chgData name="Francis Leung" userId="a21597cc3ce00b8f" providerId="LiveId" clId="{BF3C8F89-B894-C34E-AE02-129AE12916B7}" dt="2019-11-12T19:34:34.797" v="3"/>
          <ac:inkMkLst>
            <pc:docMk/>
            <pc:sldMk cId="2018076769" sldId="258"/>
            <ac:inkMk id="7" creationId="{42DFAC17-1B6D-5948-B572-BB4F742FC2BA}"/>
          </ac:inkMkLst>
        </pc:inkChg>
        <pc:inkChg chg="add">
          <ac:chgData name="Francis Leung" userId="a21597cc3ce00b8f" providerId="LiveId" clId="{BF3C8F89-B894-C34E-AE02-129AE12916B7}" dt="2019-11-12T19:34:36.305" v="4"/>
          <ac:inkMkLst>
            <pc:docMk/>
            <pc:sldMk cId="2018076769" sldId="258"/>
            <ac:inkMk id="9" creationId="{2E51FF9D-286E-1B4E-A5D7-A56E59DFDEF6}"/>
          </ac:inkMkLst>
        </pc:inkChg>
        <pc:inkChg chg="add del">
          <ac:chgData name="Francis Leung" userId="a21597cc3ce00b8f" providerId="LiveId" clId="{BF3C8F89-B894-C34E-AE02-129AE12916B7}" dt="2019-11-12T19:34:41.179" v="11"/>
          <ac:inkMkLst>
            <pc:docMk/>
            <pc:sldMk cId="2018076769" sldId="258"/>
            <ac:inkMk id="10" creationId="{46092585-EBAA-2E4F-83D4-F408C1F3FB1B}"/>
          </ac:inkMkLst>
        </pc:inkChg>
        <pc:inkChg chg="add del">
          <ac:chgData name="Francis Leung" userId="a21597cc3ce00b8f" providerId="LiveId" clId="{BF3C8F89-B894-C34E-AE02-129AE12916B7}" dt="2019-11-12T19:34:41.179" v="11"/>
          <ac:inkMkLst>
            <pc:docMk/>
            <pc:sldMk cId="2018076769" sldId="258"/>
            <ac:inkMk id="11" creationId="{4A721190-4248-0342-8EBC-3E6250524BCA}"/>
          </ac:inkMkLst>
        </pc:inkChg>
        <pc:inkChg chg="add del">
          <ac:chgData name="Francis Leung" userId="a21597cc3ce00b8f" providerId="LiveId" clId="{BF3C8F89-B894-C34E-AE02-129AE12916B7}" dt="2019-11-12T19:34:41.179" v="11"/>
          <ac:inkMkLst>
            <pc:docMk/>
            <pc:sldMk cId="2018076769" sldId="258"/>
            <ac:inkMk id="12" creationId="{E7D20F91-2298-244B-A1C3-AEADAED88B7E}"/>
          </ac:inkMkLst>
        </pc:inkChg>
        <pc:inkChg chg="add del">
          <ac:chgData name="Francis Leung" userId="a21597cc3ce00b8f" providerId="LiveId" clId="{BF3C8F89-B894-C34E-AE02-129AE12916B7}" dt="2019-11-12T19:34:41.179" v="11"/>
          <ac:inkMkLst>
            <pc:docMk/>
            <pc:sldMk cId="2018076769" sldId="258"/>
            <ac:inkMk id="13" creationId="{9CCE3C4C-E762-0B4B-8B37-D7EB0654D690}"/>
          </ac:inkMkLst>
        </pc:inkChg>
        <pc:inkChg chg="add reco">
          <ac:chgData name="Francis Leung" userId="a21597cc3ce00b8f" providerId="LiveId" clId="{BF3C8F89-B894-C34E-AE02-129AE12916B7}" dt="2019-11-12T19:34:41.179" v="11"/>
          <ac:inkMkLst>
            <pc:docMk/>
            <pc:sldMk cId="2018076769" sldId="258"/>
            <ac:inkMk id="14" creationId="{E1DDFC85-037D-D349-9D55-6C5178280504}"/>
          </ac:inkMkLst>
        </pc:inkChg>
        <pc:inkChg chg="add del">
          <ac:chgData name="Francis Leung" userId="a21597cc3ce00b8f" providerId="LiveId" clId="{BF3C8F89-B894-C34E-AE02-129AE12916B7}" dt="2019-11-12T19:34:44.845" v="15"/>
          <ac:inkMkLst>
            <pc:docMk/>
            <pc:sldMk cId="2018076769" sldId="258"/>
            <ac:inkMk id="16" creationId="{9281B0FE-CBF6-DE47-AA14-61CD9A4D0B0D}"/>
          </ac:inkMkLst>
        </pc:inkChg>
        <pc:inkChg chg="add del">
          <ac:chgData name="Francis Leung" userId="a21597cc3ce00b8f" providerId="LiveId" clId="{BF3C8F89-B894-C34E-AE02-129AE12916B7}" dt="2019-11-12T19:34:44.845" v="15"/>
          <ac:inkMkLst>
            <pc:docMk/>
            <pc:sldMk cId="2018076769" sldId="258"/>
            <ac:inkMk id="17" creationId="{7610DF85-B67B-E449-94F3-1357A1C77E40}"/>
          </ac:inkMkLst>
        </pc:inkChg>
        <pc:inkChg chg="add reco">
          <ac:chgData name="Francis Leung" userId="a21597cc3ce00b8f" providerId="LiveId" clId="{BF3C8F89-B894-C34E-AE02-129AE12916B7}" dt="2019-11-12T19:34:44.845" v="15"/>
          <ac:inkMkLst>
            <pc:docMk/>
            <pc:sldMk cId="2018076769" sldId="258"/>
            <ac:inkMk id="18" creationId="{5D29F568-7168-D246-8C63-F746B447C664}"/>
          </ac:inkMkLst>
        </pc:inkChg>
        <pc:inkChg chg="add">
          <ac:chgData name="Francis Leung" userId="a21597cc3ce00b8f" providerId="LiveId" clId="{BF3C8F89-B894-C34E-AE02-129AE12916B7}" dt="2019-11-12T19:34:46.741" v="16"/>
          <ac:inkMkLst>
            <pc:docMk/>
            <pc:sldMk cId="2018076769" sldId="258"/>
            <ac:inkMk id="20" creationId="{A35E04DC-D447-3A4D-988B-364CB77E4223}"/>
          </ac:inkMkLst>
        </pc:inkChg>
        <pc:inkChg chg="add del">
          <ac:chgData name="Francis Leung" userId="a21597cc3ce00b8f" providerId="LiveId" clId="{BF3C8F89-B894-C34E-AE02-129AE12916B7}" dt="2019-11-12T19:34:52.545" v="25"/>
          <ac:inkMkLst>
            <pc:docMk/>
            <pc:sldMk cId="2018076769" sldId="258"/>
            <ac:inkMk id="21" creationId="{22494C4D-EF1B-3A40-97F7-16FB1465F3D2}"/>
          </ac:inkMkLst>
        </pc:inkChg>
        <pc:inkChg chg="add del">
          <ac:chgData name="Francis Leung" userId="a21597cc3ce00b8f" providerId="LiveId" clId="{BF3C8F89-B894-C34E-AE02-129AE12916B7}" dt="2019-11-12T19:34:52.545" v="25"/>
          <ac:inkMkLst>
            <pc:docMk/>
            <pc:sldMk cId="2018076769" sldId="258"/>
            <ac:inkMk id="22" creationId="{7329916A-CAD7-EF40-A605-0FBFA1341664}"/>
          </ac:inkMkLst>
        </pc:inkChg>
        <pc:inkChg chg="add del">
          <ac:chgData name="Francis Leung" userId="a21597cc3ce00b8f" providerId="LiveId" clId="{BF3C8F89-B894-C34E-AE02-129AE12916B7}" dt="2019-11-12T19:34:52.545" v="25"/>
          <ac:inkMkLst>
            <pc:docMk/>
            <pc:sldMk cId="2018076769" sldId="258"/>
            <ac:inkMk id="23" creationId="{7EF327CE-C06E-7A4F-8AA9-5664D8E28E76}"/>
          </ac:inkMkLst>
        </pc:inkChg>
        <pc:inkChg chg="add del">
          <ac:chgData name="Francis Leung" userId="a21597cc3ce00b8f" providerId="LiveId" clId="{BF3C8F89-B894-C34E-AE02-129AE12916B7}" dt="2019-11-12T19:34:52.545" v="25"/>
          <ac:inkMkLst>
            <pc:docMk/>
            <pc:sldMk cId="2018076769" sldId="258"/>
            <ac:inkMk id="24" creationId="{0E786443-9998-D947-B9B9-38F39C036305}"/>
          </ac:inkMkLst>
        </pc:inkChg>
        <pc:inkChg chg="add del">
          <ac:chgData name="Francis Leung" userId="a21597cc3ce00b8f" providerId="LiveId" clId="{BF3C8F89-B894-C34E-AE02-129AE12916B7}" dt="2019-11-12T19:34:52.545" v="25"/>
          <ac:inkMkLst>
            <pc:docMk/>
            <pc:sldMk cId="2018076769" sldId="258"/>
            <ac:inkMk id="25" creationId="{D0736727-498C-984D-90B7-E83F2D3C3AD4}"/>
          </ac:inkMkLst>
        </pc:inkChg>
        <pc:inkChg chg="add del">
          <ac:chgData name="Francis Leung" userId="a21597cc3ce00b8f" providerId="LiveId" clId="{BF3C8F89-B894-C34E-AE02-129AE12916B7}" dt="2019-11-12T19:34:52.545" v="25"/>
          <ac:inkMkLst>
            <pc:docMk/>
            <pc:sldMk cId="2018076769" sldId="258"/>
            <ac:inkMk id="26" creationId="{6263F1CF-F04B-364F-8A64-F49D7DE0C300}"/>
          </ac:inkMkLst>
        </pc:inkChg>
        <pc:inkChg chg="add del">
          <ac:chgData name="Francis Leung" userId="a21597cc3ce00b8f" providerId="LiveId" clId="{BF3C8F89-B894-C34E-AE02-129AE12916B7}" dt="2019-11-12T19:34:52.545" v="25"/>
          <ac:inkMkLst>
            <pc:docMk/>
            <pc:sldMk cId="2018076769" sldId="258"/>
            <ac:inkMk id="27" creationId="{352AC7C1-34E1-6843-ABB5-083CFF5A4AE7}"/>
          </ac:inkMkLst>
        </pc:inkChg>
        <pc:inkChg chg="add reco">
          <ac:chgData name="Francis Leung" userId="a21597cc3ce00b8f" providerId="LiveId" clId="{BF3C8F89-B894-C34E-AE02-129AE12916B7}" dt="2019-11-12T19:34:52.545" v="25"/>
          <ac:inkMkLst>
            <pc:docMk/>
            <pc:sldMk cId="2018076769" sldId="258"/>
            <ac:inkMk id="28" creationId="{71157F52-F8FC-1147-9473-5B885D8EB726}"/>
          </ac:inkMkLst>
        </pc:inkChg>
        <pc:inkChg chg="add reco">
          <ac:chgData name="Francis Leung" userId="a21597cc3ce00b8f" providerId="LiveId" clId="{BF3C8F89-B894-C34E-AE02-129AE12916B7}" dt="2019-11-12T19:34:52.545" v="25"/>
          <ac:inkMkLst>
            <pc:docMk/>
            <pc:sldMk cId="2018076769" sldId="258"/>
            <ac:inkMk id="29" creationId="{43894CDD-7A9E-124B-B7A3-ECDC8327C3AD}"/>
          </ac:inkMkLst>
        </pc:inkChg>
        <pc:inkChg chg="add del">
          <ac:chgData name="Francis Leung" userId="a21597cc3ce00b8f" providerId="LiveId" clId="{BF3C8F89-B894-C34E-AE02-129AE12916B7}" dt="2019-11-12T19:34:55.617" v="29"/>
          <ac:inkMkLst>
            <pc:docMk/>
            <pc:sldMk cId="2018076769" sldId="258"/>
            <ac:inkMk id="32" creationId="{2F493E39-4B7F-3D4E-8D68-821D8ED6D2C7}"/>
          </ac:inkMkLst>
        </pc:inkChg>
        <pc:inkChg chg="add del">
          <ac:chgData name="Francis Leung" userId="a21597cc3ce00b8f" providerId="LiveId" clId="{BF3C8F89-B894-C34E-AE02-129AE12916B7}" dt="2019-11-12T19:34:55.617" v="29"/>
          <ac:inkMkLst>
            <pc:docMk/>
            <pc:sldMk cId="2018076769" sldId="258"/>
            <ac:inkMk id="33" creationId="{DC7E9B8E-47BD-1A46-A464-065E5E195A20}"/>
          </ac:inkMkLst>
        </pc:inkChg>
        <pc:inkChg chg="add del">
          <ac:chgData name="Francis Leung" userId="a21597cc3ce00b8f" providerId="LiveId" clId="{BF3C8F89-B894-C34E-AE02-129AE12916B7}" dt="2019-11-12T19:34:57.402" v="32"/>
          <ac:inkMkLst>
            <pc:docMk/>
            <pc:sldMk cId="2018076769" sldId="258"/>
            <ac:inkMk id="34" creationId="{FAE22F90-9F49-A044-B930-DFA5CEAC97A0}"/>
          </ac:inkMkLst>
        </pc:inkChg>
        <pc:inkChg chg="add reco">
          <ac:chgData name="Francis Leung" userId="a21597cc3ce00b8f" providerId="LiveId" clId="{BF3C8F89-B894-C34E-AE02-129AE12916B7}" dt="2019-11-12T19:34:55.617" v="29"/>
          <ac:inkMkLst>
            <pc:docMk/>
            <pc:sldMk cId="2018076769" sldId="258"/>
            <ac:inkMk id="35" creationId="{810647BA-24C4-CF4C-B251-876CC2411345}"/>
          </ac:inkMkLst>
        </pc:inkChg>
        <pc:inkChg chg="add del">
          <ac:chgData name="Francis Leung" userId="a21597cc3ce00b8f" providerId="LiveId" clId="{BF3C8F89-B894-C34E-AE02-129AE12916B7}" dt="2019-11-12T19:34:57.402" v="32"/>
          <ac:inkMkLst>
            <pc:docMk/>
            <pc:sldMk cId="2018076769" sldId="258"/>
            <ac:inkMk id="37" creationId="{C2AD5B89-86C3-204F-A972-766E972DFA64}"/>
          </ac:inkMkLst>
        </pc:inkChg>
        <pc:inkChg chg="add del">
          <ac:chgData name="Francis Leung" userId="a21597cc3ce00b8f" providerId="LiveId" clId="{BF3C8F89-B894-C34E-AE02-129AE12916B7}" dt="2019-11-12T19:34:57.402" v="32"/>
          <ac:inkMkLst>
            <pc:docMk/>
            <pc:sldMk cId="2018076769" sldId="258"/>
            <ac:inkMk id="38" creationId="{A5C5D5A3-A1B9-ED47-ADBD-02D0635A3715}"/>
          </ac:inkMkLst>
        </pc:inkChg>
        <pc:inkChg chg="add reco">
          <ac:chgData name="Francis Leung" userId="a21597cc3ce00b8f" providerId="LiveId" clId="{BF3C8F89-B894-C34E-AE02-129AE12916B7}" dt="2019-11-12T19:34:57.402" v="32"/>
          <ac:inkMkLst>
            <pc:docMk/>
            <pc:sldMk cId="2018076769" sldId="258"/>
            <ac:inkMk id="39" creationId="{5325D77E-F12E-6940-8224-0337A3C6F34D}"/>
          </ac:inkMkLst>
        </pc:inkChg>
        <pc:inkChg chg="add del">
          <ac:chgData name="Francis Leung" userId="a21597cc3ce00b8f" providerId="LiveId" clId="{BF3C8F89-B894-C34E-AE02-129AE12916B7}" dt="2019-11-12T19:35:23.334" v="51"/>
          <ac:inkMkLst>
            <pc:docMk/>
            <pc:sldMk cId="2018076769" sldId="258"/>
            <ac:inkMk id="41" creationId="{47539207-688B-AE46-A08D-47DC67BAB424}"/>
          </ac:inkMkLst>
        </pc:inkChg>
        <pc:inkChg chg="add del">
          <ac:chgData name="Francis Leung" userId="a21597cc3ce00b8f" providerId="LiveId" clId="{BF3C8F89-B894-C34E-AE02-129AE12916B7}" dt="2019-11-12T19:35:23.334" v="51"/>
          <ac:inkMkLst>
            <pc:docMk/>
            <pc:sldMk cId="2018076769" sldId="258"/>
            <ac:inkMk id="42" creationId="{1B24FCE3-096A-584A-A082-FCE27DF35BE1}"/>
          </ac:inkMkLst>
        </pc:inkChg>
        <pc:inkChg chg="add del">
          <ac:chgData name="Francis Leung" userId="a21597cc3ce00b8f" providerId="LiveId" clId="{BF3C8F89-B894-C34E-AE02-129AE12916B7}" dt="2019-11-12T19:35:02.588" v="38"/>
          <ac:inkMkLst>
            <pc:docMk/>
            <pc:sldMk cId="2018076769" sldId="258"/>
            <ac:inkMk id="43" creationId="{F97D75EA-2C0E-264B-906E-2055C06A4D82}"/>
          </ac:inkMkLst>
        </pc:inkChg>
        <pc:inkChg chg="add del">
          <ac:chgData name="Francis Leung" userId="a21597cc3ce00b8f" providerId="LiveId" clId="{BF3C8F89-B894-C34E-AE02-129AE12916B7}" dt="2019-11-12T19:35:02.588" v="38"/>
          <ac:inkMkLst>
            <pc:docMk/>
            <pc:sldMk cId="2018076769" sldId="258"/>
            <ac:inkMk id="44" creationId="{3828D84B-6AAE-8640-90B0-3613FCD1D381}"/>
          </ac:inkMkLst>
        </pc:inkChg>
        <pc:inkChg chg="add reco">
          <ac:chgData name="Francis Leung" userId="a21597cc3ce00b8f" providerId="LiveId" clId="{BF3C8F89-B894-C34E-AE02-129AE12916B7}" dt="2019-11-12T19:35:02.588" v="38"/>
          <ac:inkMkLst>
            <pc:docMk/>
            <pc:sldMk cId="2018076769" sldId="258"/>
            <ac:inkMk id="45" creationId="{BC4993B7-7BD4-C54B-B05B-D6526F8DBB6D}"/>
          </ac:inkMkLst>
        </pc:inkChg>
        <pc:inkChg chg="add">
          <ac:chgData name="Francis Leung" userId="a21597cc3ce00b8f" providerId="LiveId" clId="{BF3C8F89-B894-C34E-AE02-129AE12916B7}" dt="2019-11-12T19:35:07.026" v="39"/>
          <ac:inkMkLst>
            <pc:docMk/>
            <pc:sldMk cId="2018076769" sldId="258"/>
            <ac:inkMk id="47" creationId="{8D05B45B-BD9E-4442-89E9-6CE1879F2323}"/>
          </ac:inkMkLst>
        </pc:inkChg>
        <pc:inkChg chg="add">
          <ac:chgData name="Francis Leung" userId="a21597cc3ce00b8f" providerId="LiveId" clId="{BF3C8F89-B894-C34E-AE02-129AE12916B7}" dt="2019-11-12T19:35:11.795" v="41"/>
          <ac:inkMkLst>
            <pc:docMk/>
            <pc:sldMk cId="2018076769" sldId="258"/>
            <ac:inkMk id="48" creationId="{F7B4D6C3-AD70-D944-8C9E-CEF8F167C1D8}"/>
          </ac:inkMkLst>
        </pc:inkChg>
        <pc:inkChg chg="add del">
          <ac:chgData name="Francis Leung" userId="a21597cc3ce00b8f" providerId="LiveId" clId="{BF3C8F89-B894-C34E-AE02-129AE12916B7}" dt="2019-11-12T19:35:14.331" v="46"/>
          <ac:inkMkLst>
            <pc:docMk/>
            <pc:sldMk cId="2018076769" sldId="258"/>
            <ac:inkMk id="49" creationId="{A2F7EA2E-77F6-3849-8E8F-F06CF2E31D18}"/>
          </ac:inkMkLst>
        </pc:inkChg>
        <pc:inkChg chg="add del">
          <ac:chgData name="Francis Leung" userId="a21597cc3ce00b8f" providerId="LiveId" clId="{BF3C8F89-B894-C34E-AE02-129AE12916B7}" dt="2019-11-12T19:35:14.331" v="46"/>
          <ac:inkMkLst>
            <pc:docMk/>
            <pc:sldMk cId="2018076769" sldId="258"/>
            <ac:inkMk id="50" creationId="{A47FFE34-3A22-A348-B4A1-FC52A8F5314C}"/>
          </ac:inkMkLst>
        </pc:inkChg>
        <pc:inkChg chg="add del">
          <ac:chgData name="Francis Leung" userId="a21597cc3ce00b8f" providerId="LiveId" clId="{BF3C8F89-B894-C34E-AE02-129AE12916B7}" dt="2019-11-12T19:35:14.331" v="46"/>
          <ac:inkMkLst>
            <pc:docMk/>
            <pc:sldMk cId="2018076769" sldId="258"/>
            <ac:inkMk id="51" creationId="{8ED5A135-E454-FF44-B8C7-420608B4D864}"/>
          </ac:inkMkLst>
        </pc:inkChg>
        <pc:inkChg chg="add reco">
          <ac:chgData name="Francis Leung" userId="a21597cc3ce00b8f" providerId="LiveId" clId="{BF3C8F89-B894-C34E-AE02-129AE12916B7}" dt="2019-11-12T19:35:14.331" v="46"/>
          <ac:inkMkLst>
            <pc:docMk/>
            <pc:sldMk cId="2018076769" sldId="258"/>
            <ac:inkMk id="52" creationId="{327A2D32-D140-174F-A72C-9C45229C855B}"/>
          </ac:inkMkLst>
        </pc:inkChg>
        <pc:inkChg chg="add del">
          <ac:chgData name="Francis Leung" userId="a21597cc3ce00b8f" providerId="LiveId" clId="{BF3C8F89-B894-C34E-AE02-129AE12916B7}" dt="2019-11-12T19:35:23.334" v="51"/>
          <ac:inkMkLst>
            <pc:docMk/>
            <pc:sldMk cId="2018076769" sldId="258"/>
            <ac:inkMk id="54" creationId="{FFE2EAFC-F512-774A-97CA-C9D9691AEBD5}"/>
          </ac:inkMkLst>
        </pc:inkChg>
        <pc:inkChg chg="add del">
          <ac:chgData name="Francis Leung" userId="a21597cc3ce00b8f" providerId="LiveId" clId="{BF3C8F89-B894-C34E-AE02-129AE12916B7}" dt="2019-11-12T19:35:23.334" v="51"/>
          <ac:inkMkLst>
            <pc:docMk/>
            <pc:sldMk cId="2018076769" sldId="258"/>
            <ac:inkMk id="55" creationId="{9FDFF0A0-6283-C642-AC49-4D20DF0BBA64}"/>
          </ac:inkMkLst>
        </pc:inkChg>
        <pc:inkChg chg="add del">
          <ac:chgData name="Francis Leung" userId="a21597cc3ce00b8f" providerId="LiveId" clId="{BF3C8F89-B894-C34E-AE02-129AE12916B7}" dt="2019-11-12T19:35:23.334" v="51"/>
          <ac:inkMkLst>
            <pc:docMk/>
            <pc:sldMk cId="2018076769" sldId="258"/>
            <ac:inkMk id="56" creationId="{767950B7-68FD-BD40-A50F-9DCF6A271FF7}"/>
          </ac:inkMkLst>
        </pc:inkChg>
        <pc:inkChg chg="add del">
          <ac:chgData name="Francis Leung" userId="a21597cc3ce00b8f" providerId="LiveId" clId="{BF3C8F89-B894-C34E-AE02-129AE12916B7}" dt="2019-11-12T19:35:23.334" v="51"/>
          <ac:inkMkLst>
            <pc:docMk/>
            <pc:sldMk cId="2018076769" sldId="258"/>
            <ac:inkMk id="57" creationId="{64B99CA5-2656-754A-B3CE-B4176C3BB7F9}"/>
          </ac:inkMkLst>
        </pc:inkChg>
        <pc:inkChg chg="add reco">
          <ac:chgData name="Francis Leung" userId="a21597cc3ce00b8f" providerId="LiveId" clId="{BF3C8F89-B894-C34E-AE02-129AE12916B7}" dt="2019-11-12T19:35:23.334" v="51"/>
          <ac:inkMkLst>
            <pc:docMk/>
            <pc:sldMk cId="2018076769" sldId="258"/>
            <ac:inkMk id="58" creationId="{538BE1B7-FD3B-714A-8881-50F87CBC786C}"/>
          </ac:inkMkLst>
        </pc:inkChg>
        <pc:inkChg chg="add del">
          <ac:chgData name="Francis Leung" userId="a21597cc3ce00b8f" providerId="LiveId" clId="{BF3C8F89-B894-C34E-AE02-129AE12916B7}" dt="2019-11-12T19:35:31.173" v="54"/>
          <ac:inkMkLst>
            <pc:docMk/>
            <pc:sldMk cId="2018076769" sldId="258"/>
            <ac:inkMk id="60" creationId="{3E8CEB25-6FE4-174C-BF69-6E99E3D1885E}"/>
          </ac:inkMkLst>
        </pc:inkChg>
        <pc:inkChg chg="add del">
          <ac:chgData name="Francis Leung" userId="a21597cc3ce00b8f" providerId="LiveId" clId="{BF3C8F89-B894-C34E-AE02-129AE12916B7}" dt="2019-11-12T19:35:31.173" v="54"/>
          <ac:inkMkLst>
            <pc:docMk/>
            <pc:sldMk cId="2018076769" sldId="258"/>
            <ac:inkMk id="61" creationId="{3865A612-A682-3742-A3CB-B7DAA1431718}"/>
          </ac:inkMkLst>
        </pc:inkChg>
        <pc:inkChg chg="add reco">
          <ac:chgData name="Francis Leung" userId="a21597cc3ce00b8f" providerId="LiveId" clId="{BF3C8F89-B894-C34E-AE02-129AE12916B7}" dt="2019-11-12T19:35:31.173" v="54"/>
          <ac:inkMkLst>
            <pc:docMk/>
            <pc:sldMk cId="2018076769" sldId="258"/>
            <ac:inkMk id="62" creationId="{338D325A-F490-E340-87BF-81C2922172E1}"/>
          </ac:inkMkLst>
        </pc:inkChg>
        <pc:inkChg chg="add del">
          <ac:chgData name="Francis Leung" userId="a21597cc3ce00b8f" providerId="LiveId" clId="{BF3C8F89-B894-C34E-AE02-129AE12916B7}" dt="2019-11-12T19:35:34.823" v="59"/>
          <ac:inkMkLst>
            <pc:docMk/>
            <pc:sldMk cId="2018076769" sldId="258"/>
            <ac:inkMk id="64" creationId="{E20AB08D-ACBB-6C47-B7E1-0E178D5445F2}"/>
          </ac:inkMkLst>
        </pc:inkChg>
        <pc:inkChg chg="add del">
          <ac:chgData name="Francis Leung" userId="a21597cc3ce00b8f" providerId="LiveId" clId="{BF3C8F89-B894-C34E-AE02-129AE12916B7}" dt="2019-11-12T19:35:34.823" v="59"/>
          <ac:inkMkLst>
            <pc:docMk/>
            <pc:sldMk cId="2018076769" sldId="258"/>
            <ac:inkMk id="65" creationId="{E9276B43-1C04-2D4F-AF94-83AED9D85FC8}"/>
          </ac:inkMkLst>
        </pc:inkChg>
        <pc:inkChg chg="add del">
          <ac:chgData name="Francis Leung" userId="a21597cc3ce00b8f" providerId="LiveId" clId="{BF3C8F89-B894-C34E-AE02-129AE12916B7}" dt="2019-11-12T19:35:34.823" v="59"/>
          <ac:inkMkLst>
            <pc:docMk/>
            <pc:sldMk cId="2018076769" sldId="258"/>
            <ac:inkMk id="66" creationId="{0419885D-ECFA-DB46-B939-A8B5B78E7F31}"/>
          </ac:inkMkLst>
        </pc:inkChg>
        <pc:inkChg chg="add reco">
          <ac:chgData name="Francis Leung" userId="a21597cc3ce00b8f" providerId="LiveId" clId="{BF3C8F89-B894-C34E-AE02-129AE12916B7}" dt="2019-11-12T19:35:34.823" v="59"/>
          <ac:inkMkLst>
            <pc:docMk/>
            <pc:sldMk cId="2018076769" sldId="258"/>
            <ac:inkMk id="67" creationId="{14B293BF-1D1C-F847-BDAB-4DBDB9722967}"/>
          </ac:inkMkLst>
        </pc:inkChg>
        <pc:inkChg chg="add del">
          <ac:chgData name="Francis Leung" userId="a21597cc3ce00b8f" providerId="LiveId" clId="{BF3C8F89-B894-C34E-AE02-129AE12916B7}" dt="2019-11-12T19:35:37.735" v="62"/>
          <ac:inkMkLst>
            <pc:docMk/>
            <pc:sldMk cId="2018076769" sldId="258"/>
            <ac:inkMk id="69" creationId="{2B15EEAC-98BE-CC46-A83B-377729AFB48E}"/>
          </ac:inkMkLst>
        </pc:inkChg>
        <pc:inkChg chg="add del">
          <ac:chgData name="Francis Leung" userId="a21597cc3ce00b8f" providerId="LiveId" clId="{BF3C8F89-B894-C34E-AE02-129AE12916B7}" dt="2019-11-12T19:35:37.735" v="62"/>
          <ac:inkMkLst>
            <pc:docMk/>
            <pc:sldMk cId="2018076769" sldId="258"/>
            <ac:inkMk id="70" creationId="{DF1EEADF-BC4C-EE42-A738-793E88AB34BE}"/>
          </ac:inkMkLst>
        </pc:inkChg>
        <pc:inkChg chg="add del mod reco modStrokes">
          <ac:chgData name="Francis Leung" userId="a21597cc3ce00b8f" providerId="LiveId" clId="{BF3C8F89-B894-C34E-AE02-129AE12916B7}" dt="2019-11-12T19:35:53.943" v="76"/>
          <ac:inkMkLst>
            <pc:docMk/>
            <pc:sldMk cId="2018076769" sldId="258"/>
            <ac:inkMk id="71" creationId="{70F187CE-B309-AC4C-959B-DB08B1C2C454}"/>
          </ac:inkMkLst>
        </pc:inkChg>
        <pc:inkChg chg="add del">
          <ac:chgData name="Francis Leung" userId="a21597cc3ce00b8f" providerId="LiveId" clId="{BF3C8F89-B894-C34E-AE02-129AE12916B7}" dt="2019-11-12T19:35:42.033" v="65"/>
          <ac:inkMkLst>
            <pc:docMk/>
            <pc:sldMk cId="2018076769" sldId="258"/>
            <ac:inkMk id="73" creationId="{78796D03-371F-9B46-A030-6D9AE672B624}"/>
          </ac:inkMkLst>
        </pc:inkChg>
        <pc:inkChg chg="add del">
          <ac:chgData name="Francis Leung" userId="a21597cc3ce00b8f" providerId="LiveId" clId="{BF3C8F89-B894-C34E-AE02-129AE12916B7}" dt="2019-11-12T19:35:42.033" v="65"/>
          <ac:inkMkLst>
            <pc:docMk/>
            <pc:sldMk cId="2018076769" sldId="258"/>
            <ac:inkMk id="74" creationId="{9C78E0C4-2F28-3A44-81DF-110A2E5C6AAF}"/>
          </ac:inkMkLst>
        </pc:inkChg>
        <pc:inkChg chg="add del reco">
          <ac:chgData name="Francis Leung" userId="a21597cc3ce00b8f" providerId="LiveId" clId="{BF3C8F89-B894-C34E-AE02-129AE12916B7}" dt="2019-11-12T19:35:53.492" v="74"/>
          <ac:inkMkLst>
            <pc:docMk/>
            <pc:sldMk cId="2018076769" sldId="258"/>
            <ac:inkMk id="75" creationId="{99BC5661-BBF3-BB42-8F37-2E07F249AB63}"/>
          </ac:inkMkLst>
        </pc:inkChg>
        <pc:inkChg chg="add del">
          <ac:chgData name="Francis Leung" userId="a21597cc3ce00b8f" providerId="LiveId" clId="{BF3C8F89-B894-C34E-AE02-129AE12916B7}" dt="2019-11-12T19:35:47.585" v="69"/>
          <ac:inkMkLst>
            <pc:docMk/>
            <pc:sldMk cId="2018076769" sldId="258"/>
            <ac:inkMk id="77" creationId="{1756747E-71A3-8A42-A433-6032BD97410A}"/>
          </ac:inkMkLst>
        </pc:inkChg>
        <pc:inkChg chg="add del">
          <ac:chgData name="Francis Leung" userId="a21597cc3ce00b8f" providerId="LiveId" clId="{BF3C8F89-B894-C34E-AE02-129AE12916B7}" dt="2019-11-12T19:35:47.585" v="69"/>
          <ac:inkMkLst>
            <pc:docMk/>
            <pc:sldMk cId="2018076769" sldId="258"/>
            <ac:inkMk id="78" creationId="{5BA27292-53E4-A04C-98BE-646A492129DA}"/>
          </ac:inkMkLst>
        </pc:inkChg>
        <pc:inkChg chg="add del reco">
          <ac:chgData name="Francis Leung" userId="a21597cc3ce00b8f" providerId="LiveId" clId="{BF3C8F89-B894-C34E-AE02-129AE12916B7}" dt="2019-11-12T19:35:53.488" v="73"/>
          <ac:inkMkLst>
            <pc:docMk/>
            <pc:sldMk cId="2018076769" sldId="258"/>
            <ac:inkMk id="79" creationId="{4F75E006-8392-274C-B8E8-3BBB04B8FD65}"/>
          </ac:inkMkLst>
        </pc:inkChg>
        <pc:inkChg chg="add del">
          <ac:chgData name="Francis Leung" userId="a21597cc3ce00b8f" providerId="LiveId" clId="{BF3C8F89-B894-C34E-AE02-129AE12916B7}" dt="2019-11-12T19:35:50.754" v="72"/>
          <ac:inkMkLst>
            <pc:docMk/>
            <pc:sldMk cId="2018076769" sldId="258"/>
            <ac:inkMk id="81" creationId="{CCFBE01A-57DC-DF41-AB91-0BCDE4F30D5A}"/>
          </ac:inkMkLst>
        </pc:inkChg>
        <pc:inkChg chg="add del">
          <ac:chgData name="Francis Leung" userId="a21597cc3ce00b8f" providerId="LiveId" clId="{BF3C8F89-B894-C34E-AE02-129AE12916B7}" dt="2019-11-12T19:35:50.754" v="72"/>
          <ac:inkMkLst>
            <pc:docMk/>
            <pc:sldMk cId="2018076769" sldId="258"/>
            <ac:inkMk id="82" creationId="{605C01A3-62F2-F841-9308-28FDA3E9A025}"/>
          </ac:inkMkLst>
        </pc:inkChg>
        <pc:inkChg chg="add reco">
          <ac:chgData name="Francis Leung" userId="a21597cc3ce00b8f" providerId="LiveId" clId="{BF3C8F89-B894-C34E-AE02-129AE12916B7}" dt="2019-11-12T19:35:50.754" v="72"/>
          <ac:inkMkLst>
            <pc:docMk/>
            <pc:sldMk cId="2018076769" sldId="258"/>
            <ac:inkMk id="83" creationId="{F1366936-D2B8-5C41-9729-3AB369B1EAF8}"/>
          </ac:inkMkLst>
        </pc:inkChg>
        <pc:inkChg chg="add del">
          <ac:chgData name="Francis Leung" userId="a21597cc3ce00b8f" providerId="LiveId" clId="{BF3C8F89-B894-C34E-AE02-129AE12916B7}" dt="2019-11-12T19:36:04.564" v="79"/>
          <ac:inkMkLst>
            <pc:docMk/>
            <pc:sldMk cId="2018076769" sldId="258"/>
            <ac:inkMk id="85" creationId="{2067DC09-5115-9C44-BE36-329A810395C2}"/>
          </ac:inkMkLst>
        </pc:inkChg>
        <pc:inkChg chg="add del">
          <ac:chgData name="Francis Leung" userId="a21597cc3ce00b8f" providerId="LiveId" clId="{BF3C8F89-B894-C34E-AE02-129AE12916B7}" dt="2019-11-12T19:36:04.564" v="79"/>
          <ac:inkMkLst>
            <pc:docMk/>
            <pc:sldMk cId="2018076769" sldId="258"/>
            <ac:inkMk id="86" creationId="{A7C17FD0-12AD-E249-B217-F01ACFB5CFDB}"/>
          </ac:inkMkLst>
        </pc:inkChg>
        <pc:inkChg chg="add reco">
          <ac:chgData name="Francis Leung" userId="a21597cc3ce00b8f" providerId="LiveId" clId="{BF3C8F89-B894-C34E-AE02-129AE12916B7}" dt="2019-11-12T19:36:04.564" v="79"/>
          <ac:inkMkLst>
            <pc:docMk/>
            <pc:sldMk cId="2018076769" sldId="258"/>
            <ac:inkMk id="87" creationId="{F4B9FC6B-DA69-F24D-8345-E5858552E446}"/>
          </ac:inkMkLst>
        </pc:inkChg>
        <pc:inkChg chg="add del">
          <ac:chgData name="Francis Leung" userId="a21597cc3ce00b8f" providerId="LiveId" clId="{BF3C8F89-B894-C34E-AE02-129AE12916B7}" dt="2019-11-12T19:36:07.896" v="82"/>
          <ac:inkMkLst>
            <pc:docMk/>
            <pc:sldMk cId="2018076769" sldId="258"/>
            <ac:inkMk id="89" creationId="{2AE55292-C319-AE43-8285-83B24E042F6F}"/>
          </ac:inkMkLst>
        </pc:inkChg>
        <pc:inkChg chg="add del">
          <ac:chgData name="Francis Leung" userId="a21597cc3ce00b8f" providerId="LiveId" clId="{BF3C8F89-B894-C34E-AE02-129AE12916B7}" dt="2019-11-12T19:36:07.896" v="82"/>
          <ac:inkMkLst>
            <pc:docMk/>
            <pc:sldMk cId="2018076769" sldId="258"/>
            <ac:inkMk id="90" creationId="{E7830BBC-264B-7E45-A3A6-694E6255D1F4}"/>
          </ac:inkMkLst>
        </pc:inkChg>
        <pc:inkChg chg="add reco">
          <ac:chgData name="Francis Leung" userId="a21597cc3ce00b8f" providerId="LiveId" clId="{BF3C8F89-B894-C34E-AE02-129AE12916B7}" dt="2019-11-12T19:36:07.896" v="82"/>
          <ac:inkMkLst>
            <pc:docMk/>
            <pc:sldMk cId="2018076769" sldId="258"/>
            <ac:inkMk id="91" creationId="{01D63C7D-7F44-A74B-843B-DA3E9B4B3537}"/>
          </ac:inkMkLst>
        </pc:inkChg>
        <pc:inkChg chg="add del">
          <ac:chgData name="Francis Leung" userId="a21597cc3ce00b8f" providerId="LiveId" clId="{BF3C8F89-B894-C34E-AE02-129AE12916B7}" dt="2019-11-12T19:36:10.873" v="85"/>
          <ac:inkMkLst>
            <pc:docMk/>
            <pc:sldMk cId="2018076769" sldId="258"/>
            <ac:inkMk id="93" creationId="{6460EAC9-A4ED-CD4E-AD8B-195FA9BA347D}"/>
          </ac:inkMkLst>
        </pc:inkChg>
        <pc:inkChg chg="add del">
          <ac:chgData name="Francis Leung" userId="a21597cc3ce00b8f" providerId="LiveId" clId="{BF3C8F89-B894-C34E-AE02-129AE12916B7}" dt="2019-11-12T19:36:10.873" v="85"/>
          <ac:inkMkLst>
            <pc:docMk/>
            <pc:sldMk cId="2018076769" sldId="258"/>
            <ac:inkMk id="94" creationId="{BD6AAC35-7B64-2241-8285-E4B022033AB7}"/>
          </ac:inkMkLst>
        </pc:inkChg>
        <pc:inkChg chg="add reco">
          <ac:chgData name="Francis Leung" userId="a21597cc3ce00b8f" providerId="LiveId" clId="{BF3C8F89-B894-C34E-AE02-129AE12916B7}" dt="2019-11-12T19:36:10.873" v="85"/>
          <ac:inkMkLst>
            <pc:docMk/>
            <pc:sldMk cId="2018076769" sldId="258"/>
            <ac:inkMk id="95" creationId="{BC48054D-ECA6-1549-A910-29D9CDEF4E7C}"/>
          </ac:inkMkLst>
        </pc:inkChg>
        <pc:inkChg chg="add del">
          <ac:chgData name="Francis Leung" userId="a21597cc3ce00b8f" providerId="LiveId" clId="{BF3C8F89-B894-C34E-AE02-129AE12916B7}" dt="2019-11-12T19:36:12.920" v="88"/>
          <ac:inkMkLst>
            <pc:docMk/>
            <pc:sldMk cId="2018076769" sldId="258"/>
            <ac:inkMk id="97" creationId="{63FCD244-3559-4242-9F68-855B304EEEEE}"/>
          </ac:inkMkLst>
        </pc:inkChg>
        <pc:inkChg chg="add del">
          <ac:chgData name="Francis Leung" userId="a21597cc3ce00b8f" providerId="LiveId" clId="{BF3C8F89-B894-C34E-AE02-129AE12916B7}" dt="2019-11-12T19:36:12.920" v="88"/>
          <ac:inkMkLst>
            <pc:docMk/>
            <pc:sldMk cId="2018076769" sldId="258"/>
            <ac:inkMk id="98" creationId="{1386275D-B8F5-D945-AD9B-F7118D01E400}"/>
          </ac:inkMkLst>
        </pc:inkChg>
        <pc:inkChg chg="add reco">
          <ac:chgData name="Francis Leung" userId="a21597cc3ce00b8f" providerId="LiveId" clId="{BF3C8F89-B894-C34E-AE02-129AE12916B7}" dt="2019-11-12T19:36:12.920" v="88"/>
          <ac:inkMkLst>
            <pc:docMk/>
            <pc:sldMk cId="2018076769" sldId="258"/>
            <ac:inkMk id="99" creationId="{685FD8D5-39E4-DA4D-BDB5-81903D68338C}"/>
          </ac:inkMkLst>
        </pc:inkChg>
        <pc:inkChg chg="add del">
          <ac:chgData name="Francis Leung" userId="a21597cc3ce00b8f" providerId="LiveId" clId="{BF3C8F89-B894-C34E-AE02-129AE12916B7}" dt="2019-11-12T19:36:18.229" v="91"/>
          <ac:inkMkLst>
            <pc:docMk/>
            <pc:sldMk cId="2018076769" sldId="258"/>
            <ac:inkMk id="101" creationId="{F235532A-005E-A744-AC8B-CE157F20A88D}"/>
          </ac:inkMkLst>
        </pc:inkChg>
        <pc:inkChg chg="add del">
          <ac:chgData name="Francis Leung" userId="a21597cc3ce00b8f" providerId="LiveId" clId="{BF3C8F89-B894-C34E-AE02-129AE12916B7}" dt="2019-11-12T19:36:18.229" v="91"/>
          <ac:inkMkLst>
            <pc:docMk/>
            <pc:sldMk cId="2018076769" sldId="258"/>
            <ac:inkMk id="102" creationId="{E5B6FF64-519A-594D-A385-12CF23058735}"/>
          </ac:inkMkLst>
        </pc:inkChg>
        <pc:inkChg chg="add reco">
          <ac:chgData name="Francis Leung" userId="a21597cc3ce00b8f" providerId="LiveId" clId="{BF3C8F89-B894-C34E-AE02-129AE12916B7}" dt="2019-11-12T19:36:18.229" v="91"/>
          <ac:inkMkLst>
            <pc:docMk/>
            <pc:sldMk cId="2018076769" sldId="258"/>
            <ac:inkMk id="103" creationId="{0228F798-69ED-A146-84F9-A1160960768B}"/>
          </ac:inkMkLst>
        </pc:inkChg>
        <pc:inkChg chg="add del">
          <ac:chgData name="Francis Leung" userId="a21597cc3ce00b8f" providerId="LiveId" clId="{BF3C8F89-B894-C34E-AE02-129AE12916B7}" dt="2019-11-12T19:36:32.906" v="94"/>
          <ac:inkMkLst>
            <pc:docMk/>
            <pc:sldMk cId="2018076769" sldId="258"/>
            <ac:inkMk id="105" creationId="{1E42C8B3-082A-2142-AAAF-DE872C8E7BE2}"/>
          </ac:inkMkLst>
        </pc:inkChg>
        <pc:inkChg chg="add del">
          <ac:chgData name="Francis Leung" userId="a21597cc3ce00b8f" providerId="LiveId" clId="{BF3C8F89-B894-C34E-AE02-129AE12916B7}" dt="2019-11-12T19:36:32.906" v="94"/>
          <ac:inkMkLst>
            <pc:docMk/>
            <pc:sldMk cId="2018076769" sldId="258"/>
            <ac:inkMk id="106" creationId="{4C168FC0-5148-9E4F-821C-1FB109C847CF}"/>
          </ac:inkMkLst>
        </pc:inkChg>
        <pc:inkChg chg="add reco">
          <ac:chgData name="Francis Leung" userId="a21597cc3ce00b8f" providerId="LiveId" clId="{BF3C8F89-B894-C34E-AE02-129AE12916B7}" dt="2019-11-12T19:36:32.906" v="94"/>
          <ac:inkMkLst>
            <pc:docMk/>
            <pc:sldMk cId="2018076769" sldId="258"/>
            <ac:inkMk id="107" creationId="{E93F434E-478D-9245-8296-4BAAE6426782}"/>
          </ac:inkMkLst>
        </pc:inkChg>
        <pc:inkChg chg="add del">
          <ac:chgData name="Francis Leung" userId="a21597cc3ce00b8f" providerId="LiveId" clId="{BF3C8F89-B894-C34E-AE02-129AE12916B7}" dt="2019-11-12T19:36:40.619" v="98"/>
          <ac:inkMkLst>
            <pc:docMk/>
            <pc:sldMk cId="2018076769" sldId="258"/>
            <ac:inkMk id="109" creationId="{5506C233-6768-4B49-87FA-F037B55C7DDB}"/>
          </ac:inkMkLst>
        </pc:inkChg>
        <pc:inkChg chg="add del">
          <ac:chgData name="Francis Leung" userId="a21597cc3ce00b8f" providerId="LiveId" clId="{BF3C8F89-B894-C34E-AE02-129AE12916B7}" dt="2019-11-12T19:36:40.619" v="98"/>
          <ac:inkMkLst>
            <pc:docMk/>
            <pc:sldMk cId="2018076769" sldId="258"/>
            <ac:inkMk id="110" creationId="{B3E7ACA4-D0A4-AF4A-BC5A-0EDF9AE75A1D}"/>
          </ac:inkMkLst>
        </pc:inkChg>
        <pc:inkChg chg="add del">
          <ac:chgData name="Francis Leung" userId="a21597cc3ce00b8f" providerId="LiveId" clId="{BF3C8F89-B894-C34E-AE02-129AE12916B7}" dt="2019-11-12T19:36:40.619" v="98"/>
          <ac:inkMkLst>
            <pc:docMk/>
            <pc:sldMk cId="2018076769" sldId="258"/>
            <ac:inkMk id="111" creationId="{DF76FD0E-F15E-DA4E-BC65-122CA741D1C2}"/>
          </ac:inkMkLst>
        </pc:inkChg>
        <pc:inkChg chg="add reco">
          <ac:chgData name="Francis Leung" userId="a21597cc3ce00b8f" providerId="LiveId" clId="{BF3C8F89-B894-C34E-AE02-129AE12916B7}" dt="2019-11-12T19:36:40.619" v="98"/>
          <ac:inkMkLst>
            <pc:docMk/>
            <pc:sldMk cId="2018076769" sldId="258"/>
            <ac:inkMk id="112" creationId="{AFDCE27C-3135-D147-8D0F-FA816085C19C}"/>
          </ac:inkMkLst>
        </pc:inkChg>
        <pc:inkChg chg="add">
          <ac:chgData name="Francis Leung" userId="a21597cc3ce00b8f" providerId="LiveId" clId="{BF3C8F89-B894-C34E-AE02-129AE12916B7}" dt="2019-11-12T19:36:41.295" v="99"/>
          <ac:inkMkLst>
            <pc:docMk/>
            <pc:sldMk cId="2018076769" sldId="258"/>
            <ac:inkMk id="114" creationId="{B49D1AA2-016F-AA4D-8682-04A433E3303E}"/>
          </ac:inkMkLst>
        </pc:inkChg>
      </pc:sldChg>
    </pc:docChg>
  </pc:docChgLst>
  <pc:docChgLst>
    <pc:chgData name="Francis Leung" userId="a21597cc3ce00b8f" providerId="LiveId" clId="{653A2940-C005-4CDC-884D-C2FD5AFD7F09}"/>
    <pc:docChg chg="custSel mod modSld">
      <pc:chgData name="Francis Leung" userId="a21597cc3ce00b8f" providerId="LiveId" clId="{653A2940-C005-4CDC-884D-C2FD5AFD7F09}" dt="2019-11-15T00:57:31.939" v="263" actId="1076"/>
      <pc:docMkLst>
        <pc:docMk/>
      </pc:docMkLst>
      <pc:sldChg chg="addSp delSp modSp">
        <pc:chgData name="Francis Leung" userId="a21597cc3ce00b8f" providerId="LiveId" clId="{653A2940-C005-4CDC-884D-C2FD5AFD7F09}" dt="2019-11-15T00:56:27.093" v="210" actId="27636"/>
        <pc:sldMkLst>
          <pc:docMk/>
          <pc:sldMk cId="2018076769" sldId="258"/>
        </pc:sldMkLst>
        <pc:spChg chg="mod">
          <ac:chgData name="Francis Leung" userId="a21597cc3ce00b8f" providerId="LiveId" clId="{653A2940-C005-4CDC-884D-C2FD5AFD7F09}" dt="2019-11-15T00:56:27.093" v="210" actId="27636"/>
          <ac:spMkLst>
            <pc:docMk/>
            <pc:sldMk cId="2018076769" sldId="258"/>
            <ac:spMk id="3" creationId="{42950B4D-ED24-4CF4-B38C-74EFF2ECE592}"/>
          </ac:spMkLst>
        </pc:spChg>
        <pc:inkChg chg="add mod">
          <ac:chgData name="Francis Leung" userId="a21597cc3ce00b8f" providerId="LiveId" clId="{653A2940-C005-4CDC-884D-C2FD5AFD7F09}" dt="2019-11-15T00:55:59.719" v="174" actId="1076"/>
          <ac:inkMkLst>
            <pc:docMk/>
            <pc:sldMk cId="2018076769" sldId="258"/>
            <ac:inkMk id="4" creationId="{9B0FF973-3C10-431F-BCC3-0AAAF7445C48}"/>
          </ac:inkMkLst>
        </pc:inkChg>
        <pc:inkChg chg="del">
          <ac:chgData name="Francis Leung" userId="a21597cc3ce00b8f" providerId="LiveId" clId="{653A2940-C005-4CDC-884D-C2FD5AFD7F09}" dt="2019-11-15T00:55:43.387" v="170" actId="164"/>
          <ac:inkMkLst>
            <pc:docMk/>
            <pc:sldMk cId="2018076769" sldId="258"/>
            <ac:inkMk id="7" creationId="{42DFAC17-1B6D-5948-B572-BB4F742FC2BA}"/>
          </ac:inkMkLst>
        </pc:inkChg>
        <pc:inkChg chg="del">
          <ac:chgData name="Francis Leung" userId="a21597cc3ce00b8f" providerId="LiveId" clId="{653A2940-C005-4CDC-884D-C2FD5AFD7F09}" dt="2019-11-15T00:55:43.387" v="170" actId="164"/>
          <ac:inkMkLst>
            <pc:docMk/>
            <pc:sldMk cId="2018076769" sldId="258"/>
            <ac:inkMk id="9" creationId="{2E51FF9D-286E-1B4E-A5D7-A56E59DFDEF6}"/>
          </ac:inkMkLst>
        </pc:inkChg>
        <pc:inkChg chg="del mod">
          <ac:chgData name="Francis Leung" userId="a21597cc3ce00b8f" providerId="LiveId" clId="{653A2940-C005-4CDC-884D-C2FD5AFD7F09}" dt="2019-11-15T00:55:43.387" v="170" actId="164"/>
          <ac:inkMkLst>
            <pc:docMk/>
            <pc:sldMk cId="2018076769" sldId="258"/>
            <ac:inkMk id="14" creationId="{E1DDFC85-037D-D349-9D55-6C5178280504}"/>
          </ac:inkMkLst>
        </pc:inkChg>
        <pc:inkChg chg="del">
          <ac:chgData name="Francis Leung" userId="a21597cc3ce00b8f" providerId="LiveId" clId="{653A2940-C005-4CDC-884D-C2FD5AFD7F09}" dt="2019-11-15T00:55:43.387" v="170" actId="164"/>
          <ac:inkMkLst>
            <pc:docMk/>
            <pc:sldMk cId="2018076769" sldId="258"/>
            <ac:inkMk id="18" creationId="{5D29F568-7168-D246-8C63-F746B447C664}"/>
          </ac:inkMkLst>
        </pc:inkChg>
        <pc:inkChg chg="del">
          <ac:chgData name="Francis Leung" userId="a21597cc3ce00b8f" providerId="LiveId" clId="{653A2940-C005-4CDC-884D-C2FD5AFD7F09}" dt="2019-11-15T00:55:43.387" v="170" actId="164"/>
          <ac:inkMkLst>
            <pc:docMk/>
            <pc:sldMk cId="2018076769" sldId="258"/>
            <ac:inkMk id="20" creationId="{A35E04DC-D447-3A4D-988B-364CB77E4223}"/>
          </ac:inkMkLst>
        </pc:inkChg>
        <pc:inkChg chg="del">
          <ac:chgData name="Francis Leung" userId="a21597cc3ce00b8f" providerId="LiveId" clId="{653A2940-C005-4CDC-884D-C2FD5AFD7F09}" dt="2019-11-15T00:55:43.387" v="170" actId="164"/>
          <ac:inkMkLst>
            <pc:docMk/>
            <pc:sldMk cId="2018076769" sldId="258"/>
            <ac:inkMk id="28" creationId="{71157F52-F8FC-1147-9473-5B885D8EB726}"/>
          </ac:inkMkLst>
        </pc:inkChg>
        <pc:inkChg chg="del">
          <ac:chgData name="Francis Leung" userId="a21597cc3ce00b8f" providerId="LiveId" clId="{653A2940-C005-4CDC-884D-C2FD5AFD7F09}" dt="2019-11-15T00:55:43.387" v="170" actId="164"/>
          <ac:inkMkLst>
            <pc:docMk/>
            <pc:sldMk cId="2018076769" sldId="258"/>
            <ac:inkMk id="29" creationId="{43894CDD-7A9E-124B-B7A3-ECDC8327C3AD}"/>
          </ac:inkMkLst>
        </pc:inkChg>
        <pc:inkChg chg="del">
          <ac:chgData name="Francis Leung" userId="a21597cc3ce00b8f" providerId="LiveId" clId="{653A2940-C005-4CDC-884D-C2FD5AFD7F09}" dt="2019-11-15T00:55:43.387" v="170" actId="164"/>
          <ac:inkMkLst>
            <pc:docMk/>
            <pc:sldMk cId="2018076769" sldId="258"/>
            <ac:inkMk id="35" creationId="{810647BA-24C4-CF4C-B251-876CC2411345}"/>
          </ac:inkMkLst>
        </pc:inkChg>
        <pc:inkChg chg="del">
          <ac:chgData name="Francis Leung" userId="a21597cc3ce00b8f" providerId="LiveId" clId="{653A2940-C005-4CDC-884D-C2FD5AFD7F09}" dt="2019-11-15T00:55:43.387" v="170" actId="164"/>
          <ac:inkMkLst>
            <pc:docMk/>
            <pc:sldMk cId="2018076769" sldId="258"/>
            <ac:inkMk id="39" creationId="{5325D77E-F12E-6940-8224-0337A3C6F34D}"/>
          </ac:inkMkLst>
        </pc:inkChg>
        <pc:inkChg chg="del">
          <ac:chgData name="Francis Leung" userId="a21597cc3ce00b8f" providerId="LiveId" clId="{653A2940-C005-4CDC-884D-C2FD5AFD7F09}" dt="2019-11-15T00:55:43.387" v="170" actId="164"/>
          <ac:inkMkLst>
            <pc:docMk/>
            <pc:sldMk cId="2018076769" sldId="258"/>
            <ac:inkMk id="45" creationId="{BC4993B7-7BD4-C54B-B05B-D6526F8DBB6D}"/>
          </ac:inkMkLst>
        </pc:inkChg>
        <pc:inkChg chg="del">
          <ac:chgData name="Francis Leung" userId="a21597cc3ce00b8f" providerId="LiveId" clId="{653A2940-C005-4CDC-884D-C2FD5AFD7F09}" dt="2019-11-15T00:55:43.387" v="170" actId="164"/>
          <ac:inkMkLst>
            <pc:docMk/>
            <pc:sldMk cId="2018076769" sldId="258"/>
            <ac:inkMk id="47" creationId="{8D05B45B-BD9E-4442-89E9-6CE1879F2323}"/>
          </ac:inkMkLst>
        </pc:inkChg>
        <pc:inkChg chg="del">
          <ac:chgData name="Francis Leung" userId="a21597cc3ce00b8f" providerId="LiveId" clId="{653A2940-C005-4CDC-884D-C2FD5AFD7F09}" dt="2019-11-15T00:55:43.387" v="170" actId="164"/>
          <ac:inkMkLst>
            <pc:docMk/>
            <pc:sldMk cId="2018076769" sldId="258"/>
            <ac:inkMk id="48" creationId="{F7B4D6C3-AD70-D944-8C9E-CEF8F167C1D8}"/>
          </ac:inkMkLst>
        </pc:inkChg>
        <pc:inkChg chg="del">
          <ac:chgData name="Francis Leung" userId="a21597cc3ce00b8f" providerId="LiveId" clId="{653A2940-C005-4CDC-884D-C2FD5AFD7F09}" dt="2019-11-15T00:55:43.387" v="170" actId="164"/>
          <ac:inkMkLst>
            <pc:docMk/>
            <pc:sldMk cId="2018076769" sldId="258"/>
            <ac:inkMk id="52" creationId="{327A2D32-D140-174F-A72C-9C45229C855B}"/>
          </ac:inkMkLst>
        </pc:inkChg>
        <pc:inkChg chg="del">
          <ac:chgData name="Francis Leung" userId="a21597cc3ce00b8f" providerId="LiveId" clId="{653A2940-C005-4CDC-884D-C2FD5AFD7F09}" dt="2019-11-15T00:55:43.387" v="170" actId="164"/>
          <ac:inkMkLst>
            <pc:docMk/>
            <pc:sldMk cId="2018076769" sldId="258"/>
            <ac:inkMk id="58" creationId="{538BE1B7-FD3B-714A-8881-50F87CBC786C}"/>
          </ac:inkMkLst>
        </pc:inkChg>
        <pc:inkChg chg="del">
          <ac:chgData name="Francis Leung" userId="a21597cc3ce00b8f" providerId="LiveId" clId="{653A2940-C005-4CDC-884D-C2FD5AFD7F09}" dt="2019-11-15T00:55:43.387" v="170" actId="164"/>
          <ac:inkMkLst>
            <pc:docMk/>
            <pc:sldMk cId="2018076769" sldId="258"/>
            <ac:inkMk id="62" creationId="{338D325A-F490-E340-87BF-81C2922172E1}"/>
          </ac:inkMkLst>
        </pc:inkChg>
        <pc:inkChg chg="del">
          <ac:chgData name="Francis Leung" userId="a21597cc3ce00b8f" providerId="LiveId" clId="{653A2940-C005-4CDC-884D-C2FD5AFD7F09}" dt="2019-11-15T00:55:43.387" v="170" actId="164"/>
          <ac:inkMkLst>
            <pc:docMk/>
            <pc:sldMk cId="2018076769" sldId="258"/>
            <ac:inkMk id="67" creationId="{14B293BF-1D1C-F847-BDAB-4DBDB9722967}"/>
          </ac:inkMkLst>
        </pc:inkChg>
        <pc:inkChg chg="del">
          <ac:chgData name="Francis Leung" userId="a21597cc3ce00b8f" providerId="LiveId" clId="{653A2940-C005-4CDC-884D-C2FD5AFD7F09}" dt="2019-11-15T00:55:43.387" v="170" actId="164"/>
          <ac:inkMkLst>
            <pc:docMk/>
            <pc:sldMk cId="2018076769" sldId="258"/>
            <ac:inkMk id="83" creationId="{F1366936-D2B8-5C41-9729-3AB369B1EAF8}"/>
          </ac:inkMkLst>
        </pc:inkChg>
        <pc:inkChg chg="del">
          <ac:chgData name="Francis Leung" userId="a21597cc3ce00b8f" providerId="LiveId" clId="{653A2940-C005-4CDC-884D-C2FD5AFD7F09}" dt="2019-11-15T00:55:43.387" v="170" actId="164"/>
          <ac:inkMkLst>
            <pc:docMk/>
            <pc:sldMk cId="2018076769" sldId="258"/>
            <ac:inkMk id="87" creationId="{F4B9FC6B-DA69-F24D-8345-E5858552E446}"/>
          </ac:inkMkLst>
        </pc:inkChg>
        <pc:inkChg chg="del">
          <ac:chgData name="Francis Leung" userId="a21597cc3ce00b8f" providerId="LiveId" clId="{653A2940-C005-4CDC-884D-C2FD5AFD7F09}" dt="2019-11-15T00:55:43.387" v="170" actId="164"/>
          <ac:inkMkLst>
            <pc:docMk/>
            <pc:sldMk cId="2018076769" sldId="258"/>
            <ac:inkMk id="91" creationId="{01D63C7D-7F44-A74B-843B-DA3E9B4B3537}"/>
          </ac:inkMkLst>
        </pc:inkChg>
        <pc:inkChg chg="del">
          <ac:chgData name="Francis Leung" userId="a21597cc3ce00b8f" providerId="LiveId" clId="{653A2940-C005-4CDC-884D-C2FD5AFD7F09}" dt="2019-11-15T00:55:43.387" v="170" actId="164"/>
          <ac:inkMkLst>
            <pc:docMk/>
            <pc:sldMk cId="2018076769" sldId="258"/>
            <ac:inkMk id="95" creationId="{BC48054D-ECA6-1549-A910-29D9CDEF4E7C}"/>
          </ac:inkMkLst>
        </pc:inkChg>
        <pc:inkChg chg="del">
          <ac:chgData name="Francis Leung" userId="a21597cc3ce00b8f" providerId="LiveId" clId="{653A2940-C005-4CDC-884D-C2FD5AFD7F09}" dt="2019-11-15T00:55:43.387" v="170" actId="164"/>
          <ac:inkMkLst>
            <pc:docMk/>
            <pc:sldMk cId="2018076769" sldId="258"/>
            <ac:inkMk id="99" creationId="{685FD8D5-39E4-DA4D-BDB5-81903D68338C}"/>
          </ac:inkMkLst>
        </pc:inkChg>
        <pc:inkChg chg="del">
          <ac:chgData name="Francis Leung" userId="a21597cc3ce00b8f" providerId="LiveId" clId="{653A2940-C005-4CDC-884D-C2FD5AFD7F09}" dt="2019-11-15T00:55:43.387" v="170" actId="164"/>
          <ac:inkMkLst>
            <pc:docMk/>
            <pc:sldMk cId="2018076769" sldId="258"/>
            <ac:inkMk id="103" creationId="{0228F798-69ED-A146-84F9-A1160960768B}"/>
          </ac:inkMkLst>
        </pc:inkChg>
        <pc:inkChg chg="del">
          <ac:chgData name="Francis Leung" userId="a21597cc3ce00b8f" providerId="LiveId" clId="{653A2940-C005-4CDC-884D-C2FD5AFD7F09}" dt="2019-11-15T00:55:43.387" v="170" actId="164"/>
          <ac:inkMkLst>
            <pc:docMk/>
            <pc:sldMk cId="2018076769" sldId="258"/>
            <ac:inkMk id="107" creationId="{E93F434E-478D-9245-8296-4BAAE6426782}"/>
          </ac:inkMkLst>
        </pc:inkChg>
        <pc:inkChg chg="del">
          <ac:chgData name="Francis Leung" userId="a21597cc3ce00b8f" providerId="LiveId" clId="{653A2940-C005-4CDC-884D-C2FD5AFD7F09}" dt="2019-11-15T00:55:43.387" v="170" actId="164"/>
          <ac:inkMkLst>
            <pc:docMk/>
            <pc:sldMk cId="2018076769" sldId="258"/>
            <ac:inkMk id="112" creationId="{AFDCE27C-3135-D147-8D0F-FA816085C19C}"/>
          </ac:inkMkLst>
        </pc:inkChg>
        <pc:inkChg chg="del">
          <ac:chgData name="Francis Leung" userId="a21597cc3ce00b8f" providerId="LiveId" clId="{653A2940-C005-4CDC-884D-C2FD5AFD7F09}" dt="2019-11-15T00:55:43.387" v="170" actId="164"/>
          <ac:inkMkLst>
            <pc:docMk/>
            <pc:sldMk cId="2018076769" sldId="258"/>
            <ac:inkMk id="114" creationId="{B49D1AA2-016F-AA4D-8682-04A433E3303E}"/>
          </ac:inkMkLst>
        </pc:inkChg>
      </pc:sldChg>
      <pc:sldChg chg="modSp">
        <pc:chgData name="Francis Leung" userId="a21597cc3ce00b8f" providerId="LiveId" clId="{653A2940-C005-4CDC-884D-C2FD5AFD7F09}" dt="2019-11-15T00:57:31.939" v="263" actId="1076"/>
        <pc:sldMkLst>
          <pc:docMk/>
          <pc:sldMk cId="3958504126" sldId="259"/>
        </pc:sldMkLst>
        <pc:spChg chg="mod">
          <ac:chgData name="Francis Leung" userId="a21597cc3ce00b8f" providerId="LiveId" clId="{653A2940-C005-4CDC-884D-C2FD5AFD7F09}" dt="2019-11-15T00:57:31.939" v="263" actId="1076"/>
          <ac:spMkLst>
            <pc:docMk/>
            <pc:sldMk cId="3958504126" sldId="259"/>
            <ac:spMk id="3" creationId="{FE7F35CF-A289-4784-8652-0D8B40BD7300}"/>
          </ac:spMkLst>
        </pc:spChg>
      </pc:sldChg>
      <pc:sldChg chg="addSp delSp modSp mod setBg">
        <pc:chgData name="Francis Leung" userId="a21597cc3ce00b8f" providerId="LiveId" clId="{653A2940-C005-4CDC-884D-C2FD5AFD7F09}" dt="2019-11-12T21:28:57.902" v="112" actId="14100"/>
        <pc:sldMkLst>
          <pc:docMk/>
          <pc:sldMk cId="1986789214" sldId="260"/>
        </pc:sldMkLst>
        <pc:spChg chg="mod">
          <ac:chgData name="Francis Leung" userId="a21597cc3ce00b8f" providerId="LiveId" clId="{653A2940-C005-4CDC-884D-C2FD5AFD7F09}" dt="2019-11-12T21:27:21.768" v="49" actId="26606"/>
          <ac:spMkLst>
            <pc:docMk/>
            <pc:sldMk cId="1986789214" sldId="260"/>
            <ac:spMk id="2" creationId="{AC1E5F56-16DB-4CD9-B107-21FDA3003895}"/>
          </ac:spMkLst>
        </pc:spChg>
        <pc:spChg chg="del">
          <ac:chgData name="Francis Leung" userId="a21597cc3ce00b8f" providerId="LiveId" clId="{653A2940-C005-4CDC-884D-C2FD5AFD7F09}" dt="2019-11-12T19:48:33.906" v="41"/>
          <ac:spMkLst>
            <pc:docMk/>
            <pc:sldMk cId="1986789214" sldId="260"/>
            <ac:spMk id="3" creationId="{1073C2AA-29C3-4CA3-8CFC-C384B33AC96B}"/>
          </ac:spMkLst>
        </pc:spChg>
        <pc:spChg chg="add mod">
          <ac:chgData name="Francis Leung" userId="a21597cc3ce00b8f" providerId="LiveId" clId="{653A2940-C005-4CDC-884D-C2FD5AFD7F09}" dt="2019-11-12T21:28:57.902" v="112" actId="14100"/>
          <ac:spMkLst>
            <pc:docMk/>
            <pc:sldMk cId="1986789214" sldId="260"/>
            <ac:spMk id="8" creationId="{DDF71659-75CE-427A-9622-4383E321FA95}"/>
          </ac:spMkLst>
        </pc:spChg>
        <pc:spChg chg="add">
          <ac:chgData name="Francis Leung" userId="a21597cc3ce00b8f" providerId="LiveId" clId="{653A2940-C005-4CDC-884D-C2FD5AFD7F09}" dt="2019-11-12T21:27:21.768" v="49" actId="26606"/>
          <ac:spMkLst>
            <pc:docMk/>
            <pc:sldMk cId="1986789214" sldId="260"/>
            <ac:spMk id="11" creationId="{4568A54B-9065-40B2-8753-8E0288E828A3}"/>
          </ac:spMkLst>
        </pc:spChg>
        <pc:spChg chg="add">
          <ac:chgData name="Francis Leung" userId="a21597cc3ce00b8f" providerId="LiveId" clId="{653A2940-C005-4CDC-884D-C2FD5AFD7F09}" dt="2019-11-12T21:27:21.768" v="49" actId="26606"/>
          <ac:spMkLst>
            <pc:docMk/>
            <pc:sldMk cId="1986789214" sldId="260"/>
            <ac:spMk id="15" creationId="{A2BED43D-FF5E-4233-9D4F-A509B56034A5}"/>
          </ac:spMkLst>
        </pc:spChg>
        <pc:picChg chg="add mod">
          <ac:chgData name="Francis Leung" userId="a21597cc3ce00b8f" providerId="LiveId" clId="{653A2940-C005-4CDC-884D-C2FD5AFD7F09}" dt="2019-11-12T21:27:46.296" v="54" actId="1076"/>
          <ac:picMkLst>
            <pc:docMk/>
            <pc:sldMk cId="1986789214" sldId="260"/>
            <ac:picMk id="4" creationId="{C15B2B18-C2F6-40C8-9307-B0A57634BD16}"/>
          </ac:picMkLst>
        </pc:picChg>
        <pc:picChg chg="add">
          <ac:chgData name="Francis Leung" userId="a21597cc3ce00b8f" providerId="LiveId" clId="{653A2940-C005-4CDC-884D-C2FD5AFD7F09}" dt="2019-11-12T21:27:21.768" v="49" actId="26606"/>
          <ac:picMkLst>
            <pc:docMk/>
            <pc:sldMk cId="1986789214" sldId="260"/>
            <ac:picMk id="17" creationId="{051D0F8B-A6FE-4009-88A1-49ABE7CEF2AC}"/>
          </ac:picMkLst>
        </pc:picChg>
        <pc:cxnChg chg="add">
          <ac:chgData name="Francis Leung" userId="a21597cc3ce00b8f" providerId="LiveId" clId="{653A2940-C005-4CDC-884D-C2FD5AFD7F09}" dt="2019-11-12T21:27:21.768" v="49" actId="26606"/>
          <ac:cxnSpMkLst>
            <pc:docMk/>
            <pc:sldMk cId="1986789214" sldId="260"/>
            <ac:cxnSpMk id="13" creationId="{515F3B72-790F-4B1A-90DE-5EC31C829B9E}"/>
          </ac:cxnSpMkLst>
        </pc:cxnChg>
        <pc:cxnChg chg="add">
          <ac:chgData name="Francis Leung" userId="a21597cc3ce00b8f" providerId="LiveId" clId="{653A2940-C005-4CDC-884D-C2FD5AFD7F09}" dt="2019-11-12T21:27:21.768" v="49" actId="26606"/>
          <ac:cxnSpMkLst>
            <pc:docMk/>
            <pc:sldMk cId="1986789214" sldId="260"/>
            <ac:cxnSpMk id="19" creationId="{4C5057B3-E936-43A2-9EEE-514EF0434FE2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2T19:34:33.167"/>
    </inkml:context>
    <inkml:brush xml:id="br0">
      <inkml:brushProperty name="width" value="0.04286" units="cm"/>
      <inkml:brushProperty name="height" value="0.04286" units="cm"/>
      <inkml:brushProperty name="color" value="#004F8B"/>
    </inkml:brush>
    <inkml:brush xml:id="br1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646 171 7973,'-17'0'-289,"1"0"1,-1 0-1,2-2 289,5-3 0,2 3 0,1-5 0,5 1 0,-6-3 0</inkml:trace>
  <inkml:trace contextRef="#ctx0" brushRef="#br0" timeOffset="611">579 108 7973,'10'0'428,"-3"0"1,-5-5 75,4 0-236,-4-7 1,11 3 116,-8-6 1,0 5-135,-5-1 0,6 6 251,0-6-87,-1 8-57,-5-3-170,0 6 250,0 0 0,-5 6-249,-1 5 0,-7 2 266,2 3 1,-6 7 189,-5 2 1,2 5-202,-8 1 0,6 5 183,-6 1 0,8 5-278,-1 0 0,2-4-112,3-1 0,1-4-13,3-2 0,5-2 224,7-3-281,-7-4-477,5-6-420,-5-7 620,7-3 0,2-7-506,3-4 0,-2-4 148,9-7 1,-7-4-63,6-1 1,-1-7 184,0 2 1,5-3 102,-3-2 0,-4 0 5,4 0 0,-4 4 19,4 2 0,3-1 211,-4-6 0,3 3-115,3 3 0,-6-1 570,0 6 0,-7 0-37,1 5 0,3 1 183,-3-1 1,0 6 8,-5-1-222,0 8 1,6-6 253,0 4-346,-1 4 1,-3-6-194,4 7-183,-4 0 164,5 0 0,0 7 8,4 3 0,-1 6 44,1 4 1,-1 4-86,7 7 1,-6 1 91,0-1 1,-2 5 2,3 1 1,-3 4-60,-4-4 0,-3-1-148,4-5 1,-5 0-263,-1 0 1,0-7 193,0-3 0,0-4-634,0-2 332,0-5-2028,0-4 350,0-6-1780,0 0 1994,0-6 1902,0 4 0,-7-12 0,-2 5 0</inkml:trace>
  <inkml:trace contextRef="#ctx0" brushRef="#br0" timeOffset="906">414 436 7971,'9'-16'1621,"-1"1"1,-1 4-1410,4 0 1,4 3 655,2-3 0,-1-1-315,0 7 0,7 0 34,-2 5 0,7 0-303,-6 0 1,6 0-382,-6 0 1,5 0-301,-4 0 1,6 0-613,-1 0 0,1 0 467,-1 0 0,1 0 542,-7 0 0,1 0 0,-7 0 0</inkml:trace>
  <inkml:trace contextRef="#ctx0" brushRef="#br0" timeOffset="3136">1790 218 7886,'-7'-8'3073,"5"1"-2664,-5 7 174,7 0 5,0-7-239,7 5-77,-5-5 222,12 7-18,-12 0 18,6 0-247,-8 0 0,0 2 125,0 3-182,0 4 1,0 11 60,0 2 1,-2-2-13,-4-4 0,4 4 134,-3 2 1,-2 5-81,1-1 0,-1-2-162,2 2 1,2-2-1,-2 2 1,-2 2-182,1-8 1,1 7 201,5-7 0,-6 1 55,0-6 1,-1-1-136,2-3-518,3 3-400,-6-6 220,8 1 0,0-2 174,0-7-128,0 0 215,0-7 0,-1-2 55,-5-7 0,5-1-168,-5-3 0,4-5 222,2-6 0,2 0 19,4 0 1,-3-6-169,8 1 1,-2-6 166,3 6 0,2-5 288,-3 4 0,4 1 4,1 5 1,1 6 252,0-2 1,-1 9-84,1-4 1,-2 11 262,-5 0 0,5 8-63,-4-2 1,4 1-142,2-1 1,-1 3 2,1-3 1,0 3-106,-2 2 1,2 7 132,0 4-183,-1 2 1,-1 8-151,-4 0 0,3-1 87,-9-4 0,0 0-130,-5-1 1,0 2-59,0 5 1,-2-5 129,-3 3 0,-3-2-74,-2-3 0,-5 1 1,3-1 58,5 1 1,-6-6 22,8 1 0,-3-8 5,3 3 1,2-5-87,-9-1 1,7 0-144,-6 0 1,5 0 70,-5 0 0,6 2 65,-7 3-43,2-4 0,-1 7 105,-1-8-1,9 6 1,-4-2-14,7 6 104,0-6 1,3 8 43,9-7 0,0 1 259,16-6 1,-3 6 69,3 5 0,2-3-126,-8 3 1,6-1-161,-7 5 0,1-3 143,-5 4 1,-8-9 214,-3 9 1,-5-4-228,-1 3 1,0 1-51,0-1 0,-1-1-42,-5-3 1,-3 3-14,-8-4 0,-1-3-160,-4-2 0,2-3 53,-8-2 0,0 0-107,-4 0 1,-2 0 53,1 0 0,2 0 44,3 0 0,-2-2-72,8-3 1,0 1-195,6-6 1,4 5 63,2-5-205,6-1-1033,-10-5 1010,11 1 0,3-1-669,11 1 0,4 6-1056,2 4 781,-1-4 1,1 8 481,0-4 813,-9 2 0,7 3 0,-5 0 0</inkml:trace>
  <inkml:trace contextRef="#ctx0" brushRef="#br0" timeOffset="6015">3385 153 7935,'10'0'-649,"-3"0"446,-7 0 17,0-7 307,0 5-53,0-5 1,2 2 153,3-1-116,-3 1 1,5 4 456,-7-4-175,0 2 203,0-3-377,0 6 1,0-2 1,0-3 0,0 4-176,0-7 262,0 8-244,0 0-127,-7 0 1,3 0 36,-6 0 0,-2 0 21,-4 0 1,-1 0 131,0 0 0,-1 2 142,-4 4 1,4-3-9,-5 7 1,3-4 188,-2 3 0,4 2-190,-4 5 1,3-1-69,3 1 0,-1 4 621,1 1 1,4 2-269,1-3 1,1 5-192,-7 6 0,6 0-159,-1 0 1,7-2-52,-6-2 1,7 0 41,-1-6 1,3 5-98,2-5 0,0-1-61,0-4 0,2-2 18,3-4 0,7 2 84,9-6 0,6-1-308,6-5 1,0 0-364,-1 0 0,2-5 2,-1-1 0,-5-1-494,0 2 0,-6 1 142,5-6 1,-13 6-1784,3-1 2680,-4 4 0,4-6 0,-1-2 0</inkml:trace>
  <inkml:trace contextRef="#ctx0" brushRef="#br0" timeOffset="6944">3650 199 7730,'-9'0'2023,"2"0"-1425,-1 0 1,7-1 132,-5-5-248,5 4-64,1-4 1,7 6 252,4 0 1,9 0-88,2 0 0,13 0-181,-2 0 1,4 0-366,-4 0 0,0 0 20,0 0 0,1 0-121,-1 0 1,-8 0 39,-2 0 1,-5 0-480,-1 0-314,-8 0-792,5 0 918,-12 0 0,-2 0 258,-10 0 0,-7 5-720,-6 0 0,3 5 91,-7-4 1060,6-1 0,-9 2 0,3 2 0</inkml:trace>
  <inkml:trace contextRef="#ctx0" brushRef="#br0" timeOffset="7199">3833 231 9410,'-12'1'332,"2"4"415,6-3 0,-5 7-232,3-4 0,3 2-216,-8 3 1,5 4 148,-5-3 1,6 7 243,-7 3 0,9 2-237,-3-3 1,4-1-39,2 8 1,0-8-351,0 1 0,0 3-308,0-2-387,0-1 1,0-4 276,0-1-1830,0 1 1571,0-1 0,0-4-64,0-1-727,0-6-577,0 3 1978,0-7 0,-7 6 0,-3 3 0</inkml:trace>
  <inkml:trace contextRef="#ctx0" brushRef="#br0" timeOffset="7389">3551 635 8009,'-16'0'2193,"6"7"0,3-3-281,7 6-1341,7-7 0,3 4-130,6-7 1,8 0-160,4 0 0,10-1-68,7-5 0,2-1 14,3-3 1,-2-4-1158,-4 4 0,-3 3 629,-8 2 1,-8 1-1484,-2-1 0,-5 3 1783,-1-3 0,-8 3 0,-2 2 0</inkml:trace>
  <inkml:trace contextRef="#ctx0" brushRef="#br0" timeOffset="9232">32 1043 8137,'-8'0'722,"0"0"1,6-2-412,-3-3-252,3 4 343,-5-7 49,7 8 818,0 0-730,7 0 21,-5 0 66,5 0-178,1 0 1,-5 0-327,8 0 0,-5 0 251,5 0-347,0 0 0,11 0-32,0 0 0,0 2-89,-5 4 0,5-5 136,0 4 0,8-3 0,-3-2 1,4 0 54,3 0 1,-1 2-21,0 3 1,5-3-61,1 3 1,2 2 56,-3-2 0,4 0 35,8-5 1,-2 6-32,-3-1 0,8 0-9,-3-5 0,5 0-25,0 0 0,-2 0-101,8 0 1,1 0-82,11 0 1,-11 0 165,4 0 1,-3 0-86,4 0 0,-3 0 94,-3 0 0,2 0-33,-8 0 1,0 0-45,-5 0 0,5 6 53,0-2 0,1 7-58,-7-6 0,-1 5-120,-4-4 1,9-1 149,-3-5 1,4 5-10,-5 0 1,1 0-2,0-5 1,5 0-9,0 0 0,6 0 306,-6 0 1,6 0-102,-5 0 0,6 0-156,-1 0 0,-3 0 84,3 0 1,-2 0 78,2 0 1,4 0-91,-5 0 0,3 0 42,-3 0 0,8 0-450,-6 0 1,11 0-72,-7 0 0,6 0 347,0 0 1,-4 0-4,4 0 0,-3 0-33,-4 0 1,2 0 36,-1 0 0,-5 0-81,-1 0 0,0 0 76,0 0 0,3 0 12,-8 0 0,6 0 335,-6 0 0,10 0-92,1 0 1,-4 2-167,10 4 0,-7-5 60,6 4 0,9 2 51,-3-2 1,6 5-55,-12-4 1,7 1 23,-6-2 0,0-3-137,-6 3 0,0-3-228,1-2 1,-3 0 144,-3 0 1,7 0 106,-7 0 0,5 0-24,-10 0 1,4 1-25,-4 4 0,4-3-210,-5 4 0,3-5 97,-3-1 0,-4 5 311,4 1 1,-3-1-122,-2-5 0,-6 0 80,0 0 1,-6 0 77,7 0 1,3 5 190,2 0 1,1 0-209,-12-5 0,-1 0 64,-4 0 0,-1 5-253,0 0 1,0 1 131,0-6 0,1 0 5,-1 0 1,0 2-317,0 2 1,6-2-393,-1 4 1,7-4 284,-7-2 0,2 0 99,0 0 0,-5 0 294,3 0 0,0 0 85,-4 0 1,8 0 119,-9 0 0,-2 0-124,-3 0 0,-13 0 13,2 0 0,-5 0 20,5 0-58,-8 0-10,6 0 0,-13 1 166,3 4-632,-3-3 1,0 5-399,4-7 185,-5 0 0,8 0-753,-3 0-1046,-4 0-101,5 0 2436,-7 0 0,-7-7 0,-3-1 0</inkml:trace>
  <inkml:trace contextRef="#ctx0" brushRef="#br0" timeOffset="11119">4574 172 7671,'0'-9'263,"0"2"171,0 7-169,0-7 362,0 6-279,0-7-293,0 8 1270,0 0-975,0 8 1,0-5 50,0 8 0,-2-6-221,-3 5 0,3-5-155,-4 5 0,4-4-34,2 4 1,0 0 108,0 6 1,6 1 64,-1 4 0,2-2-87,-1 7 1,-4 0-156,3 5 0,-3 0 189,-2 1 0,-2 4 90,-3 0 0,2 7-73,-9-2 0,7 0 126,-6 0 0,7 0-137,-2 6 1,-1 5 19,2 0 0,-1 5 92,6-5 0,2 7-133,4-3 0,-3 4-261,8-3 0,-2 5 307,3 0 0,1-3-30,-8 8 1,0-6-65,-5 6 0,-2 2-115,-3-1 1,2 1 27,-9-1 0,1-9 98,-6 3 0,1-4-140,-1 5 1,8-1 23,4 0 1,-3 1-69,3-1 1,-6 0 138,5 0 0,1 0-10,5 1 0,0-1-84,0 1 1,0-4-152,0-1 0,0 3 100,0-5 0,0-2 72,0-2 1,0-3 154,0-3 1,-2-5 58,-4 1 0,3-6 150,-9 6 1,2-6-124,-7 6 1,3-6-88,2 5 1,-1-5-121,8 0 0,-7-4 71,7 0 0,0-7-201,5 1 1,0 1 150,0 4 1,0-1-261,0 1 0,0-4 74,0-1 1,0-1 93,0 7 1,0-1 146,0 0 1,0-5 314,0 0 0,0-2-50,0 2 1,-2-2 195,-4-3 1,4-4-264,-3 4 0,2-3 7,-3-3 0,4 6-159,-3-1 1,3 1 2,2-6 1,0 8-264,0 3 1,0 3 135,0 2 0,0 1-203,0-1 0,0-5 146,0 0 0,0-8 65,0 4 0,5-5 261,0-1 1,1-7-100,-6 2 1,0-6-116,0 6 1,0-6 261,0 5 694,0-6-751,0 9 1,0-9-322,0 6 418,0-6 66,0 10-670,0-5 145,0 6 504,0 0-216,0 1 1,0-6 123,0 1-204,0-8-4,0 4 68,0 0-284,0-5 298,0 4-52,0-6-2368,0 0 1,0-6-2226,0-5 4487,0-3 0,-14-1 0,-5-1 0</inkml:trace>
  <inkml:trace contextRef="#ctx0" brushRef="#br0" timeOffset="13573">530 1402 8111,'9'-16'506,"6"7"-485,-13-5-168,13 12 171,-7-11-47,2 11 1,3-6 44,-8 2-99,1 4 86,-6-4 1,0 6 1796,0 0 1,-2 6-1742,-3 5 1,-7 3-45,-10 1 0,4 1 222,-4 0 1,3-1 311,3 0 1,0 6-24,-1 0 0,2-1-100,4-4 1,2 0-222,3-1 0,4 1 27,-3-1 0,10-1 10,7-3 0,4 0-21,6-5 0,-2 1-15,8-1 1,-1-5-300,6 4 0,-5-3-466,0-2 1,-6 0-95,5 0 1,-6-5 350,1-1 1,-4-4 75,-1 4 1,-6-5 58,0 0 0,-8-3-119,3-1 0,-4-2 183,-2-4 1,0 2 160,0-7 0,-2 0-47,-4-5 1,-1 0 225,-4 0 1,-3 5-50,3-1 1,-4 8-118,-2-1 1,1 9 96,-1 6 0,0-1-401,1 0 0,-1 3-366,1 8 1,-1 4-129,0 6 1,1 3-554,-1 2 0,7-1 1274,-2 7 0,-6 0 0,-7 6 0</inkml:trace>
  <inkml:trace contextRef="#ctx0" brushRef="#br0" timeOffset="17544">447 4280 8018,'9'-6'3104,"-1"4"-2876,-8-5 1,0 9 382,0 3 0,0 3-163,0 8 0,-6 0-9,1-1 0,-1 1-153,6-1 0,-1 1-29,-5 0 0,4-1-211,-3 1 1,3-1-228,2 1 0,0-5-158,0-1-649,0 0-111,0 6 498,0-1-267,0 1 1,0 0 187,0-1 1,0-5-513,0 1 729,7-1 1,-4 4-366,9-4 828,-9-2 0,12-8 0,-5 0 0</inkml:trace>
  <inkml:trace contextRef="#ctx0" brushRef="#br0" timeOffset="18114">497 4841 8216,'9'-16'2330,"-2"1"-1357,-7 7-80,0-6-435,0 12 433,0-5-510,0 7 1,0 1 34,0 5 1,0 2-134,0 8 1,0 5-200,0 0 1,0 1-47,0-2 1,-5-2-237,-1 3 0,-1-4-320,1-1-119,5-1 0,-9-1 217,5-4 76,3 4-3239,-13-5 3583,13 7 0,-12-1 0,5 1 0</inkml:trace>
  <inkml:trace contextRef="#ctx0" brushRef="#br0" timeOffset="18627">579 5261 9320,'-8'0'3333,"0"0"-2862,8-6 746,0 4-349,0-5 154,0 7-631,0 0 1,0 7 217,0 3 1,0 10-198,0 0 0,-2 2-127,-3 0 0,3 0-345,-3 4 0,-3-2-353,3-4 0,-1-3-70,6 5 1,0-11-1896,0 0 1028,0 0 1,2 3-15,3-5 1364,-3 5 0,13-5 0,-6 7 0</inkml:trace>
  <inkml:trace contextRef="#ctx0" brushRef="#br0" timeOffset="14323">546 1977 7994,'0'-8'2115,"0"0"-1530,0 2-57,0 4-150,0-5-11,0 7-90,0 0 1,-7 0 59,-4 0 0,2 5-49,-2 0 1,0 8 95,-5-3 1,-1 4-28,0 1 0,3 6-73,2 0 0,-1 1 99,8-1 0,-7-2-147,7 7 1,0-7-110,5 2 1,0-2 41,0 1 0,0-7-121,0 2 1,7-4 39,4-1 0,9 2-172,2-7 1,8 1-517,-2-6 0,3-2 361,2-4 0,-5 3-64,0-8 1,-8 2 78,2-7 0,-4 0 65,-1 1 1,-8-1 52,-4 1 1,2-6 149,0 0 0,-4-1-91,-8 1 0,-3 4 225,-3-4 0,-10 3-310,5 3 0,-6 5 108,0-1 0,2 8-425,-8-3 1,8 5 75,-2 1 0,-2 0-82,2 0 0,0 7-945,5 3 319,1 4 0,4 7 1081,1 0 0,8-1 0,-4-4 0</inkml:trace>
  <inkml:trace contextRef="#ctx0" brushRef="#br0" timeOffset="15544">513 2600 8980,'0'-16'503,"0"1"-348,0-1 0,6 5 16,-1 2-87,8-2 0,-11 0 255,3 1-169,-3 7 0,4-6-164,-1 4 8,1 3 179,-6-5 1,-2 13 132,-3-1 1,1 7-43,-7-2 0,0 9 223,-6 2 0,-5 5-42,0-5 1,0 4-76,6-3 0,-1 5-83,1-1 0,4 4-116,1 1 0,7-6-67,-1 1 0,3-5 33,2 5 0,0-7-150,0 2 1,2-6 99,3-4 0,7 1-140,10-7 1,-2 0-383,8-5 1,5 0 242,5 0 1,1-2-288,-6-3 0,0-5 206,0-11 0,-5 4 11,-1-3 0,-6 1 165,1 4 1,-9-6 68,-2 1 1,-8-6-203,3 5 0,-4-7 14,-2 3 0,-2-3 897,-4 2 1,-2 3-345,-9 8 1,-1 1-352,-4 3 1,3 0 70,-3 5 0,-2 1 30,2 5 0,0 2-902,5 3-328,0 4 1,2 6 398,5 1 1,2-1-262,8 1 0,0 0-639,0-1 1624,0 1 0,8-1 0,1 1 0</inkml:trace>
  <inkml:trace contextRef="#ctx0" brushRef="#br0" timeOffset="16248">497 3207 7998,'7'-16'141,"-3"3"0,5 0 487,-2 3 146,-1 6-244,-6-10 200,0 13-661,0-6-60,0 7 0,0 2 68,0 3 1,-2 4-18,-3 6 0,-5 3 208,-6 2 1,0-1 195,-1 7 0,0-5 231,1 5 1,1-1-226,4 7 0,-3-6-203,9 0 0,-2-7-139,1 2 0,4-4-120,-3-2 0,5-4 111,5-1 1,1-6-66,11 1 0,-3-3-55,14-2 1,2-2-410,8-3 0,-3-4 9,4-7 0,-6-4 193,-5-1 1,1-5 359,-7 6 0,0-7 117,-5 7 1,-6-8 139,0 2 1,-7 2-246,1-2 0,-3 5-89,-2-5 0,-7 7-27,-4-2 0,-4 4 48,-2 2 0,4 4-704,-4 1 0,5 6 349,-11-1 1,5 5-1015,2 5 1,-1-1 64,0 6 0,2 5 1208,5 6 0,-12 7 0,3-4 0</inkml:trace>
  <inkml:trace contextRef="#ctx0" brushRef="#br0" timeOffset="17006">481 3767 8020,'0'-16'0,"0"6"0,0 0 0,0 5 785,0-6 0,0 6 286,0-6-434,7 8 12,2-11 289,0 13-328,6-6-382,-13 7 1,5 2 188,-7 3 0,0 4-47,0 6 1,-2 1-143,-3-1 1,1 6 65,-7-1 1,2 7 159,-2-7 0,1 6-342,5-5 1,3 0-175,-3-6 1,3 1 260,2-1 0,5-4 29,0-1 1,7-4-1,-7 3 1,8-5-117,-1 1 0,2-3-2547,2-2 1,-5 0 771,1 0 0,-3-2-995,2-3 2658,4 3 0,-6-11 0,7 4 0</inkml:trace>
  <inkml:trace contextRef="#ctx0" brushRef="#br0" timeOffset="20277">1973 1526 8112,'-11'9'111,"-1"-4"-483,9-4 411,-4-1 350,7 0-745,0 0 0,0-6 0,0-3 1</inkml:trace>
  <inkml:trace contextRef="#ctx0" brushRef="#br0" timeOffset="20861">2005 1510 8098,'0'-8'-605,"7"-1"696,-2 4 204,0 3 0,-5-7-94,0 4-107,0 4 1,0-8 1493,0 4-507,-7 3-881,-3-5 0,-5 7 51,-2 0 1,6 0-1,-1 0 0,2 0-42,-7 0 1,1 2 14,-1 3 1,0 2-46,1 3 1,-1 6-37,1-1 0,-1 1 299,0 5 1,1 2-137,-1-3 0,1 8 87,-1-3 1,8 5-183,3 1 1,4-5-194,2 0 0,0-7 172,0 2 0,15-5 61,7-7 0,8-1-628,3-8 0,2 0-22,3 0 0,-1-8 255,8-1 0,-9-2 116,3-5 0,-9 4-875,-2-8 1,-10 2 356,-2 3 0,-1-3 128,-9-2 1,-1 0 103,-5-5 0,0 3 6,0-3 0,-5 5 1030,-1-7 0,-7 8 523,2-2 0,-6 4-812,-5 1 0,4 3 25,-4 2 0,3 4-176,2 7 0,-1 0-10,-4 0 1,4 0 3,-4 0 0,4 2-39,1 3 0,6 4 14,-1 6 0,7 1-1654,-6-1 1,7 3-5094,-1 3 6496,3-4 0,2 5 0,0-6 0</inkml:trace>
  <inkml:trace contextRef="#ctx0" brushRef="#br0" timeOffset="21614">1873 2180 8020,'7'-16'587,"-5"0"1,6 6-346,-8 0 1,5 4 1183,1-4-812,0 0 0,-6-1 667,0 1-558,0 7-480,0-5 0,-8 8-70,-3 0 0,-4 8-14,-1 2 0,-1 4-32,1 1 1,-6 6 76,-1 0 1,-4 6-181,4-1 1,-4 4 16,4 1 0,2-5 66,4 0 1,2-7-23,5 1 1,-3-2-105,7-3 141,0 1 1,8-2-43,4-4 1,5 3-33,11-8 0,4-1 1,7-4 1,7-4-567,5-1 1,-3-8 125,2 3 0,-9-4-53,-2-2 0,-1 6 182,-10 0 1,-6-1 70,-4-4 0,-9 0 479,2-1 1,-3 0 169,-2 1 1,-2-7-163,-3 2 1,-5-6-119,-5 5 1,-2 1-273,0 4 1,-5 0-11,0 1 1,0 1-290,5 3 1,1 5 289,-1 6 1,1 0 80,-1 0 1,2 1-1448,4 4 0,-1 4 3,5 7 1,-3 1 1465,4 4 0,1-4 0,5 6 0</inkml:trace>
  <inkml:trace contextRef="#ctx0" brushRef="#br0" timeOffset="23206">1757 2848 8049,'10'-8'0,"-5"-6"-444,-3-5 1090,5-1-267,-5 4-159,12 1 0,-6-1 146,3 1 1,2 4 576,-8 0-356,1 8 0,0-5 26,-1 2-347,1 4 0,-6-3 196,0 10 1,0-1 53,0 6 1,-2 3-49,-4 7 0,4-1-232,-3 7 0,-3 1-122,3 3 1,0-1 24,5-2 0,0 1-220,0-8 0,0 6 254,0-5 0,0-1 92,0-4 1,0 0-1515,0-1 0,1-4-1634,5-1 645,-5-6 1065,7 9 1173,-8-11 0,0 12 0,0-5 0</inkml:trace>
  <inkml:trace contextRef="#ctx0" brushRef="#br0" timeOffset="23644">1774 3269 8123,'0'-24'2038,"0"2"-960,0 13-472,0-5 145,0 12 237,0-5-677,0 7 1,0 7 642,0 4 1,0 4-403,0 6 1,0 3-88,0 7 1,0 0-335,0 0 1,0-1-313,0-4 1,0 1 271,0-6 0,0 0 163,0-5 1,0-1-1485,0 1 0,2-2-1286,3-4-997,-3 3 3513,5-4 0,-7 0 0,0-2 0</inkml:trace>
  <inkml:trace contextRef="#ctx0" brushRef="#br0" timeOffset="28248">1873 4966 8036,'0'-16'0,"0"1"0,0-1 3102,0 7-1596,0 2-1188,0 7 1,-2 0 239,-4 0-120,4 7 0,-5 2-130,7 7 0,0-1-236,0 1 1,0-1 171,0 1 1,0 0-1,0-1 1,0 1-1175,0-1 34,7 1 0,-5-1-277,4 1 1,-6 0 555,-6-1 1,2 0-359,-7 1 1,6-1 295,-7 1 1,4 5 678,-4 0 0,-3-1 0,7-4 0</inkml:trace>
  <inkml:trace contextRef="#ctx0" brushRef="#br0" timeOffset="28660">1873 5417 8114,'5'-16'1498,"0"1"-422,1-1-766,-6 7 0,0 1 424,0 3 595,0 4 0,0 5-281,0 12 0,0 5-474,0-1 1,0 0-133,0 5 0,0 1-284,0 6 0,0-1-234,0 0 1,5-7 280,1-4 0,5-2 266,-6-3-2234,8 1 0,-9-2-2327,7-4 4090,-7-3 0,4 0 0,-8 2 0</inkml:trace>
  <inkml:trace contextRef="#ctx0" brushRef="#br1" timeOffset="33853">0 3487 8475,'0'-16'-34,"0"8"1,0-1 196,0 4 1,0 1 51,0-6-11,7 7-111,2-11 241,0 12 0,4-7 45,-7 4-125,-1 4 136,-5-7-47,0 8 785,0 0-1277,8 0-50,-6 0 63,12 0 0,-5 0 152,8 0 1,-1 0-87,1 0 0,-6 6 35,1-1 1,-2 0-5,7-5 0,-6 0 37,0 0-7,0 7 0,6-5 203,-1 3 0,1-2-3,-1 3 1,1-4-78,0 3 1,1-4-57,4-1 0,-2 0 19,8 0 1,-6 0-51,6 0 0,-3 0-23,3 0 1,2 0 66,-9 0 1,7 2-8,-6 4 0,6-5-184,-6 4 1,5-2 126,-4 3 1,6-3-105,-1 7 1,-2-6 108,1 1 1,1 2-41,5-1 0,2-1 30,4-5 1,-3 0-1,9 0 0,-3 0 40,2 0 1,3 0-6,-9 0 0,1 0 18,-6 0 0,0 0-58,0 0 1,0 0 52,1 0 0,-7 1-30,1 4 1,0-1 134,4 6 1,-4-6-41,0 1 1,-1-3 53,6-2 1,-5 0-115,-1 0 0,-1 0 16,2 0 1,3 0-27,-3 0 1,-3 0-33,3 0 1,-2 0-253,2 0 1,-2 0 93,-4 0 0,-2 0 150,8 0 0,-7 0-91,7 0 1,-6 0-25,6 0 0,-2 0 52,2 0 1,3-5-17,-4-1 1,-1 1 306,1 5 1,-4-5 97,4-1 0,-7 2-319,3 4 1,1 0 63,-3 0 0,2 0-184,-6 0 0,5 0 42,-1 0 1,7 0 38,-6 0 0,8 0 29,-3 0 1,5-5-49,1-1 1,0 1 50,0 5 1,0-2 141,1-3 1,-1 4 65,0-5 0,-6 4-34,1 2 1,-6 0-251,6 0 1,-6 0 10,6 0 1,-6 0-131,5 0 1,-1 0 203,2 0 0,8 0-37,-2 0 1,2 0-23,-2 0 0,1 0 205,3 0 1,-1 0-2,7 0 0,-7 0-101,1 0 1,-8 0 63,-2 0 0,-1 0-106,6 0 1,1 0-130,-1 0 1,-5 0 189,-1 0 0,1 0 8,5 0 0,0 0-21,0 0 0,6 0-29,-1 0 0,9 0 143,-3 0 1,3 0-144,3 0 1,-2 0 72,-3 0 0,2 0-87,-2 0 0,-4 0-123,4 0 0,-7 0 192,7 0 0,-6 0-7,5 0 1,-7 0-279,1 0 1,-3 0 67,-2 0 0,1 0 103,-1 0 1,0 0-2,0 0 0,-6 0 1,1 0 1,0 0 29,5 0 0,0 0 30,0 0 1,0 0-19,0 0 0,2 0-7,5 0 1,-5 0 9,3 0 0,-5 0-3,-6 0 0,5 0 52,-4 0 0,3 0-55,2 0 0,-5 0-9,-1 0 0,1 0 14,5 0 0,-5 0 5,0 0 1,-1 0-60,6 0 0,-5 0-130,-1 0 1,1 0 175,5 0 1,0 0-8,1 0 1,-1 0 211,0 0 1,5 0-76,1 0 1,1 0-105,-1 0 1,-4 0-109,4 0 1,1 0-160,-1 0 1,0 0 212,-6 0 0,5 2 45,1 4 0,0-5-202,-6 4 1,-5-3-83,-1-2 1,1 0 317,5 0 0,-5 0-108,0 0 1,-3 0 134,3 0 0,3 5-46,-3 1 1,1-1-31,-2-5 0,5 0-6,-4 0 0,3 0 25,2 0 1,1 0 50,-2 0 1,1 0 153,0 0 1,2 0 41,5 0 0,-5 0-137,3 0 0,-3 0-164,-2 0 1,6 0 48,-1 0 1,1 0 6,-5 0 1,-1 0 61,-1 0 1,1 0-7,1 0 1,-1-2-29,0-3 0,-5 2-35,-1-1 0,-4 2 221,4 2 1,-6 0 39,1 0-155,3-7 1,-7 6 163,5-5-144,-5 4 1,-7 2-28,0 0 1,-6 0 114,7 0 389,-1-6 39,6 4-504,-1-5 0,-5 7 20,0 0 0,-5 0-287,5 0 139,-8-7 0,7 6-25,-5-5 221,-3 4-82,5 2-2275,-7 0-5719,0 0 5923,-7 0 1919,-3 8 0,-13-7 0,-3 6 0</inkml:trace>
  <inkml:trace contextRef="#ctx0" brushRef="#br0" timeOffset="38625">3382 1540 8264,'8'-6'698,"0"4"4,-8-5-53,0 0-11,7 6-402,-5-7 172,6 8 187,-8-6-570,0 4 84,0-5 169,0 7 220,0 0-467,-8 0 1,-1 0-30,-7 0 1,-1 1 115,0 5 1,1-3 86,-1 8 1,-5-1-141,0 5 0,0 1 3,5 0 0,-3-1 254,4 1 1,-5 1 27,10 3 1,4-1-36,1 1 1,-1 2-106,2 0 1,-1-2 4,6-4 0,7-1-14,4 1 1,4-6 10,1 0 0,9-6-243,2 1 0,6-3-283,6-2 0,-4 0 277,4 0 0,-4-2 117,-2-3 0,-2-2-661,-3-4 1,-5-3 219,-6 5 0,-2-5 356,-4-2 1,-4-4 39,-7-2 0,0-5 267,0 1 1,-2-4-119,-3-1 0,2-5 67,-9 0 0,3 1-198,-2 9 0,-2 3 145,8 8 95,-8 0-172,3-1 1,-6 7-892,0 4 1,4 10 39,1 6 0,0 4-276,-5 6 0,1-2 187,4 7 1,-2 0-303,7 5 1,-5 0 1120,6 0 0,-8 0 0,4 0 0</inkml:trace>
  <inkml:trace contextRef="#ctx0" brushRef="#br0" timeOffset="39111">3249 2164 8215,'0'-9'1830,"0"2"0,2 3-1265,3-2 1,-1-4 109,7 4-187,0-5 620,6 8-247,-1-3-324,-7 6 1,-1 6-72,-8 5 0,0 3 349,0 1 0,0 3-358,0 2 1,-6 5-224,1 6 0,-2-6-197,0 2 0,6-7-269,-5 6 1,5-7-104,1 2 0,0-4-399,0-1 0,1-2 531,5-4 1,-5 4-6,6-4 0,-6-1-1909,-1 2 1,0-6-82,0 5-220,0 0 2418,-15 6 0,4-1 0,-13 1 0</inkml:trace>
  <inkml:trace contextRef="#ctx0" brushRef="#br0" timeOffset="40131">3332 2818 6336,'7'-15'2997,"-5"-1"-2750,5 0 0,-7 6 137,0-1 0,0 6 144,0-6 67,0 8-384,0-3 0,0 4 212,0-4-127,0 5-314,0-6 1,-1 9-16,-5 3 1,-3 4 141,-8 6 1,-5 2-58,0 4 1,-5-2 151,4 7 0,-1-5 110,2 5 1,6-6-188,-1 7 1,2-7 5,10 6 0,-6-7 60,6 2 1,0-4 45,11-1 0,5-6-290,11 0 1,4-6 68,7 1 1,2-3-566,3-2 1,0 0 310,6 0 1,-9-2-249,-2-3 1,-2 1 196,-9-6 0,-2 0 6,-8-6 1,1 0 212,-8 1 0,0-6 196,-5 1 0,0-6 403,0 5 1,-7-7-318,-4 2 0,-4-1 366,-1 0 0,0 5-226,-1 7 1,0 1-315,1 3 0,-7-1-227,1 7 1,0 0-376,6 5 0,-1 2 178,1 3 1,6 4-174,5 6 0,-2 1-792,1-1 1,0 7 1348,6 5 0,0-5 0,0 0 0</inkml:trace>
  <inkml:trace contextRef="#ctx0" brushRef="#br0" timeOffset="40556">3216 3269 8518,'0'-15'1677,"7"6"-278,-5-5 470,5 6-763,0-1-47,-4-5-300,4 12-523,-7-5 0,0 14 123,0 4 1,0 4 162,0 6 1,0-4-328,0 4 0,0 2-183,0-3 1,0 2-418,0 0 1,5-5 336,1 3 1,5-7-1890,-5-3 1475,6 0 1,-2 1-815,6-1 1,-7-5 341,-3 5 1,-2-4 122,1 4 0,-3-4 831,4 3 0,-19 9 0,-6 6 0</inkml:trace>
  <inkml:trace contextRef="#ctx0" brushRef="#br0" timeOffset="26511">1723 3860 8061,'10'-6'-14,"-3"4"137,-7-12 1,0 11 728,0-8-307,0 8-149,0-4 99,0 0 0,0 5-394,0-12-62,0 13 22,0-7 20,0 8 0,-4 0 307,-7 0 0,0 8-115,-11 2 0,2 4-61,-2 1 1,-3 1-17,-2-1 1,3 7 2,7-2 0,1 1 10,-1-6 1,3 1-39,3-1 1,4 1-130,7 0 1,0-6 88,0 0 0,12-4-176,4 4 1,12-7 48,-1 3 0,13-5 94,4-1 0,2-1-185,-2-5 1,2-2-270,-8-8 1,0 2-1,-11 4 0,3-4 47,-9 4 1,-4-4 473,-6-2 0,-7 1 99,1-1 0,-5 1 48,-5-1 0,-6 0-188,-11 1 1,-2-1-50,-4 1 0,-3-1 77,4 0 1,-3 7 156,2-2 0,-1 8-755,6-2 0,-4 2-364,5 3 1,6 3-464,5 2 0,7 3 572,-2 7 0,4 1-926,2 0 1627,0 7 0,8 0 0,1 9 0</inkml:trace>
  <inkml:trace contextRef="#ctx0" brushRef="#br0" timeOffset="27760">1806 4514 8068,'0'-9'80,"0"3"1,2 6 167,3 0 0,-3-2-1681,4-4 427,3 5 896,-7-6 55,5 7-5,0 0 348,-5 0 429,6 0-385,-8 0-113,0 0 816,0-7-586,0 5 1,0-6-70,0 3 1,2 3 40,3-3-343,-3-4 120,6 7-176,-8-5 1,-2 7 130,-4 0 0,2 0-25,-7 0 1,-1 7-97,-11 4 0,3 3 124,-7 1 0,1 1 185,-2-1 0,-1 1-141,7 0 0,-1 1 67,7 3 0,1-7-157,4 2 1,3-2-159,8 2 246,0-7 1,2 5-2,4-8 1,11 0-259,10-5 1,4-2-137,3-3 1,-1 2-70,0-8 1,0 6 91,0-6 1,1 3 99,-1-3 0,-8-2 128,-3 3 0,-3 1 349,-2-2-421,-8 1 1,4-5-2,-8-1 0,0 0 264,-5 1 1,-7-6 43,-4 0 1,2 0-47,-2 6 0,-2-4-121,-9 3 0,3-3-176,-2 9 1,0 3-149,-1 2 0,3 3-300,-2 2 1,2 2 314,3 3 0,-1 3 126,0 8 1,8 5-505,4 0 0,3 1-1574,2-1 2139,0-4 0,7 12 0,2-4 0</inkml:trace>
  <inkml:trace contextRef="#ctx0" brushRef="#br0" timeOffset="47489">3331 3954 8065,'2'-14'22,"3"4"144,-3-4 1,6 10-141,-8-6 0,1 5-366,5-5 548,-5 6-154,7-10 75,-8 13 1,0-8 409,0 4 458,0 3-648,0-5 0,0 5 577,0-3-267,0 4-540,0-7 1,-2 8 84,-4 0 1,3 0-11,-9 0 1,2 2-9,-7 4 1,1 0-189,-1 5 1,1 3 24,-1-4 1,0 4 129,1 1 0,-3 1 141,-2-1 0,2 1-119,-3-1 0,5 1-21,6 0 1,-2-1 17,8 1 1,-6-1 14,5 1 0,0-6-131,6 1 1,2-7-276,4 7 0,11-8 32,10 3 1,4-4 124,3-2 1,4-2-220,1-4 0,2 3 73,-3-8 1,-5 2 152,0-7 1,-1 0 135,-10 1 1,0-1 208,-6 1 0,-4-1-177,-1 0 0,-8 1 108,3-1 0,-5-4 155,-1-1 0,0 0-67,0 5 0,-7 1-311,-4-1 1,-4 6-130,-1 0 1,0 6-236,-1-1 0,-6-2 283,2 2 1,-1 2 128,5 8 0,1-2-160,-1 8 1,6-6-54,0 5 1,5 0-1843,-4 6 1,5 5 796,0 0 0,3-1 1212,2-4 0,0 7 0,0 0 0</inkml:trace>
  <inkml:trace contextRef="#ctx0" brushRef="#br0" timeOffset="48028">3182 4405 8072,'9'-6'1092,"-4"-5"-667,-3-3 1,0 4 341,4 0-519,-4-1 1,7-5 1594,-4 1-577,-3 6 10,5 2-374,0 7-335,-4 0 0,4 12-134,-7 4 1,0 10-171,0 0 1,-2 3-232,-3 2 0,-3-1-251,-3-5 0,4 3 175,7-7 0,0 0-223,0-5-2179,0-1 1826,0 1 1,2-2-2904,3-4 1980,-3 4 1543,5-13 0,0 13 0,3-5 0</inkml:trace>
  <inkml:trace contextRef="#ctx0" brushRef="#br0" timeOffset="48814">3165 4997 7992,'10'-16'266,"-5"1"-237,-3 6 202,-2-5-53,0 6 0,-2-3 178,-3 1-169,3 6 1,-6-9 636,8 2-142,-7 5 149,5-8-311,-6 5-442,8-7 57,0 8-111,0 0 95,0 8 0,-1 0-99,-5 0 0,-5 4 126,-11 6 1,2 3-91,-8 12 0,6-4 297,-6 5 0,8 0 133,-2 5 1,4-1-165,1-5 1,8 3-104,4-7 0,3 0-313,2-5 1,0-1-133,0 0 1,14-6-130,9-4 1,8-3 294,7-2 1,-1-2 46,8-3 0,-3-4-761,2-6 1,2 0 157,-7-1 0,-6 0 508,-6 1 0,-8 3-83,-3-4 1,-1 7 608,-10-12 1,1 7-7,-6-6 0,-1 1 196,-5-2 0,-3 4-193,-8-4 1,-1 4 101,-5 1 0,3 6-118,-7 0 1,4 6-13,-4-1 0,-1 3-872,-5 2 0,0 0-133,0 0 0,7 7-504,3 3 1,5 4 294,2 2 0,2 1-489,2 4 1,5-2 557,7 7 1,0-7 757,0 2 0,0 3 0,0 0 0</inkml:trace>
  <inkml:trace contextRef="#ctx0" brushRef="#br0" timeOffset="49222">3182 5277 8172,'0'-16'1968,"0"8"-1074,0-6 357,0 12-355,0-5 624,0 0-523,0 6-239,0-7 1,0 16-109,0 2 0,0 9 119,0 2 0,0 7-367,0-3 1,-2 5-169,-3 1 0,3 0-136,-4 0 1,2-1-235,-1-5 0,3 3-1071,-4-7 0,4 0 359,2-5-1527,8-1 0,1-2 2375,8-2 0,-1 3 0,1-6 0</inkml:trace>
  <inkml:trace contextRef="#ctx0" brushRef="#br0" timeOffset="55819">4408 4684 8320,'-9'0'-412,"2"0"0,7-1-246,0-4 598,0 3 0,0-7 197,0 4 448,0 3-65,0-4 46,0-1-139,0 5 0,2-10 89,3 7-323,-3 0 0,11 3-226,-8-4 112,1 5 0,-4-6-232,3 7 243,-3 0-100,6 0 242,-8 0-884,0 0 799,0-7-290,0 5 4,0-4-11,0 6-765,0 0 743,7 0 10,-6-8 58,7 6 10,-8-4-268,0 6-1001,0 0 1161,-8 0 1,7 2 201,-5 2 0,5-2 0,1 12 0,0-5 0</inkml:trace>
  <inkml:trace contextRef="#ctx0" brushRef="#br0" timeOffset="57090">4408 4669 8359,'-9'0'-1192,"-6"0"920,13 0 320,-5 0 105,7 0 127,0 0 10,0-7-114,7-1 1,1-3 486,3 1-569,-4 6 0,-5-2 182,3 6-225,-3 0 70,6 0 0,-8 1 175,0 4-167,0-3 0,0 7 85,0-4 18,-8-3 27,6 5 91,-5-7-93,7 0 97,0 0-492,7 0 87,-5 0-36,6 0 33,-8 0 502,0 0-127,0 6 0,0-2-145,0 6 1,0-5-44,0 6 0,0-1 29,0 5 1,0 3 11,0 3 1,0-4-29,0 4 1,0 3 6,0 2 1,0 3 191,0 3 1,0-1-65,0 0 0,0 0-72,0 0 1,0 2-82,0 3 1,0-3-88,0 3 1,0 3 80,0-3 0,0 0-124,0-5 1,0 0-1,0 0 0,-3 1 116,-2-1 1,3 0-49,-3 0 1,3-5-64,2 0 1,-6-6-13,1 7-3,0-8-260,5 3 250,0-7-245,0-6 539,0-2-191,0-7-322,0 0 249,0-7 0,0 4 1,0-8 0,0 6-114,0-5 0,0 5-528,0-6 258,0 8 55,0-11 1,0 11-53,0-8 1,0 6-202,0-6 506,7 2 1,-4-7-119,9 0 0,-9 1 7,2-1 1,0 1-49,0-1 281,-3 0 0,6 1-351,-8-1 0,0 6-794,0 0-1003,0 6 1471,0-9 0,0 8 622,0-4 0,7-2 0,2-5 0</inkml:trace>
  <inkml:trace contextRef="#ctx0" brushRef="#br0" timeOffset="59352">5387 420 8102,'11'-6'-197,"0"2"147,-8-9 1,11 10 1873,-9-8-822,8 8-630,-11-11 1,7 12-88,-4-3 0,-1 4-143,7 1 59,-7 0 1,9-2 292,-8-4-242,0 5 0,-2-6 234,2 7-292,-3 0 111,5 0-339,-7 0 141,0 0 1,-2 5-25,-3 0-142,-5 1 1,-11 0 148,-1 5 0,0-3-31,5 3 1,-5-6-54,0 6 1,-2-7-89,1 7 1,5-6 33,-4 6 0,-1-6 79,0 5 0,6-6-68,7 0 1,4 4 165,-5-3-67,7 7 1,-3-9 16,7 8 0,0-6 122,0 6 1,7-6-158,4 5 0,4 0 23,2 6 1,1-6 192,4 1 1,-4-1-97,5 5 0,-5 1 37,-1 0 0,-1-1-70,1 1 1,-6-1 6,0 1 1,-8 0 72,3-1 0,-4 6 142,-2 0 0,0 0-118,0-6 1,0 1 173,0-1 1,-8 1-163,-2 0 0,0-1-21,-1 1 1,0-8 315,-5-3 0,5-1-190,-1 1 0,2-3-172,-7 2 1,0-1-141,1-3 1,-1-6-325,1 1 0,1-2-169,3 2 0,-2-2-494,3-3 1,1-3-745,0 8 0,4-7 768,-5 2 1,8 1-192,-3-1 1,4 5 147,2-6 966,8 8 0,1-18 0,7 4 0</inkml:trace>
  <inkml:trace contextRef="#ctx0" brushRef="#br0" timeOffset="60619">6746 622 7871,'2'-16'-1395,"3"1"1304,-3-1 1,5 6 0,-7 0 459,0-3 1,0 5 555,0-2-320,0 6 105,0-10 97,0 5-54,0-5-150,0 5 1,0-1 68,0 6-76,0 2-327,-7-5 0,-2 7 24,-8 0 1,1 2-208,-1 3 0,0 4 83,1 7 1,-8 1 38,-4 3 1,3-1 57,-3 7 1,2 0-6,-1 5 1,-3 0-94,8 0 0,0 1-8,6-1 0,4 0 508,1 0 1,7 0-331,-1 1 0,5-3-298,5-3 1,5 1 7,7-6 0,5-2-321,-1-9 0,9 3-191,-3-8 1,5 0-490,1-5 1,-5 0-747,-1 0 1,-6 0 782,1 0 1,-9 0 178,-3 0 737,2 0 0,-3-7 0,-2-2 0</inkml:trace>
  <inkml:trace contextRef="#ctx0" brushRef="#br0" timeOffset="61048">7309 716 8195,'17'-16'-165,"-8"0"250,-3 1 1,-4 4 491,-2 1 75,0 7-203,0-11 0,-8 12-133,-3-3 0,2 3 174,-3 2 152,2 0-176,-7 7 1,1 2 26,-1 6 0,6 1-123,0-1 1,0 6 34,-6 0 1,1 5-119,-1-5 0,0 6-44,1-1 0,-1 4 30,1 1 1,-1-5-33,0 0 1,1-2-116,-1 2 0,8 2-158,3-8-337,5 1 304,1-6 0,4-1-79,6-3 1,4-4-17,14-7 1,-1 0-37,6 0 1,0-7 191,0-4 0,-5-3-31,-1-1 0,0-2 28,0-4 1,-3 2 172,-7-7 0,-7 0 279,2-5 0,-9-2-177,3-3 1,-4 3-48,-2-3 0,-8 8-357,-2 2 1,-5 7-318,-2-2 1,-1 5 2,-5 7 1,5-4-365,-4 8 1,2 1-819,-2 10 0,3 2 741,-3 8 1,9 7 890,2 2 0,0 5 0,-6 1 0</inkml:trace>
  <inkml:trace contextRef="#ctx0" brushRef="#br0" timeOffset="76491">5502 3503 8139,'8'-16'0,"1"0"0</inkml:trace>
  <inkml:trace contextRef="#ctx0" brushRef="#br0" timeOffset="76584">5552 3471 6271,'0'-8'0,"0"1"0</inkml:trace>
  <inkml:trace contextRef="#ctx0" brushRef="#br0" timeOffset="89796">5502 1541 8209,'0'-10'1875,"0"0"-1020,0 6-292,0-10-317,0 13 100,0-7 98,0 8 455,0 0-668,7 0 1,-5-1-188,3-4 0,-1 3-48,2-4-326,-4 5 152,5 1 0,-5 0-586,4 0 427,-5 0-39,6 0 139,-7 0 2348,0 0 0,-5 1-1835,0 5 0,-8-3 164,1 8-185,-2-8-82,5 11 1,-6-7 176,4 4 1,2 3 24,-2-5 332,7 5-356,-11 9 1,12-5 11,-9 2 1,9-3-60,-2-1 0,3 0-192,2-1 0,7-1-164,4-4 0,6 2-27,5-7 1,1 1 151,5-6 0,4 0-576,-5 0 0,-1 0 104,2 0 1,-8-6-18,2 1 0,-4-5 212,-1 5 1,-6-8 68,0 3 0,-7 1 45,1 0 0,2-7 170,-1-5 1,0-2 166,-6 3 1,0 1-113,0-7 1,0 7 45,0-2 0,-2 3 126,-4 3 1,2 5 74,-6-1 1,-2 8-39,-4-2-421,-1 3 187,8 2 1,-5 2-244,2 3 0,-3 2-420,-1 3 0,-1 3-923,1-9 0,5 7 730,0-6 1,5 7-91,-5-2 173,8 4-2427,-5 2 1429,1-1 1661,5-6 0,-6 5 0,8-5 0</inkml:trace>
  <inkml:trace contextRef="#ctx0" brushRef="#br0" timeOffset="90491">6596 1572 15659,'-11'16'897,"0"0"1,1-1-440,0 1 0,-3-1-155,7 1 0,-5 0-56,6-1 0,-1-4 29,6-1 0,0 0-46,0 6 1,0-1 0,0 1 0,0-6-301,0 1 1,1-2-45,5 0 1,3 5-36,8-3 0,1-4-15,5-2 0,-5-3-119,4-2 1,2 0 89,-2 0 0,5-2-8,-4-3 1,-1 1 317,-5-6 0,-3-6-127,-3-4 1,2-3 266,-8 2 1,1 2 93,-6-6 1,0-1 110,0-6 1,-6 6-122,1 1 1,-8 0-9,2 0 0,-3 2-253,-3 7 1,-5 0-343,-1 1 0,2 7-725,4 3 1,0 2 561,1 3 1,1 3 249,4 2 1,2 3-1020,4 7 0,3 1-3053,-4 0 4247,4 7 0,2 0 0,0 9 0</inkml:trace>
  <inkml:trace contextRef="#ctx0" brushRef="#br0" timeOffset="93078">5569 2179 7889,'0'-9'158,"0"-5"256,8 6 0,-5-3-91,9 1-233,-9 6 1,6-3 595,-3 7 171,-4 0 238,5 0-190,-7 0 1311,0 0-1755,0 7-320,0 2 0,0 7 156,0-1 0,0 1 132,0-1 1,0 6-170,0-1 0,0 8-30,0-1 0,-6-4 182,1 4 1,-1-7 253,6 6 1,0-7-545,0 2 81,0-4-143,0-1-202,0-1 0,2-6-571,4-4 381,-4-3 1,5-4-361,-7-3 1,0-4-18,0-6 0,6-1-433,-1 0 0,5 1-275,-3-1 0,0 1 685,-1-1 0,-5 1-1444,5 0 2176,-5-1 0,-1 1 0,0-1 0</inkml:trace>
  <inkml:trace contextRef="#ctx0" brushRef="#br0" timeOffset="93881">6431 2179 9619,'7'-16'1183,"3"1"1,0-1 136,2 0-462,-9 7-126,4 3-523,-7-1 0,-2 7-72,-3 0 0,-4 2 123,-7 8 0,-3 2-15,-3 9 0,2-4 0,-8 4 1,8 1 69,-2-1 0,3 5 141,3-5 1,1 0-139,4-5 0,4 4-57,7 1 1,0-1-123,0-4 0,5-1-160,1 1 0,12-2-344,-1-4 1,10 3 289,1-8 1,2 0-599,-3-5 1,8 0 273,-7 0 1,5-2 17,-11-3 1,0-4 112,-6-7 1,1 1 91,-1-1 0,-1-1 125,-3-3 0,-5-3 273,-7-3 0,0-3 268,0 3 0,0 2-285,0-3 1,-7 8-8,-5-1 1,-1 8-271,3 2 0,-11 6-187,5-1 1,-5 3 66,4 2 1,1 0-222,-1 0 1,-5 7-383,1 3 0,4 4-719,6 2 0,0-1 1514,-6 1 0,1 0 0,-1-1 0</inkml:trace>
  <inkml:trace contextRef="#ctx0" brushRef="#br0" timeOffset="96040">5685 2771 8316,'0'-10'2002,"0"2"-1700,0 3 0,0 1 439,0-6-97,0 6-402,7-10 1,-3 11 145,7-8-336,-7 8 310,3-11 177,0 13-152,-4-6-20,4 7-38,-7 0-236,0 0 33,0 7 72,0-6 0,2 11-32,3-7 0,-3 3 10,4-3 0,-5-2-76,-1 8 1,0-1 13,0 6 0,0-6 140,0 0 0,0 3 206,0 7 0,-5-3-6,-1 4 0,1-4-153,5-1 1,-5-1-181,-1 1 1,0 0-29,6-1 0,0-4-85,0 0 1,0-7 309,0 6 21,0-6-547,0 10-833,7-12-97,-4 5 567,4-7-54,-7 0-1763,0 0 1461,0-7 0,5 3-514,1-6 0,1-1 1441,-2-4 0,5-1 0,7 1 0</inkml:trace>
  <inkml:trace contextRef="#ctx0" brushRef="#br0" timeOffset="96764">6563 2771 7999,'0'-16'947,"0"7"-538,0-5 0,6 11 230,0-8-469,-1 8 0,-3-11 274,4 4 1,-5 1 1046,5-2-785,-5 8-327,-1-11-178,0 12 0,-1-4-137,-5 6 1,3 0 161,-8 0 1,5 0 28,-5 0 0,1 1-146,0 4 1,-3 4 117,8 7 1,-7-6 127,7 0 0,-6 1-174,5 5 0,-5-1 22,6 1 0,-8 0 166,1-1 1,5 2 166,2 4 1,-3-4-439,3 4 1,0-4 41,5-2 1,0 1-276,0 0 1,0-1-18,0 1 1,7-6-174,4 0 1,6-6 223,4 1 0,0-3 83,7-2 0,-1 0-266,6 0 1,0-5-121,0-1 1,-5-5 137,-1 0 1,-6-4 100,1-6 1,-5 4 242,-7-5 0,3 0 151,-7 2 0,1-6 208,-1 5 0,-5-5-237,6 5 0,-12-5 20,0 5 0,-8 1-75,2 4 0,-4 2-17,-1 4 1,-1 3-1430,1 7 1,-1 0 626,0 0 0,1 0-836,-1 0 1,1 7 241,-1 3 1,0 6 1267,1 5 0,-1-4 0,1 6 0</inkml:trace>
  <inkml:trace contextRef="#ctx0" brushRef="#br0" timeOffset="98664">5751 3222 7748,'0'-11'-1971,"0"1"1971,0 6 514,0-2 804,0-2-406,0 7-487,0-6 0,0 5 30,0-3 61,0 3-295,0-12 0,0 11 8,0-8 1,2 6 286,3-5-364,-3 6 0,6-4-111,-8 2 245,0 5-186,0-6 145,0 7-78,-8 0 0,-1 0 45,-7 0 0,5 5-2,0 1 0,0 0 31,-6-1 0,6 4-40,0 7 1,-5-1 11,-6 1 1,-1 5-4,6-1 1,-3 6-11,4-5 0,-4 5 9,8-5 1,0-1 26,1-4 1,3-1-818,8 1 385,0-7 0,9 3-24,8-7 1,3 0 153,13-5 0,-3 0 64,8 0 1,5 0-135,1 0 1,-1-5-190,1 0 0,-10-7 122,0 1 0,-3-1 107,-9 2 1,1-4 367,-8 4 0,-5-4 93,-5-2 1,3 1 103,-3 0 1,1-7-251,-6 2 1,-7-1-97,-5 6 0,-10 4 87,-6 0 0,-2 6 51,-3-5 0,-1 6-508,1 0 0,0 2 194,0 2 1,1 2-773,5 2 0,3 0-852,7 6-830,1-6 845,7 10 652,1-5 0,18 5 1010,6-5 0,8 5 0,9-5 0</inkml:trace>
  <inkml:trace contextRef="#ctx0" brushRef="#br0" timeOffset="99214">6646 3206 8890,'0'-15'1871,"-5"4"-1454,-1 0 1,-1 8-159,2-2 1,1-2-22,-7 2 0,6 0 1712,-7 5-1287,9 0 1,-7 2 291,5 2 1,3 10-388,-4 7 0,4 7 59,2-2 0,0 5-318,0 5 0,0-3-354,0 3 1,6-3 208,0-2 1,5-4 58,-6-2 1,0-5-790,-5 0 0,7-3-1162,-2-1 0,0-5-771,-5-1 0,-7-7 2499,-4 3 0,-4 2 0,-2 1 0</inkml:trace>
  <inkml:trace contextRef="#ctx0" brushRef="#br0" timeOffset="103453">5784 3907 8090,'-10'-6'377,"3"4"-535,7-5 149,0 0 151,7 5-36,-5-12 9,13 13 1,-12-8 147,9 4-131,-9 3 0,5-7 957,-8 4-763,0 4 0,0-9 441,0 6-63,0 2-151,-8-5-179,6 7-117,-5 0 87,7 0 1749,0 0-1629,0 7 1,0 1-54,0 8 1,-6 5 193,1 0 0,-2 1-281,1-1 1,4-4-70,-3 4 0,3-4-333,2-1 1,0-1 134,0 1 405,0-8-634,0 6-1075,7-12 871,-5 5 94,6-7-1646,-8 0-896,0 0 2481,0 7 1,2-4-119,3 8-582,-3-8 223,12 4 0,-4-7 81,7 0 739,-1 0 0,1 0 0,-1 0 0</inkml:trace>
  <inkml:trace contextRef="#ctx0" brushRef="#br0" timeOffset="104064">6662 3892 8034,'0'-16'0,"0"0"0,0 6 807,0 0-101,0 7-295,8-11 0,-6 10 126,3-6 492,-3 6-52,-2-3-688,-7 7 1,-3 2-11,-7 3 1,1 4 128,-1 6 1,1 1-179,-1-1 0,0 1 0,1 0 0,1 4 283,4 1 0,-3 2-131,2-3 0,3-2-163,-2 3 1,8 1-73,-3-1 0,4 0-197,2-6 0,2 1 63,4-1 0,-3-5-157,8 1 1,3-6-87,7 5 0,5-6-205,7 1 1,-2-3 102,-3-2 1,4-2 94,-5-3 0,-1 1 10,1-6 0,-7 0 119,3-6 0,-5-1 348,-1-4 1,-8 4-117,-3-4 0,1-4 184,-2 0 1,1 0-28,-6 0 1,-8 4 104,-2-5 0,-5 7-502,-2-2 1,1 4 89,-1 1 0,1 8-227,-1 2 0,-1 5-261,-4 1 0,3 0-389,-3 0 0,3 0 52,3 0 1,-1 7-531,1 3 0,5 5 1381,0 7 0,-1-5 0,-4 5 0</inkml:trace>
  <inkml:trace contextRef="#ctx0" brushRef="#br0" timeOffset="118684">5735 4452 8383,'0'-9'162,"0"2"335,0 7-117,0-6-1205,0 3 373,7-3 505,-5 6 112,5 0 872,0 0-62,-5-7 179,6 6-485,-8-7 21,0 8-568,0 0-155,-8 8 1,5-5 109,-8 7 0,2-5-54,-3 5 0,-2-1 149,3 2 0,1 2 161,0-2 1,-2 3-247,-4 1 1,4 1 23,2 0 0,7-1 527,-4 1 1,6-1-105,1 1 0,0 0-528,0-1 0,0 1 74,0-1 1,1-5 179,6 1 0,6-3-245,10 3 0,4 1-376,-4-7 1,1 0 273,-3-5 0,0 0-14,7 0 1,-8 0-117,2 0 1,-3-2 3,-3-3 0,-5 2 84,0-8 1,-2 6 85,2-5 0,2-6-171,-7-4 0,1-3 100,-1 2 1,-5-1 43,5-4 0,-5-2-12,-1 7 1,0 1-115,0 4 985,0 1-410,-7-1 0,-1 7-978,-9 4 385,0 3 1,1 7-604,-1 1 1,-5 6 25,0-2 0,0 3-248,5-4 1,6 5 525,0-3 0,7 3 513,-1 2 0,3-1 0,2 1 0</inkml:trace>
  <inkml:trace contextRef="#ctx0" brushRef="#br0" timeOffset="119135">6630 4514 8475,'9'-24'0,"3"2"525,-5 6 1,3 0-64,-4 1 0,1 4-193,-2 1 1,-2 5 279,2-5 33,-3 6 339,-2-3 64,0 7-468,0 0 1,-2 7-91,-3 3 0,1 6 369,-7 4 0,5 0-72,-4 6 0,6 0 70,-2 5 1,4 0-353,2 0 0,0 1-151,0-1 0,0-7-195,0-4 0,0 3-286,0-2 1,2-1-403,4-4 0,-2-6 477,6 1 1,-4-8-509,5 2 0,-5-3-278,4-2 1,-4 0-2018,5 0 1601,-7 0 600,3 0 717,-7 0 0,-15 0 0,-3 0 0</inkml:trace>
  <inkml:trace contextRef="#ctx0" brushRef="#br0" timeOffset="125747">5684 4981 8200,'0'-10'148,"0"4"240,-7-1-210,5 5 210,-5-5-83,7 7-333,0-7-14,0 5 1,1-6 257,5 3 40,-4 3 1,7-5-101,-4 7 28,-2-6 95,4 3 25,-7-3-160,0 6 1,-2 0 53,-3 0 1,2 1 296,-2 4-195,-4-2-196,0 3 1,-8-1 74,0 1 1,7 0-2,-1-1 0,-1-1 8,-4 6 0,-1-4-14,0 4 1,1-1-23,-1 1 1,1 4 3,-1-4 1,6 3-138,0-4 1,8 5 164,-3-3-197,5-4 172,1 7 1,1-7-12,5 3 1,5-3-106,11-7 0,1 2-1,5 3 1,9-4-138,-4 4 1,4-2 121,-4-3 0,-1 0-92,-5 0 0,2 0 120,-7 0 0,1-6-159,-6 1 1,-7-6 172,1 7 1,-7-9 130,2 3 0,-4-4-162,-2-1 1,0-6 23,0 0 0,-6-4-156,0 3 0,-5-3 98,6 3 0,-8 2-269,2 4 0,2 6 101,-3 0 1,7 7-120,-5-3 1,-2 3-801,-4-2-536,-1 3 963,0 2 1,1 7-184,-1 3 1,8 4 24,3-4 1,-1 4 815,1 2 0,1 6 0,5 2 0</inkml:trace>
  <inkml:trace contextRef="#ctx0" brushRef="#br0" timeOffset="126251">6596 5027 8283,'0'-15'1032,"0"6"281,0 2-558,0 0 19,0 5-231,0-4 0,0 12 454,0 5-614,0 3 0,0 3 3,0 3 0,0-1 39,0 8 0,0-1-171,0 4 1,0-4 16,0 1 0,6-8-597,-1 1 1,6-3 282,-5-1 0,4-5-726,-4-1 0,1-6-1100,-1 0-1184,-4-2 1988,5-2 1065,-7 0 0,0 0 0,0 0 0</inkml:trace>
  <inkml:trace contextRef="#ctx0" brushRef="#br0" timeOffset="126914">5701 5385 9305,'0'-16'2383,"0"7"-1309,0-4-633,0 12-51,7-7-19,-5 8 0,7 2 116,-4 4 0,-2 2-73,2 7 1,-3 3 251,-2 2 0,0 0 162,0 5-632,7-6 0,-5 11-127,4-4 1,-4-4-260,-2-1 0,5 2-788,1-3 0,4 1 628,-3-6 1,3-4-415,-5 0 1,7-6 307,-7 5 0,3-6-2543,-3 0 1862,-3-2 0,6 0 1137,-8 3 0,0-3 0,0 5 0</inkml:trace>
  <inkml:trace contextRef="#ctx0" brushRef="#br0" timeOffset="128126">6430 5464 6254,'9'0'1387,"-1"0"-301,-8 0 1909,0 0-2060,0-8-565,0 7 0,2-11-174,3 7 0,-1-5 73,7 4 0,-6-4-127,6 4 0,-5-3 34,5 3-226,-7 1 1,3 3 89,-7-3-434,7 3-297,-5-5 297,5 7 434,-7 0-91,0 0 861,-7 0-434,5 0 0,-5 2-21,7 3 1,0-1 56,0 6 1,0 0 317,0 6 0,0 1-269,0 4 0,0 2-158,0 2 0,1 3-388,5-7 0,-4 5 126,3-6 1,-1 7-284,2-7 0,-4-4 39,3-6 210,-3 0-359,-2-1-660,0-2 359,0-7-830,0 0 1114,0-7 0,0-2 139,0-6 1,0-2-93,0-4 1,2 2-273,4-7 0,-5 7 294,5-2 0,1 4 191,-1 2 565,-1-1-470,-5 0 699,0 7-556,0 3 0,-2 6 562,-3 0 0,3 2-80,-4 2 0,-1 2 160,2 10 0,-1-3-288,6 13 1,0-7-170,0 2 1,0 2-243,0-3 1,0 1 43,0-6-933,8 1 736,0-1 0,4-1-2080,-1-3 82,-7-4-761,3 0 1780,-7-5 1060,-15 11 0,4-4 0,-13 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6575-60C0-443D-837E-D87AA5339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brief tutorial on combinational logic and finite state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102C7-017F-45EE-A0C9-565206601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1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C1C2-C3AC-4845-AE9F-FDDD26C5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A034-B031-4344-AA6C-C899A2313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1"/>
            <a:ext cx="9520158" cy="41775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function of a combinational element is specified by its truth table</a:t>
            </a:r>
          </a:p>
          <a:p>
            <a:r>
              <a:rPr lang="en-US" dirty="0"/>
              <a:t>The truth table enumerates all the different combinations of its input and specifies the corresponding output</a:t>
            </a:r>
          </a:p>
          <a:p>
            <a:r>
              <a:rPr lang="en-US" dirty="0"/>
              <a:t>The truth tables for AND gate, OR gate and Negation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Ungraded homework:</a:t>
            </a:r>
          </a:p>
          <a:p>
            <a:r>
              <a:rPr lang="en-US" dirty="0"/>
              <a:t>How many rows is there for a 4 input truth table?</a:t>
            </a:r>
          </a:p>
          <a:p>
            <a:r>
              <a:rPr lang="en-US" dirty="0"/>
              <a:t>How many functions can a 2 input combinational element implement?</a:t>
            </a:r>
          </a:p>
        </p:txBody>
      </p:sp>
    </p:spTree>
    <p:extLst>
      <p:ext uri="{BB962C8B-B14F-4D97-AF65-F5344CB8AC3E}">
        <p14:creationId xmlns:p14="http://schemas.microsoft.com/office/powerpoint/2010/main" val="57618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892D-3319-4C38-9B5F-FCE4F2E1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0B4D-ED24-4CF4-B38C-74EFF2ECE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3289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combinational circuit (element) is composed by a number of combinational elements.</a:t>
            </a:r>
          </a:p>
          <a:p>
            <a:r>
              <a:rPr lang="en-US" dirty="0"/>
              <a:t>The truth table of an one digit adder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Ungraded homework:</a:t>
            </a:r>
          </a:p>
          <a:p>
            <a:r>
              <a:rPr lang="en-US" dirty="0"/>
              <a:t>Any combinational circuit can be implemented by AND, OR and Negation only (the three elements are called functionally complete)</a:t>
            </a:r>
          </a:p>
          <a:p>
            <a:r>
              <a:rPr lang="en-US" dirty="0"/>
              <a:t>Specify the truth table of an one digit subtractor</a:t>
            </a:r>
          </a:p>
          <a:p>
            <a:r>
              <a:rPr lang="en-US" dirty="0"/>
              <a:t>How can you use parallel processing and pipelining to speed up an 16 digit adder?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0FF973-3C10-431F-BCC3-0AAAF7445C48}"/>
                  </a:ext>
                </a:extLst>
              </p14:cNvPr>
              <p14:cNvContentPartPr/>
              <p14:nvPr/>
            </p14:nvContentPartPr>
            <p14:xfrm>
              <a:off x="8695213" y="2392179"/>
              <a:ext cx="2900059" cy="2073642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0FF973-3C10-431F-BCC3-0AAAF7445C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7652" y="2384619"/>
                <a:ext cx="2915180" cy="20887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807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AA9A-BC7C-48EA-906B-131D20CF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F35CF-A289-4784-8652-0D8B40BD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853754"/>
            <a:ext cx="9520158" cy="43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finite state machine consists of</a:t>
            </a:r>
          </a:p>
          <a:p>
            <a:pPr lvl="1"/>
            <a:r>
              <a:rPr lang="en-US" dirty="0"/>
              <a:t>A set of states</a:t>
            </a:r>
          </a:p>
          <a:p>
            <a:pPr lvl="1"/>
            <a:r>
              <a:rPr lang="en-US" dirty="0"/>
              <a:t>A set of events</a:t>
            </a:r>
          </a:p>
          <a:p>
            <a:pPr lvl="1"/>
            <a:r>
              <a:rPr lang="en-US" dirty="0"/>
              <a:t>A set of state transitions</a:t>
            </a:r>
          </a:p>
          <a:p>
            <a:pPr lvl="1"/>
            <a:r>
              <a:rPr lang="en-US" dirty="0"/>
              <a:t>{operations in a state}</a:t>
            </a:r>
          </a:p>
          <a:p>
            <a:r>
              <a:rPr lang="en-US" dirty="0"/>
              <a:t>The door example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the door can be locked?</a:t>
            </a:r>
          </a:p>
          <a:p>
            <a:r>
              <a:rPr lang="en-US" dirty="0"/>
              <a:t>Can you recreate the FSM described in the class?</a:t>
            </a:r>
          </a:p>
        </p:txBody>
      </p:sp>
    </p:spTree>
    <p:extLst>
      <p:ext uri="{BB962C8B-B14F-4D97-AF65-F5344CB8AC3E}">
        <p14:creationId xmlns:p14="http://schemas.microsoft.com/office/powerpoint/2010/main" val="395850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E5F56-16DB-4CD9-B107-21FDA300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4093310" cy="1049235"/>
          </a:xfrm>
        </p:spPr>
        <p:txBody>
          <a:bodyPr>
            <a:normAutofit/>
          </a:bodyPr>
          <a:lstStyle/>
          <a:p>
            <a:r>
              <a:rPr lang="en-US" sz="2700"/>
              <a:t>Finite state machine and combinational circuit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F71659-75CE-427A-9622-4383E321F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961982"/>
            <a:ext cx="9521596" cy="309149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the door is locked and requires guard action?</a:t>
            </a:r>
          </a:p>
        </p:txBody>
      </p:sp>
      <p:pic>
        <p:nvPicPr>
          <p:cNvPr id="4" name="Content Placeholder 3" descr="A close up of a mans face&#10;&#10;Description automatically generated">
            <a:extLst>
              <a:ext uri="{FF2B5EF4-FFF2-40B4-BE49-F238E27FC236}">
                <a16:creationId xmlns:a16="http://schemas.microsoft.com/office/drawing/2014/main" id="{C15B2B18-C2F6-40C8-9307-B0A57634B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013" y="1448271"/>
            <a:ext cx="4960442" cy="12773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7892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Palatino Linotype</vt:lpstr>
      <vt:lpstr>Gallery</vt:lpstr>
      <vt:lpstr>A brief tutorial on combinational logic and finite state machine</vt:lpstr>
      <vt:lpstr>Combinational elements</vt:lpstr>
      <vt:lpstr>Combinational circuit</vt:lpstr>
      <vt:lpstr>Finite state machine</vt:lpstr>
      <vt:lpstr>Finite state machine and combinational 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tutorial on combinational logic and finite state machine</dc:title>
  <dc:creator>Francis Leung</dc:creator>
  <cp:lastModifiedBy>Francis Leung</cp:lastModifiedBy>
  <cp:revision>1</cp:revision>
  <dcterms:created xsi:type="dcterms:W3CDTF">2019-11-12T21:27:21Z</dcterms:created>
  <dcterms:modified xsi:type="dcterms:W3CDTF">2019-11-15T00:57:34Z</dcterms:modified>
</cp:coreProperties>
</file>