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72" r:id="rId3"/>
    <p:sldId id="308" r:id="rId4"/>
    <p:sldId id="310" r:id="rId5"/>
    <p:sldId id="311" r:id="rId6"/>
    <p:sldId id="309" r:id="rId7"/>
    <p:sldId id="312" r:id="rId8"/>
    <p:sldId id="313" r:id="rId9"/>
    <p:sldId id="314" r:id="rId10"/>
    <p:sldId id="315" r:id="rId11"/>
    <p:sldId id="370" r:id="rId12"/>
    <p:sldId id="316" r:id="rId13"/>
    <p:sldId id="357" r:id="rId14"/>
    <p:sldId id="3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0D05-6FAD-46C4-983A-BFEB87FF8F13}" v="149" dt="2019-10-02T01:07:2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26120D05-6FAD-46C4-983A-BFEB87FF8F13}"/>
    <pc:docChg chg="custSel addSld modSld sldOrd">
      <pc:chgData name="Francis Leung" userId="a21597cc3ce00b8f" providerId="LiveId" clId="{26120D05-6FAD-46C4-983A-BFEB87FF8F13}" dt="2019-10-02T01:07:26.525" v="1049" actId="20577"/>
      <pc:docMkLst>
        <pc:docMk/>
      </pc:docMkLst>
      <pc:sldChg chg="delSp">
        <pc:chgData name="Francis Leung" userId="a21597cc3ce00b8f" providerId="LiveId" clId="{26120D05-6FAD-46C4-983A-BFEB87FF8F13}" dt="2019-09-10T22:01:25.288" v="1"/>
        <pc:sldMkLst>
          <pc:docMk/>
          <pc:sldMk cId="0" sldId="308"/>
        </pc:sldMkLst>
        <pc:spChg chg="del">
          <ac:chgData name="Francis Leung" userId="a21597cc3ce00b8f" providerId="LiveId" clId="{26120D05-6FAD-46C4-983A-BFEB87FF8F13}" dt="2019-09-10T22:01:25.288" v="1"/>
          <ac:spMkLst>
            <pc:docMk/>
            <pc:sldMk cId="0" sldId="308"/>
            <ac:spMk id="52226" creationId="{E3E32727-2A46-40A0-8832-A7B8220A3D58}"/>
          </ac:spMkLst>
        </pc:spChg>
        <pc:spChg chg="del">
          <ac:chgData name="Francis Leung" userId="a21597cc3ce00b8f" providerId="LiveId" clId="{26120D05-6FAD-46C4-983A-BFEB87FF8F13}" dt="2019-09-10T22:01:20.537" v="0"/>
          <ac:spMkLst>
            <pc:docMk/>
            <pc:sldMk cId="0" sldId="308"/>
            <ac:spMk id="52229" creationId="{707734C6-84E2-4D3F-B60A-F896169A53F9}"/>
          </ac:spMkLst>
        </pc:spChg>
      </pc:sldChg>
      <pc:sldChg chg="delSp modSp ord">
        <pc:chgData name="Francis Leung" userId="a21597cc3ce00b8f" providerId="LiveId" clId="{26120D05-6FAD-46C4-983A-BFEB87FF8F13}" dt="2019-10-02T00:50:54.347" v="1004" actId="5793"/>
        <pc:sldMkLst>
          <pc:docMk/>
          <pc:sldMk cId="0" sldId="309"/>
        </pc:sldMkLst>
        <pc:spChg chg="del">
          <ac:chgData name="Francis Leung" userId="a21597cc3ce00b8f" providerId="LiveId" clId="{26120D05-6FAD-46C4-983A-BFEB87FF8F13}" dt="2019-09-10T22:01:41.119" v="2"/>
          <ac:spMkLst>
            <pc:docMk/>
            <pc:sldMk cId="0" sldId="309"/>
            <ac:spMk id="53250" creationId="{F1D29178-8972-4B0F-B298-21890365C29F}"/>
          </ac:spMkLst>
        </pc:spChg>
        <pc:spChg chg="mod">
          <ac:chgData name="Francis Leung" userId="a21597cc3ce00b8f" providerId="LiveId" clId="{26120D05-6FAD-46C4-983A-BFEB87FF8F13}" dt="2019-10-02T00:50:54.347" v="1004" actId="5793"/>
          <ac:spMkLst>
            <pc:docMk/>
            <pc:sldMk cId="0" sldId="309"/>
            <ac:spMk id="53252" creationId="{8BC55DC0-AB5C-4328-91C1-16C826149C7A}"/>
          </ac:spMkLst>
        </pc:spChg>
      </pc:sldChg>
      <pc:sldChg chg="delSp modSp">
        <pc:chgData name="Francis Leung" userId="a21597cc3ce00b8f" providerId="LiveId" clId="{26120D05-6FAD-46C4-983A-BFEB87FF8F13}" dt="2019-10-02T00:43:34.677" v="973" actId="20577"/>
        <pc:sldMkLst>
          <pc:docMk/>
          <pc:sldMk cId="0" sldId="310"/>
        </pc:sldMkLst>
        <pc:spChg chg="del">
          <ac:chgData name="Francis Leung" userId="a21597cc3ce00b8f" providerId="LiveId" clId="{26120D05-6FAD-46C4-983A-BFEB87FF8F13}" dt="2019-09-10T22:02:00.174" v="3"/>
          <ac:spMkLst>
            <pc:docMk/>
            <pc:sldMk cId="0" sldId="310"/>
            <ac:spMk id="54274" creationId="{EFACBFE8-A545-480D-AB5B-A88E74096D58}"/>
          </ac:spMkLst>
        </pc:spChg>
        <pc:spChg chg="mod">
          <ac:chgData name="Francis Leung" userId="a21597cc3ce00b8f" providerId="LiveId" clId="{26120D05-6FAD-46C4-983A-BFEB87FF8F13}" dt="2019-10-02T00:43:34.677" v="973" actId="20577"/>
          <ac:spMkLst>
            <pc:docMk/>
            <pc:sldMk cId="0" sldId="310"/>
            <ac:spMk id="54276" creationId="{4DB64C98-C5F3-45B2-930E-3ED0B319F49B}"/>
          </ac:spMkLst>
        </pc:spChg>
      </pc:sldChg>
      <pc:sldChg chg="addSp delSp modSp">
        <pc:chgData name="Francis Leung" userId="a21597cc3ce00b8f" providerId="LiveId" clId="{26120D05-6FAD-46C4-983A-BFEB87FF8F13}" dt="2019-10-02T00:27:09.692" v="955" actId="20577"/>
        <pc:sldMkLst>
          <pc:docMk/>
          <pc:sldMk cId="0" sldId="311"/>
        </pc:sldMkLst>
        <pc:spChg chg="add mod">
          <ac:chgData name="Francis Leung" userId="a21597cc3ce00b8f" providerId="LiveId" clId="{26120D05-6FAD-46C4-983A-BFEB87FF8F13}" dt="2019-09-15T21:58:32.426" v="221" actId="1076"/>
          <ac:spMkLst>
            <pc:docMk/>
            <pc:sldMk cId="0" sldId="311"/>
            <ac:spMk id="2" creationId="{8B431178-144F-4567-A3B0-F64A4A09D75D}"/>
          </ac:spMkLst>
        </pc:spChg>
        <pc:spChg chg="del">
          <ac:chgData name="Francis Leung" userId="a21597cc3ce00b8f" providerId="LiveId" clId="{26120D05-6FAD-46C4-983A-BFEB87FF8F13}" dt="2019-09-10T22:02:11.160" v="4"/>
          <ac:spMkLst>
            <pc:docMk/>
            <pc:sldMk cId="0" sldId="311"/>
            <ac:spMk id="55298" creationId="{EB14132C-7261-44B9-B709-083D0B84B936}"/>
          </ac:spMkLst>
        </pc:spChg>
        <pc:spChg chg="del mod">
          <ac:chgData name="Francis Leung" userId="a21597cc3ce00b8f" providerId="LiveId" clId="{26120D05-6FAD-46C4-983A-BFEB87FF8F13}" dt="2019-09-15T21:34:38.191" v="111"/>
          <ac:spMkLst>
            <pc:docMk/>
            <pc:sldMk cId="0" sldId="311"/>
            <ac:spMk id="55299" creationId="{D84B311E-71F4-4F89-B761-6DB59F2BC3BB}"/>
          </ac:spMkLst>
        </pc:spChg>
        <pc:spChg chg="mod">
          <ac:chgData name="Francis Leung" userId="a21597cc3ce00b8f" providerId="LiveId" clId="{26120D05-6FAD-46C4-983A-BFEB87FF8F13}" dt="2019-09-15T16:48:46.928" v="31" actId="1076"/>
          <ac:spMkLst>
            <pc:docMk/>
            <pc:sldMk cId="0" sldId="311"/>
            <ac:spMk id="55300" creationId="{8AD5680A-A900-4378-BAFB-5A0ADB0DFF83}"/>
          </ac:spMkLst>
        </pc:spChg>
        <pc:spChg chg="del mod">
          <ac:chgData name="Francis Leung" userId="a21597cc3ce00b8f" providerId="LiveId" clId="{26120D05-6FAD-46C4-983A-BFEB87FF8F13}" dt="2019-09-15T21:34:41.042" v="112"/>
          <ac:spMkLst>
            <pc:docMk/>
            <pc:sldMk cId="0" sldId="311"/>
            <ac:spMk id="55301" creationId="{CCAFF6D0-1D3C-4792-9FC1-4A406F428929}"/>
          </ac:spMkLst>
        </pc:spChg>
        <pc:spChg chg="mod">
          <ac:chgData name="Francis Leung" userId="a21597cc3ce00b8f" providerId="LiveId" clId="{26120D05-6FAD-46C4-983A-BFEB87FF8F13}" dt="2019-09-15T21:26:27.942" v="85" actId="14100"/>
          <ac:spMkLst>
            <pc:docMk/>
            <pc:sldMk cId="0" sldId="311"/>
            <ac:spMk id="55302" creationId="{269A543F-2576-40F8-8552-4AB923369EAD}"/>
          </ac:spMkLst>
        </pc:spChg>
        <pc:spChg chg="mod">
          <ac:chgData name="Francis Leung" userId="a21597cc3ce00b8f" providerId="LiveId" clId="{26120D05-6FAD-46C4-983A-BFEB87FF8F13}" dt="2019-09-15T21:27:56.876" v="106" actId="1076"/>
          <ac:spMkLst>
            <pc:docMk/>
            <pc:sldMk cId="0" sldId="311"/>
            <ac:spMk id="55303" creationId="{16E7586E-8530-4958-90D8-537818B25F8C}"/>
          </ac:spMkLst>
        </pc:spChg>
        <pc:spChg chg="del mod">
          <ac:chgData name="Francis Leung" userId="a21597cc3ce00b8f" providerId="LiveId" clId="{26120D05-6FAD-46C4-983A-BFEB87FF8F13}" dt="2019-09-15T21:34:35.471" v="110"/>
          <ac:spMkLst>
            <pc:docMk/>
            <pc:sldMk cId="0" sldId="311"/>
            <ac:spMk id="55304" creationId="{D46EB958-C1D0-428B-8000-C78E52B55C18}"/>
          </ac:spMkLst>
        </pc:spChg>
        <pc:spChg chg="mod">
          <ac:chgData name="Francis Leung" userId="a21597cc3ce00b8f" providerId="LiveId" clId="{26120D05-6FAD-46C4-983A-BFEB87FF8F13}" dt="2019-09-15T21:34:30.230" v="109" actId="14100"/>
          <ac:spMkLst>
            <pc:docMk/>
            <pc:sldMk cId="0" sldId="311"/>
            <ac:spMk id="55305" creationId="{4DEB557E-7F9C-4853-80F8-327C83A4C590}"/>
          </ac:spMkLst>
        </pc:spChg>
        <pc:spChg chg="del mod">
          <ac:chgData name="Francis Leung" userId="a21597cc3ce00b8f" providerId="LiveId" clId="{26120D05-6FAD-46C4-983A-BFEB87FF8F13}" dt="2019-09-15T21:34:45.670" v="113"/>
          <ac:spMkLst>
            <pc:docMk/>
            <pc:sldMk cId="0" sldId="311"/>
            <ac:spMk id="55306" creationId="{7A41A5E0-C588-40CA-8050-56D0135BBF13}"/>
          </ac:spMkLst>
        </pc:spChg>
        <pc:spChg chg="del mod">
          <ac:chgData name="Francis Leung" userId="a21597cc3ce00b8f" providerId="LiveId" clId="{26120D05-6FAD-46C4-983A-BFEB87FF8F13}" dt="2019-09-15T21:34:50.380" v="114"/>
          <ac:spMkLst>
            <pc:docMk/>
            <pc:sldMk cId="0" sldId="311"/>
            <ac:spMk id="55307" creationId="{3E3C197A-954F-4D6E-91CF-9E9BF4BA26FB}"/>
          </ac:spMkLst>
        </pc:spChg>
        <pc:spChg chg="mod">
          <ac:chgData name="Francis Leung" userId="a21597cc3ce00b8f" providerId="LiveId" clId="{26120D05-6FAD-46C4-983A-BFEB87FF8F13}" dt="2019-10-02T00:27:09.692" v="955" actId="20577"/>
          <ac:spMkLst>
            <pc:docMk/>
            <pc:sldMk cId="0" sldId="311"/>
            <ac:spMk id="55309" creationId="{030C97BC-F9E3-45B5-A6A2-71B3F331E6DB}"/>
          </ac:spMkLst>
        </pc:spChg>
      </pc:sldChg>
      <pc:sldChg chg="addSp delSp modSp modNotesTx">
        <pc:chgData name="Francis Leung" userId="a21597cc3ce00b8f" providerId="LiveId" clId="{26120D05-6FAD-46C4-983A-BFEB87FF8F13}" dt="2019-10-02T01:07:26.525" v="1049" actId="20577"/>
        <pc:sldMkLst>
          <pc:docMk/>
          <pc:sldMk cId="0" sldId="312"/>
        </pc:sldMkLst>
        <pc:spChg chg="add mod">
          <ac:chgData name="Francis Leung" userId="a21597cc3ce00b8f" providerId="LiveId" clId="{26120D05-6FAD-46C4-983A-BFEB87FF8F13}" dt="2019-10-02T01:06:40.814" v="1045" actId="1076"/>
          <ac:spMkLst>
            <pc:docMk/>
            <pc:sldMk cId="0" sldId="312"/>
            <ac:spMk id="2" creationId="{B81F2B69-4FB1-48E0-8EF3-EE10414C6E70}"/>
          </ac:spMkLst>
        </pc:spChg>
        <pc:spChg chg="add mod">
          <ac:chgData name="Francis Leung" userId="a21597cc3ce00b8f" providerId="LiveId" clId="{26120D05-6FAD-46C4-983A-BFEB87FF8F13}" dt="2019-10-02T01:05:58.818" v="1011" actId="1076"/>
          <ac:spMkLst>
            <pc:docMk/>
            <pc:sldMk cId="0" sldId="312"/>
            <ac:spMk id="10" creationId="{4ED41299-940E-4C24-AF5C-E01884CF4E01}"/>
          </ac:spMkLst>
        </pc:spChg>
        <pc:spChg chg="del">
          <ac:chgData name="Francis Leung" userId="a21597cc3ce00b8f" providerId="LiveId" clId="{26120D05-6FAD-46C4-983A-BFEB87FF8F13}" dt="2019-09-10T22:02:24.596" v="6"/>
          <ac:spMkLst>
            <pc:docMk/>
            <pc:sldMk cId="0" sldId="312"/>
            <ac:spMk id="56322" creationId="{85AC9739-25BB-4301-95DE-6EA7A655FB0B}"/>
          </ac:spMkLst>
        </pc:spChg>
        <pc:spChg chg="mod">
          <ac:chgData name="Francis Leung" userId="a21597cc3ce00b8f" providerId="LiveId" clId="{26120D05-6FAD-46C4-983A-BFEB87FF8F13}" dt="2019-10-02T01:04:31.735" v="1005" actId="1076"/>
          <ac:spMkLst>
            <pc:docMk/>
            <pc:sldMk cId="0" sldId="312"/>
            <ac:spMk id="56326" creationId="{2CCA1158-7AB6-4F59-8C43-EDCAC040407F}"/>
          </ac:spMkLst>
        </pc:spChg>
        <pc:spChg chg="mod">
          <ac:chgData name="Francis Leung" userId="a21597cc3ce00b8f" providerId="LiveId" clId="{26120D05-6FAD-46C4-983A-BFEB87FF8F13}" dt="2019-10-02T01:05:27.664" v="1009" actId="1076"/>
          <ac:spMkLst>
            <pc:docMk/>
            <pc:sldMk cId="0" sldId="312"/>
            <ac:spMk id="56327" creationId="{3F8CDB0F-731D-40DA-9F44-C137009B7FA5}"/>
          </ac:spMkLst>
        </pc:spChg>
        <pc:spChg chg="del">
          <ac:chgData name="Francis Leung" userId="a21597cc3ce00b8f" providerId="LiveId" clId="{26120D05-6FAD-46C4-983A-BFEB87FF8F13}" dt="2019-09-10T22:02:20.691" v="5"/>
          <ac:spMkLst>
            <pc:docMk/>
            <pc:sldMk cId="0" sldId="312"/>
            <ac:spMk id="56331" creationId="{583E759A-8AB2-4581-8668-3525ED26FAEF}"/>
          </ac:spMkLst>
        </pc:spChg>
      </pc:sldChg>
      <pc:sldChg chg="delSp modSp">
        <pc:chgData name="Francis Leung" userId="a21597cc3ce00b8f" providerId="LiveId" clId="{26120D05-6FAD-46C4-983A-BFEB87FF8F13}" dt="2019-09-15T23:02:52.101" v="252" actId="207"/>
        <pc:sldMkLst>
          <pc:docMk/>
          <pc:sldMk cId="0" sldId="313"/>
        </pc:sldMkLst>
        <pc:spChg chg="del">
          <ac:chgData name="Francis Leung" userId="a21597cc3ce00b8f" providerId="LiveId" clId="{26120D05-6FAD-46C4-983A-BFEB87FF8F13}" dt="2019-09-10T22:02:44.639" v="8"/>
          <ac:spMkLst>
            <pc:docMk/>
            <pc:sldMk cId="0" sldId="313"/>
            <ac:spMk id="57346" creationId="{A25BF7B2-6058-45DC-A74A-1CD74D65F8CF}"/>
          </ac:spMkLst>
        </pc:spChg>
        <pc:spChg chg="mod">
          <ac:chgData name="Francis Leung" userId="a21597cc3ce00b8f" providerId="LiveId" clId="{26120D05-6FAD-46C4-983A-BFEB87FF8F13}" dt="2019-09-10T22:02:52.647" v="9" actId="1076"/>
          <ac:spMkLst>
            <pc:docMk/>
            <pc:sldMk cId="0" sldId="313"/>
            <ac:spMk id="57348" creationId="{74DCE735-43B0-4F13-A39F-43F0CECBF817}"/>
          </ac:spMkLst>
        </pc:spChg>
        <pc:spChg chg="mod">
          <ac:chgData name="Francis Leung" userId="a21597cc3ce00b8f" providerId="LiveId" clId="{26120D05-6FAD-46C4-983A-BFEB87FF8F13}" dt="2019-09-15T22:41:57.799" v="250" actId="20577"/>
          <ac:spMkLst>
            <pc:docMk/>
            <pc:sldMk cId="0" sldId="313"/>
            <ac:spMk id="57350" creationId="{BED0701C-4129-4331-9755-E9C5A5E6477D}"/>
          </ac:spMkLst>
        </pc:spChg>
        <pc:spChg chg="mod">
          <ac:chgData name="Francis Leung" userId="a21597cc3ce00b8f" providerId="LiveId" clId="{26120D05-6FAD-46C4-983A-BFEB87FF8F13}" dt="2019-09-15T23:02:52.101" v="252" actId="207"/>
          <ac:spMkLst>
            <pc:docMk/>
            <pc:sldMk cId="0" sldId="313"/>
            <ac:spMk id="57358" creationId="{0B9BB703-A412-458E-8D8D-AC45848EA53E}"/>
          </ac:spMkLst>
        </pc:spChg>
      </pc:sldChg>
      <pc:sldChg chg="delSp modSp">
        <pc:chgData name="Francis Leung" userId="a21597cc3ce00b8f" providerId="LiveId" clId="{26120D05-6FAD-46C4-983A-BFEB87FF8F13}" dt="2019-09-15T22:44:37.571" v="251" actId="255"/>
        <pc:sldMkLst>
          <pc:docMk/>
          <pc:sldMk cId="0" sldId="314"/>
        </pc:sldMkLst>
        <pc:spChg chg="del">
          <ac:chgData name="Francis Leung" userId="a21597cc3ce00b8f" providerId="LiveId" clId="{26120D05-6FAD-46C4-983A-BFEB87FF8F13}" dt="2019-09-10T22:03:05.192" v="10"/>
          <ac:spMkLst>
            <pc:docMk/>
            <pc:sldMk cId="0" sldId="314"/>
            <ac:spMk id="58370" creationId="{F93D4807-1A98-41F3-B4EF-BE42D1D4B197}"/>
          </ac:spMkLst>
        </pc:spChg>
        <pc:spChg chg="mod">
          <ac:chgData name="Francis Leung" userId="a21597cc3ce00b8f" providerId="LiveId" clId="{26120D05-6FAD-46C4-983A-BFEB87FF8F13}" dt="2019-09-10T22:03:12.808" v="11" actId="1076"/>
          <ac:spMkLst>
            <pc:docMk/>
            <pc:sldMk cId="0" sldId="314"/>
            <ac:spMk id="58372" creationId="{285C5CEA-E3CD-4C30-BE38-2A68513D4F01}"/>
          </ac:spMkLst>
        </pc:spChg>
        <pc:spChg chg="mod">
          <ac:chgData name="Francis Leung" userId="a21597cc3ce00b8f" providerId="LiveId" clId="{26120D05-6FAD-46C4-983A-BFEB87FF8F13}" dt="2019-09-15T22:44:37.571" v="251" actId="255"/>
          <ac:spMkLst>
            <pc:docMk/>
            <pc:sldMk cId="0" sldId="314"/>
            <ac:spMk id="58374" creationId="{513FA3F5-1D4C-4C6B-9A2A-647D532A4752}"/>
          </ac:spMkLst>
        </pc:spChg>
      </pc:sldChg>
      <pc:sldChg chg="addSp delSp modSp modNotesTx">
        <pc:chgData name="Francis Leung" userId="a21597cc3ce00b8f" providerId="LiveId" clId="{26120D05-6FAD-46C4-983A-BFEB87FF8F13}" dt="2019-09-30T18:18:59.369" v="931" actId="20577"/>
        <pc:sldMkLst>
          <pc:docMk/>
          <pc:sldMk cId="0" sldId="315"/>
        </pc:sldMkLst>
        <pc:spChg chg="add mod">
          <ac:chgData name="Francis Leung" userId="a21597cc3ce00b8f" providerId="LiveId" clId="{26120D05-6FAD-46C4-983A-BFEB87FF8F13}" dt="2019-09-30T18:18:59.369" v="931" actId="20577"/>
          <ac:spMkLst>
            <pc:docMk/>
            <pc:sldMk cId="0" sldId="315"/>
            <ac:spMk id="2" creationId="{B6DCA1DD-8975-40A1-86F9-4B71DA817A4E}"/>
          </ac:spMkLst>
        </pc:spChg>
        <pc:spChg chg="add mod">
          <ac:chgData name="Francis Leung" userId="a21597cc3ce00b8f" providerId="LiveId" clId="{26120D05-6FAD-46C4-983A-BFEB87FF8F13}" dt="2019-09-29T00:11:47.127" v="584" actId="1076"/>
          <ac:spMkLst>
            <pc:docMk/>
            <pc:sldMk cId="0" sldId="315"/>
            <ac:spMk id="3" creationId="{FD542C3C-221D-4377-B292-EB1689DAE805}"/>
          </ac:spMkLst>
        </pc:spChg>
        <pc:spChg chg="del">
          <ac:chgData name="Francis Leung" userId="a21597cc3ce00b8f" providerId="LiveId" clId="{26120D05-6FAD-46C4-983A-BFEB87FF8F13}" dt="2019-09-10T22:03:24.185" v="12"/>
          <ac:spMkLst>
            <pc:docMk/>
            <pc:sldMk cId="0" sldId="315"/>
            <ac:spMk id="59394" creationId="{A754E3D9-B1F7-485C-A0E8-17D8683C78F5}"/>
          </ac:spMkLst>
        </pc:spChg>
        <pc:spChg chg="mod">
          <ac:chgData name="Francis Leung" userId="a21597cc3ce00b8f" providerId="LiveId" clId="{26120D05-6FAD-46C4-983A-BFEB87FF8F13}" dt="2019-09-10T22:03:53.675" v="14" actId="1076"/>
          <ac:spMkLst>
            <pc:docMk/>
            <pc:sldMk cId="0" sldId="315"/>
            <ac:spMk id="59395" creationId="{B570D3DC-082C-4765-A9AE-41E1591AA751}"/>
          </ac:spMkLst>
        </pc:spChg>
        <pc:spChg chg="mod">
          <ac:chgData name="Francis Leung" userId="a21597cc3ce00b8f" providerId="LiveId" clId="{26120D05-6FAD-46C4-983A-BFEB87FF8F13}" dt="2019-09-10T22:03:49.275" v="13" actId="1076"/>
          <ac:spMkLst>
            <pc:docMk/>
            <pc:sldMk cId="0" sldId="315"/>
            <ac:spMk id="59396" creationId="{F14ECDB5-6D0B-48CD-A90F-280997FF2217}"/>
          </ac:spMkLst>
        </pc:spChg>
      </pc:sldChg>
      <pc:sldChg chg="delSp modSp">
        <pc:chgData name="Francis Leung" userId="a21597cc3ce00b8f" providerId="LiveId" clId="{26120D05-6FAD-46C4-983A-BFEB87FF8F13}" dt="2019-09-10T22:04:17.918" v="17" actId="1076"/>
        <pc:sldMkLst>
          <pc:docMk/>
          <pc:sldMk cId="0" sldId="316"/>
        </pc:sldMkLst>
        <pc:spChg chg="del">
          <ac:chgData name="Francis Leung" userId="a21597cc3ce00b8f" providerId="LiveId" clId="{26120D05-6FAD-46C4-983A-BFEB87FF8F13}" dt="2019-09-10T22:04:12.220" v="16"/>
          <ac:spMkLst>
            <pc:docMk/>
            <pc:sldMk cId="0" sldId="316"/>
            <ac:spMk id="61442" creationId="{92D2358E-53A1-42A4-8C03-546F4FB02330}"/>
          </ac:spMkLst>
        </pc:spChg>
        <pc:spChg chg="mod">
          <ac:chgData name="Francis Leung" userId="a21597cc3ce00b8f" providerId="LiveId" clId="{26120D05-6FAD-46C4-983A-BFEB87FF8F13}" dt="2019-09-10T22:04:17.918" v="17" actId="1076"/>
          <ac:spMkLst>
            <pc:docMk/>
            <pc:sldMk cId="0" sldId="316"/>
            <ac:spMk id="61443" creationId="{0DF8BA28-6ED4-476B-B83E-761F0BC6C0B7}"/>
          </ac:spMkLst>
        </pc:spChg>
      </pc:sldChg>
      <pc:sldChg chg="delSp modNotesTx">
        <pc:chgData name="Francis Leung" userId="a21597cc3ce00b8f" providerId="LiveId" clId="{26120D05-6FAD-46C4-983A-BFEB87FF8F13}" dt="2019-09-29T16:58:39.538" v="737" actId="20577"/>
        <pc:sldMkLst>
          <pc:docMk/>
          <pc:sldMk cId="0" sldId="357"/>
        </pc:sldMkLst>
        <pc:spChg chg="del">
          <ac:chgData name="Francis Leung" userId="a21597cc3ce00b8f" providerId="LiveId" clId="{26120D05-6FAD-46C4-983A-BFEB87FF8F13}" dt="2019-09-10T22:04:30.253" v="18"/>
          <ac:spMkLst>
            <pc:docMk/>
            <pc:sldMk cId="0" sldId="357"/>
            <ac:spMk id="62466" creationId="{EEA71FFD-2F18-4A52-A1BA-67838DE886E4}"/>
          </ac:spMkLst>
        </pc:spChg>
        <pc:spChg chg="del">
          <ac:chgData name="Francis Leung" userId="a21597cc3ce00b8f" providerId="LiveId" clId="{26120D05-6FAD-46C4-983A-BFEB87FF8F13}" dt="2019-09-10T22:04:33.460" v="19"/>
          <ac:spMkLst>
            <pc:docMk/>
            <pc:sldMk cId="0" sldId="357"/>
            <ac:spMk id="62469" creationId="{67E50CF1-76DA-495B-B7DF-AB7C39BA764F}"/>
          </ac:spMkLst>
        </pc:spChg>
      </pc:sldChg>
      <pc:sldChg chg="delSp modSp">
        <pc:chgData name="Francis Leung" userId="a21597cc3ce00b8f" providerId="LiveId" clId="{26120D05-6FAD-46C4-983A-BFEB87FF8F13}" dt="2019-09-29T00:14:11.228" v="636" actId="20577"/>
        <pc:sldMkLst>
          <pc:docMk/>
          <pc:sldMk cId="0" sldId="370"/>
        </pc:sldMkLst>
        <pc:spChg chg="del">
          <ac:chgData name="Francis Leung" userId="a21597cc3ce00b8f" providerId="LiveId" clId="{26120D05-6FAD-46C4-983A-BFEB87FF8F13}" dt="2019-09-10T22:04:04.150" v="15"/>
          <ac:spMkLst>
            <pc:docMk/>
            <pc:sldMk cId="0" sldId="370"/>
            <ac:spMk id="60418" creationId="{C8EBB55F-8620-4932-804C-E640422E1B7B}"/>
          </ac:spMkLst>
        </pc:spChg>
        <pc:spChg chg="mod">
          <ac:chgData name="Francis Leung" userId="a21597cc3ce00b8f" providerId="LiveId" clId="{26120D05-6FAD-46C4-983A-BFEB87FF8F13}" dt="2019-09-29T00:14:11.228" v="636" actId="20577"/>
          <ac:spMkLst>
            <pc:docMk/>
            <pc:sldMk cId="0" sldId="370"/>
            <ac:spMk id="60420" creationId="{445553B7-3781-40D9-B6CF-DE7CE07047A2}"/>
          </ac:spMkLst>
        </pc:spChg>
      </pc:sldChg>
      <pc:sldChg chg="delSp modNotesTx">
        <pc:chgData name="Francis Leung" userId="a21597cc3ce00b8f" providerId="LiveId" clId="{26120D05-6FAD-46C4-983A-BFEB87FF8F13}" dt="2019-09-15T23:34:40.063" v="444" actId="20577"/>
        <pc:sldMkLst>
          <pc:docMk/>
          <pc:sldMk cId="0" sldId="371"/>
        </pc:sldMkLst>
        <pc:spChg chg="del">
          <ac:chgData name="Francis Leung" userId="a21597cc3ce00b8f" providerId="LiveId" clId="{26120D05-6FAD-46C4-983A-BFEB87FF8F13}" dt="2019-09-10T22:04:42.925" v="20"/>
          <ac:spMkLst>
            <pc:docMk/>
            <pc:sldMk cId="0" sldId="371"/>
            <ac:spMk id="63490" creationId="{4D9518C2-FB7A-4B59-9A46-0ED83FAB918A}"/>
          </ac:spMkLst>
        </pc:spChg>
      </pc:sldChg>
      <pc:sldChg chg="modSp add">
        <pc:chgData name="Francis Leung" userId="a21597cc3ce00b8f" providerId="LiveId" clId="{26120D05-6FAD-46C4-983A-BFEB87FF8F13}" dt="2019-09-30T17:59:22.279" v="834" actId="20577"/>
        <pc:sldMkLst>
          <pc:docMk/>
          <pc:sldMk cId="1774746003" sldId="372"/>
        </pc:sldMkLst>
        <pc:spChg chg="mod">
          <ac:chgData name="Francis Leung" userId="a21597cc3ce00b8f" providerId="LiveId" clId="{26120D05-6FAD-46C4-983A-BFEB87FF8F13}" dt="2019-09-30T17:58:32.777" v="747" actId="20577"/>
          <ac:spMkLst>
            <pc:docMk/>
            <pc:sldMk cId="1774746003" sldId="372"/>
            <ac:spMk id="2" creationId="{07FE8DC9-53D9-4707-9260-4DB8BBEC892C}"/>
          </ac:spMkLst>
        </pc:spChg>
        <pc:spChg chg="mod">
          <ac:chgData name="Francis Leung" userId="a21597cc3ce00b8f" providerId="LiveId" clId="{26120D05-6FAD-46C4-983A-BFEB87FF8F13}" dt="2019-09-30T17:59:22.279" v="834" actId="20577"/>
          <ac:spMkLst>
            <pc:docMk/>
            <pc:sldMk cId="1774746003" sldId="372"/>
            <ac:spMk id="3" creationId="{909F6A95-E844-4CE4-8E96-5F9B19C990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413D-0203-4F76-866D-DC07F15AA8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FE85-DE55-4077-AAD2-7D3D02EC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0FFE9E9-9D55-47B4-9AD6-37C7989A59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3D06EE7-5C64-4207-B33B-7B6A62D784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CA9C1B-323A-4E5B-B379-3471AB427E2B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6" name="Rectangle 6">
            <a:extLst>
              <a:ext uri="{FF2B5EF4-FFF2-40B4-BE49-F238E27FC236}">
                <a16:creationId xmlns:a16="http://schemas.microsoft.com/office/drawing/2014/main" id="{ADB39EB4-5EA6-4647-965E-0FCC95A2DE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6437" name="Rectangle 7">
            <a:extLst>
              <a:ext uri="{FF2B5EF4-FFF2-40B4-BE49-F238E27FC236}">
                <a16:creationId xmlns:a16="http://schemas.microsoft.com/office/drawing/2014/main" id="{D7CD7080-67F6-4590-8422-B9DEDD782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AD0C47-6647-4759-AA11-355D85F039F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>
            <a:extLst>
              <a:ext uri="{FF2B5EF4-FFF2-40B4-BE49-F238E27FC236}">
                <a16:creationId xmlns:a16="http://schemas.microsoft.com/office/drawing/2014/main" id="{1F6D4659-D069-4FD7-8351-A761BCE051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>
            <a:extLst>
              <a:ext uri="{FF2B5EF4-FFF2-40B4-BE49-F238E27FC236}">
                <a16:creationId xmlns:a16="http://schemas.microsoft.com/office/drawing/2014/main" id="{CCA4E423-49D1-4013-975A-58EE92830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49A616E-1D08-4538-851C-788C9764A2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1D0E9C5-F163-4C89-91B6-0B6D623A12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3EDBD6-59DD-4B7B-98C0-900E6AE78E0C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0101C47B-489D-41F4-80B9-DBAC876E4A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F9AEBA16-F6CA-4830-B1EC-B7BE3116F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15FF90-E2AF-4B78-BC48-60FE8413642D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D1CD1D44-EF81-40AA-8AF8-E7B04D97C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500C4538-FC8D-4AD0-822C-C729478FD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EA82F83-6336-4BAA-98C6-973E8F88DE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E909030-D83E-418B-A022-254C20E969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D6570-3AD5-4716-9ACD-4E001FAAFEB4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6" name="Rectangle 6">
            <a:extLst>
              <a:ext uri="{FF2B5EF4-FFF2-40B4-BE49-F238E27FC236}">
                <a16:creationId xmlns:a16="http://schemas.microsoft.com/office/drawing/2014/main" id="{918B3EDE-0BA7-45F3-92A3-CCB68ED474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6677" name="Rectangle 7">
            <a:extLst>
              <a:ext uri="{FF2B5EF4-FFF2-40B4-BE49-F238E27FC236}">
                <a16:creationId xmlns:a16="http://schemas.microsoft.com/office/drawing/2014/main" id="{3F771B6A-3B9C-48F9-801A-C0D87B30C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2046B-D7A9-4207-A684-E7651AB62A1B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>
            <a:extLst>
              <a:ext uri="{FF2B5EF4-FFF2-40B4-BE49-F238E27FC236}">
                <a16:creationId xmlns:a16="http://schemas.microsoft.com/office/drawing/2014/main" id="{AEB7881F-5E4F-45E3-9FB0-A715D1FAC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>
            <a:extLst>
              <a:ext uri="{FF2B5EF4-FFF2-40B4-BE49-F238E27FC236}">
                <a16:creationId xmlns:a16="http://schemas.microsoft.com/office/drawing/2014/main" id="{44B051DE-FB67-4E99-82C0-71729A856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Lock(s);		{while (lock == 1) //spin; lock = 1;}</a:t>
            </a:r>
          </a:p>
          <a:p>
            <a:r>
              <a:rPr lang="en-AU" altLang="en-US"/>
              <a:t>Do something();	</a:t>
            </a:r>
          </a:p>
          <a:p>
            <a:r>
              <a:rPr lang="en-AU" altLang="en-US"/>
              <a:t>Unlock(s)		{lock = 0;}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AEB2DD4B-A59C-48D2-B216-0E4E31FFBC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07BBEC5-EA07-424C-BE22-59037B4AB0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9947AE-56F8-478A-9921-52DB2EB754A0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589C1985-2ED0-4E64-A545-3548D8D6B0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ED3AF686-00D2-4F8E-9FCF-C07B77F00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56DB2-75B7-4A4A-B13E-8FA6119118A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817C862A-D22C-4F26-837C-E04341349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D1A45ABD-2FC5-4047-BC65-1D9218BC3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Lock exchange: If (lock == 0) {lock = 1; enter} else wait();</a:t>
            </a:r>
          </a:p>
          <a:p>
            <a:r>
              <a:rPr lang="en-AU" altLang="en-US"/>
              <a:t>Two requirements: (1) The exchange is atomic; (2) the operations are ordered by hardware.</a:t>
            </a:r>
          </a:p>
          <a:p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8C7464F-40C8-4E66-8E9C-21CBADF21C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89A7BED-678E-46C8-876D-DF18EDF74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6BA7C-0D5D-4A5F-B0D6-6BC6D75D9537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4" name="Rectangle 6">
            <a:extLst>
              <a:ext uri="{FF2B5EF4-FFF2-40B4-BE49-F238E27FC236}">
                <a16:creationId xmlns:a16="http://schemas.microsoft.com/office/drawing/2014/main" id="{DA82F537-156A-4933-88CE-59AF37A84F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8485" name="Rectangle 7">
            <a:extLst>
              <a:ext uri="{FF2B5EF4-FFF2-40B4-BE49-F238E27FC236}">
                <a16:creationId xmlns:a16="http://schemas.microsoft.com/office/drawing/2014/main" id="{0A74C793-CA26-49A3-805B-6FEF3E4AB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782F81-D69A-4507-985E-DCEF89F897E4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>
            <a:extLst>
              <a:ext uri="{FF2B5EF4-FFF2-40B4-BE49-F238E27FC236}">
                <a16:creationId xmlns:a16="http://schemas.microsoft.com/office/drawing/2014/main" id="{2931E784-04ED-4251-B525-C46AB3564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>
            <a:extLst>
              <a:ext uri="{FF2B5EF4-FFF2-40B4-BE49-F238E27FC236}">
                <a16:creationId xmlns:a16="http://schemas.microsoft.com/office/drawing/2014/main" id="{91A33C67-0EE3-439C-8058-0960CAB79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9C326604-4A0E-4547-AF26-E6AAAF8173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11AD881-FD42-4C06-971A-92129034BE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8C9D32-C5B6-4D52-860C-9A7879FC459D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80C88FC3-3640-442E-97DE-C9949D2343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EA6564F0-8952-4197-AFC7-19C2F4146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4709A1-5932-42A5-9234-CA5DF2AF7F98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B8301787-E3FC-465F-B4FD-423202019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1DD032F8-6CB5-4BEF-98AC-BE7C6164E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5F87E43-33B2-4772-9D20-9C07733A7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AEF715B-326A-4052-A409-0F4A1035CC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805AA-FF4B-49A1-904F-81D1310633F0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1B8734E0-1C31-4916-AE37-63F621FFFE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26F5429C-CE46-44A6-A347-15EC176A9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F8141-5FDC-433D-8BDB-A89163BCD5B7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30DF3010-39C8-471B-BF96-684E0D3A2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9839E985-ABD9-456F-BBF2-8554D3ECC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9C5B2F1-C944-4CC1-AD8C-84770C128F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5EDCDA8-949B-43F5-8AD2-A14CE40FEF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BA688-E025-4BE6-A8BD-5478CB3D5BFE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>
            <a:extLst>
              <a:ext uri="{FF2B5EF4-FFF2-40B4-BE49-F238E27FC236}">
                <a16:creationId xmlns:a16="http://schemas.microsoft.com/office/drawing/2014/main" id="{68EDB71B-8973-4957-8779-A55EF9BE1C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0533" name="Rectangle 7">
            <a:extLst>
              <a:ext uri="{FF2B5EF4-FFF2-40B4-BE49-F238E27FC236}">
                <a16:creationId xmlns:a16="http://schemas.microsoft.com/office/drawing/2014/main" id="{ACC406A0-8554-4817-B59C-08E5F42DE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4FC550-7728-46E4-A755-CD5950CBF9CE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>
            <a:extLst>
              <a:ext uri="{FF2B5EF4-FFF2-40B4-BE49-F238E27FC236}">
                <a16:creationId xmlns:a16="http://schemas.microsoft.com/office/drawing/2014/main" id="{748D0DDC-EE59-4FD2-926C-0F2943D8D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>
            <a:extLst>
              <a:ext uri="{FF2B5EF4-FFF2-40B4-BE49-F238E27FC236}">
                <a16:creationId xmlns:a16="http://schemas.microsoft.com/office/drawing/2014/main" id="{8A09682E-EEE7-49E8-A06D-0D23F6989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err="1"/>
              <a:t>lhi</a:t>
            </a:r>
            <a:r>
              <a:rPr lang="en-AU" altLang="en-US"/>
              <a:t> $s0 constant  // load upper half of $s0</a:t>
            </a:r>
          </a:p>
          <a:p>
            <a:r>
              <a:rPr lang="en-AU" altLang="en-US" err="1"/>
              <a:t>ori</a:t>
            </a:r>
            <a:r>
              <a:rPr lang="en-AU" altLang="en-US"/>
              <a:t>  $s0, $s0 constant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5B03EEE-A908-46F2-B109-F26F684E89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CD90432-FD98-41C0-9E6B-A7702F76A2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857C2B-8B10-4426-8E40-36D0F61D83C8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970F1FB7-EFC5-4B60-B42E-6FC5AD9C7A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C7DBF9AE-1DB3-4944-A4E0-97FBE19CA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DBAED9-D2A9-48F8-B7D0-1ACE16F189E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96DA7CE4-B85F-40D8-8ED3-D17638D8A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85C66F6F-F5BE-458F-8B91-BA83AF14C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2D6E1A03-CA8F-45E4-8980-603C2AD41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AA7E062E-6EA5-48E1-8BCA-5A920341D1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D81A2F-9981-4907-8E40-00468E4E2AE5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0" name="Rectangle 6">
            <a:extLst>
              <a:ext uri="{FF2B5EF4-FFF2-40B4-BE49-F238E27FC236}">
                <a16:creationId xmlns:a16="http://schemas.microsoft.com/office/drawing/2014/main" id="{25364AEC-F5DB-41B8-8498-1B45758DF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2581" name="Rectangle 7">
            <a:extLst>
              <a:ext uri="{FF2B5EF4-FFF2-40B4-BE49-F238E27FC236}">
                <a16:creationId xmlns:a16="http://schemas.microsoft.com/office/drawing/2014/main" id="{BFB50B42-83E3-49F2-950D-2124EB629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B1BF75-ECBA-415A-B52E-6C9AD2F0129C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>
            <a:extLst>
              <a:ext uri="{FF2B5EF4-FFF2-40B4-BE49-F238E27FC236}">
                <a16:creationId xmlns:a16="http://schemas.microsoft.com/office/drawing/2014/main" id="{FF0C6CCF-E9F4-4D21-86D1-600985C46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>
            <a:extLst>
              <a:ext uri="{FF2B5EF4-FFF2-40B4-BE49-F238E27FC236}">
                <a16:creationId xmlns:a16="http://schemas.microsoft.com/office/drawing/2014/main" id="{C15F8B3C-D984-41FB-B092-993D43C3C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CBF8863-3FB4-4B28-B70D-323996F13C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CADAB1C-9DE4-4BDA-AC54-801F8070BF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3E33A-AE93-4A46-A04D-48F5A5A6C8A8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D13F9D21-4B79-4D69-B21B-FC1E53CB5B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A07AF5FE-BB76-492F-92A9-0171E619A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8BCFAC-E0DC-47E5-8E38-564FDA64648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C7268605-B853-47CA-9211-89CEC15D0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7C685A38-44CE-4D70-B466-C5F6B97C4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The program is: while (save[</a:t>
            </a:r>
            <a:r>
              <a:rPr lang="en-AU" altLang="en-US" err="1"/>
              <a:t>i</a:t>
            </a:r>
            <a:r>
              <a:rPr lang="en-AU" altLang="en-US"/>
              <a:t>] == k) </a:t>
            </a:r>
            <a:r>
              <a:rPr lang="en-AU" altLang="en-US" err="1"/>
              <a:t>i</a:t>
            </a:r>
            <a:r>
              <a:rPr lang="en-AU" altLang="en-US"/>
              <a:t> += 1;  </a:t>
            </a:r>
            <a:r>
              <a:rPr lang="en-AU" altLang="en-US" err="1"/>
              <a:t>i</a:t>
            </a:r>
            <a:r>
              <a:rPr lang="en-AU" altLang="en-US"/>
              <a:t> is in $s3, k in $s5 and save is in $s6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7C36A9FC-C3E2-41C1-81F0-94DA1ED62F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723CDB2-E3C9-4ACB-AA7E-1293AE7B38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5C55B-9532-43E8-A119-F1AE90D0B470}" type="datetime3">
              <a:rPr lang="en-US" altLang="en-US" smtClean="0">
                <a:latin typeface="Times New Roman" panose="02020603050405020304" pitchFamily="18" charset="0"/>
              </a:rPr>
              <a:pPr/>
              <a:t>1 October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8" name="Rectangle 6">
            <a:extLst>
              <a:ext uri="{FF2B5EF4-FFF2-40B4-BE49-F238E27FC236}">
                <a16:creationId xmlns:a16="http://schemas.microsoft.com/office/drawing/2014/main" id="{1400844A-CBD3-4206-B3A8-046B4C31DC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4629" name="Rectangle 7">
            <a:extLst>
              <a:ext uri="{FF2B5EF4-FFF2-40B4-BE49-F238E27FC236}">
                <a16:creationId xmlns:a16="http://schemas.microsoft.com/office/drawing/2014/main" id="{38CD04CD-077D-43BD-B4DA-8ADEC2F1A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81A5D-03F3-4FF4-961D-3EFC06B4A76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>
            <a:extLst>
              <a:ext uri="{FF2B5EF4-FFF2-40B4-BE49-F238E27FC236}">
                <a16:creationId xmlns:a16="http://schemas.microsoft.com/office/drawing/2014/main" id="{B455CB6D-E4F4-4F4E-93CA-6784B2B10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>
            <a:extLst>
              <a:ext uri="{FF2B5EF4-FFF2-40B4-BE49-F238E27FC236}">
                <a16:creationId xmlns:a16="http://schemas.microsoft.com/office/drawing/2014/main" id="{452AD298-700D-4343-AEEC-9A8F0FFC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CB38-3C7B-482D-89CE-D95DB8CB3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 Processing, Addressing and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1045-2AF8-4B99-9C01-E28D8632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2.9, 2.10, 2.11</a:t>
            </a:r>
          </a:p>
        </p:txBody>
      </p:sp>
    </p:spTree>
    <p:extLst>
      <p:ext uri="{BB962C8B-B14F-4D97-AF65-F5344CB8AC3E}">
        <p14:creationId xmlns:p14="http://schemas.microsoft.com/office/powerpoint/2010/main" val="342033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B570D3DC-082C-4765-A9AE-41E1591AA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2988" y="613612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/>
              <a:t>Target Addressing Example</a:t>
            </a:r>
            <a:endParaRPr lang="en-AU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14ECDB5-6D0B-48CD-A90F-280997FF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8700" y="1879377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Loop code from earlier example</a:t>
            </a:r>
          </a:p>
          <a:p>
            <a:pPr lvl="1" eaLnBrk="1" hangingPunct="1"/>
            <a:r>
              <a:rPr lang="en-US" altLang="en-US"/>
              <a:t>Assume Loop at location 80000</a:t>
            </a:r>
            <a:endParaRPr lang="en-AU" altLang="en-US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>
            <a:extLst>
              <a:ext uri="{FF2B5EF4-FFF2-40B4-BE49-F238E27FC236}">
                <a16:creationId xmlns:a16="http://schemas.microsoft.com/office/drawing/2014/main" id="{82035A2C-10AB-4E2B-9E42-FDF07BC19481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2708276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64" name="Line 71">
            <a:extLst>
              <a:ext uri="{FF2B5EF4-FFF2-40B4-BE49-F238E27FC236}">
                <a16:creationId xmlns:a16="http://schemas.microsoft.com/office/drawing/2014/main" id="{CC37282E-6340-407F-BD7E-A234F09BAA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7801" y="2997201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72">
            <a:extLst>
              <a:ext uri="{FF2B5EF4-FFF2-40B4-BE49-F238E27FC236}">
                <a16:creationId xmlns:a16="http://schemas.microsoft.com/office/drawing/2014/main" id="{A13876CB-3DEA-4B60-9828-E9A5A20AE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CA1DD-8975-40A1-86F9-4B71DA817A4E}"/>
              </a:ext>
            </a:extLst>
          </p:cNvPr>
          <p:cNvSpPr txBox="1"/>
          <p:nvPr/>
        </p:nvSpPr>
        <p:spPr>
          <a:xfrm>
            <a:off x="10579065" y="3826559"/>
            <a:ext cx="153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 words after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42C3C-221D-4377-B292-EB1689DAE805}"/>
              </a:ext>
            </a:extLst>
          </p:cNvPr>
          <p:cNvSpPr txBox="1"/>
          <p:nvPr/>
        </p:nvSpPr>
        <p:spPr>
          <a:xfrm>
            <a:off x="10534240" y="482866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20000 x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E2019C3-F0B5-4670-A026-54568D91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Branching Far Away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45553B7-3781-40D9-B6CF-DE7CE0704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19250" algn="l"/>
              </a:tabLst>
            </a:pPr>
            <a:r>
              <a:rPr lang="en-AU" altLang="en-US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altLang="en-US"/>
              <a:t>Example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>
                <a:latin typeface="Lucida Console" panose="020B0609040504020204" pitchFamily="49" charset="0"/>
              </a:rPr>
              <a:t>		</a:t>
            </a:r>
            <a:r>
              <a:rPr lang="en-AU" altLang="en-US" err="1">
                <a:latin typeface="Lucida Console" panose="020B0609040504020204" pitchFamily="49" charset="0"/>
              </a:rPr>
              <a:t>beq</a:t>
            </a:r>
            <a:r>
              <a:rPr lang="en-AU" altLang="en-US">
                <a:latin typeface="Lucida Console" panose="020B0609040504020204" pitchFamily="49" charset="0"/>
              </a:rPr>
              <a:t> $s0,$s1, L1	#L1 has only 16 bits here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>
                <a:cs typeface="Arial" panose="020B0604020202020204" pitchFamily="34" charset="0"/>
              </a:rPr>
              <a:t>				↓</a:t>
            </a:r>
          </a:p>
          <a:p>
            <a:pPr lvl="1">
              <a:buNone/>
              <a:tabLst>
                <a:tab pos="1619250" algn="l"/>
              </a:tabLst>
            </a:pPr>
            <a:r>
              <a:rPr lang="en-AU" altLang="en-US">
                <a:latin typeface="Lucida Console" panose="020B0609040504020204" pitchFamily="49" charset="0"/>
              </a:rPr>
              <a:t>		</a:t>
            </a:r>
            <a:r>
              <a:rPr lang="en-AU" altLang="en-US" err="1">
                <a:latin typeface="Lucida Console" panose="020B0609040504020204" pitchFamily="49" charset="0"/>
              </a:rPr>
              <a:t>bne</a:t>
            </a:r>
            <a:r>
              <a:rPr lang="en-AU" altLang="en-US">
                <a:latin typeface="Lucida Console" panose="020B0609040504020204" pitchFamily="49" charset="0"/>
              </a:rPr>
              <a:t> $s0,$s1, L2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	j L1			#L1 now has 26 bits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L2:	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0DF8BA28-6ED4-476B-B83E-761F0BC6C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915" y="14371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/>
              <a:t>Addressing Mode Summary</a:t>
            </a:r>
            <a:endParaRPr lang="en-AU" altLang="en-US"/>
          </a:p>
        </p:txBody>
      </p:sp>
      <p:pic>
        <p:nvPicPr>
          <p:cNvPr id="61444" name="Picture 6" descr="f02-18-P374493">
            <a:extLst>
              <a:ext uri="{FF2B5EF4-FFF2-40B4-BE49-F238E27FC236}">
                <a16:creationId xmlns:a16="http://schemas.microsoft.com/office/drawing/2014/main" id="{14A40905-90A4-4FBF-8BB9-16304DAB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26C8757D-04E0-416C-BC4A-34EA691B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6E71C0A-A658-4CF0-A723-B9A455BDB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AU" altLang="en-US" sz="2800"/>
              <a:t>Two processors sharing an area of memory</a:t>
            </a:r>
          </a:p>
          <a:p>
            <a:pPr lvl="1" eaLnBrk="1" hangingPunct="1"/>
            <a:r>
              <a:rPr lang="en-AU" altLang="en-US" sz="2400"/>
              <a:t>P1 writes, then P2 reads</a:t>
            </a:r>
          </a:p>
          <a:p>
            <a:pPr lvl="1" eaLnBrk="1" hangingPunct="1"/>
            <a:r>
              <a:rPr lang="en-AU" altLang="en-US" sz="2400"/>
              <a:t>Data race if P1 and P2 don’t synchronize</a:t>
            </a:r>
          </a:p>
          <a:p>
            <a:pPr lvl="2" eaLnBrk="1" hangingPunct="1"/>
            <a:r>
              <a:rPr lang="en-AU" altLang="en-US" sz="2000"/>
              <a:t>Result depends of order of accesses</a:t>
            </a:r>
          </a:p>
          <a:p>
            <a:pPr eaLnBrk="1" hangingPunct="1"/>
            <a:r>
              <a:rPr lang="en-AU" altLang="en-US" sz="2800"/>
              <a:t>Hardware support required</a:t>
            </a:r>
          </a:p>
          <a:p>
            <a:pPr lvl="1" eaLnBrk="1" hangingPunct="1"/>
            <a:r>
              <a:rPr lang="en-AU" altLang="en-US" sz="2400"/>
              <a:t>Atomic read/write memory operation</a:t>
            </a:r>
          </a:p>
          <a:p>
            <a:pPr lvl="1" eaLnBrk="1" hangingPunct="1"/>
            <a:r>
              <a:rPr lang="en-AU" altLang="en-US" sz="2400"/>
              <a:t>No other access to the location allowed between the read and write</a:t>
            </a:r>
          </a:p>
          <a:p>
            <a:pPr eaLnBrk="1" hangingPunct="1"/>
            <a:r>
              <a:rPr lang="en-AU" altLang="en-US" sz="2800"/>
              <a:t>Could be a single instruction</a:t>
            </a:r>
          </a:p>
          <a:p>
            <a:pPr lvl="1" eaLnBrk="1" hangingPunct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panose="020B0604020202020204" pitchFamily="34" charset="0"/>
              </a:rPr>
              <a:t>↔ memory</a:t>
            </a:r>
          </a:p>
          <a:p>
            <a:pPr lvl="1" eaLnBrk="1" hangingPunct="1"/>
            <a:r>
              <a:rPr lang="en-AU" altLang="en-US" sz="2400">
                <a:cs typeface="Arial" panose="020B0604020202020204" pitchFamily="34" charset="0"/>
              </a:rPr>
              <a:t>Or an atomic pair of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BD27EE56-DF95-4C4E-9793-230E87EB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 in MIPS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BBA4C00-DB9F-4198-82AE-C59A9769A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Load linked: </a:t>
            </a:r>
            <a:r>
              <a:rPr lang="en-AU" altLang="en-US" sz="2800">
                <a:latin typeface="Lucida Console" panose="020B0609040504020204" pitchFamily="49" charset="0"/>
              </a:rPr>
              <a:t>ll </a:t>
            </a:r>
            <a:r>
              <a:rPr lang="en-US" altLang="en-US" sz="2800">
                <a:latin typeface="Lucida Console" panose="020B0609040504020204" pitchFamily="49" charset="0"/>
              </a:rPr>
              <a:t>rt, offset(rs)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Store conditional: </a:t>
            </a:r>
            <a:r>
              <a:rPr lang="en-AU" altLang="en-US" sz="2800">
                <a:latin typeface="Lucida Console" panose="020B0609040504020204" pitchFamily="49" charset="0"/>
              </a:rPr>
              <a:t>sc rt, </a:t>
            </a:r>
            <a:r>
              <a:rPr lang="en-US" altLang="en-US" sz="2800">
                <a:latin typeface="Lucida Console" panose="020B0609040504020204" pitchFamily="49" charset="0"/>
              </a:rPr>
              <a:t>offset(rs)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Succeeds if location not changed since the </a:t>
            </a:r>
            <a:r>
              <a:rPr lang="en-AU" altLang="en-US" sz="2400">
                <a:latin typeface="Lucida Console" panose="020B0609040504020204" pitchFamily="49" charset="0"/>
              </a:rPr>
              <a:t>ll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1 in 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Fails if location is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0 in rt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Example: atomic swap (to test/set lock variable)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try: add $t0,$zero,$s4 ;copy exchange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ll  $t1,0($s1)    ;load linked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sc  $t0,0($s1)    ;store conditional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beq $t0,$zero,try ;branch store fails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add $s4,$zero,$t1 ;put load value in $s4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8DC9-53D9-4707-9260-4DB8BBEC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6A95-E844-4CE4-8E96-5F9B19C9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Character data and operators</a:t>
            </a:r>
          </a:p>
          <a:p>
            <a:r>
              <a:rPr lang="en-US"/>
              <a:t>Addressing methods</a:t>
            </a:r>
          </a:p>
          <a:p>
            <a:r>
              <a:rPr lang="en-US"/>
              <a:t>Processes synchronization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747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0898C38F-32AA-49A0-8372-503182DE6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A43DE01-BB8C-48FC-A62E-9459EA4B7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D659E739-D1E9-49C9-B681-47808CE73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DB64C98-C5F3-45B2-930E-3ED0B319F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C code (naïve):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void </a:t>
            </a:r>
            <a:r>
              <a:rPr lang="en-US" altLang="en-US" sz="2800" err="1">
                <a:latin typeface="Lucida Console" panose="020B0609040504020204" pitchFamily="49" charset="0"/>
              </a:rPr>
              <a:t>strcpy</a:t>
            </a:r>
            <a:r>
              <a:rPr lang="en-US" altLang="en-US" sz="2800">
                <a:latin typeface="Lucida Console" panose="020B0609040504020204" pitchFamily="49" charset="0"/>
              </a:rPr>
              <a:t> (char x[], char y[])	//copy y[] to x[]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int </a:t>
            </a:r>
            <a:r>
              <a:rPr lang="en-US" altLang="en-US" sz="2800" err="1">
                <a:latin typeface="Lucida Console" panose="020B0609040504020204" pitchFamily="49" charset="0"/>
              </a:rPr>
              <a:t>i</a:t>
            </a:r>
            <a:r>
              <a:rPr lang="en-US" altLang="en-US" sz="2800">
                <a:latin typeface="Lucida Console" panose="020B0609040504020204" pitchFamily="49" charset="0"/>
              </a:rPr>
              <a:t>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</a:t>
            </a:r>
            <a:r>
              <a:rPr lang="en-US" altLang="en-US" sz="2800" err="1">
                <a:latin typeface="Lucida Console" panose="020B0609040504020204" pitchFamily="49" charset="0"/>
              </a:rPr>
              <a:t>i</a:t>
            </a:r>
            <a:r>
              <a:rPr lang="en-US" altLang="en-US" sz="2800">
                <a:latin typeface="Lucida Console" panose="020B0609040504020204" pitchFamily="49" charset="0"/>
              </a:rPr>
              <a:t> = 0;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while ((x[</a:t>
            </a:r>
            <a:r>
              <a:rPr lang="en-US" altLang="en-US" sz="2800" err="1">
                <a:latin typeface="Lucida Console" panose="020B0609040504020204" pitchFamily="49" charset="0"/>
              </a:rPr>
              <a:t>i</a:t>
            </a:r>
            <a:r>
              <a:rPr lang="en-US" altLang="en-US" sz="2800">
                <a:latin typeface="Lucida Console" panose="020B0609040504020204" pitchFamily="49" charset="0"/>
              </a:rPr>
              <a:t>]=y[</a:t>
            </a:r>
            <a:r>
              <a:rPr lang="en-US" altLang="en-US" sz="2800" err="1">
                <a:latin typeface="Lucida Console" panose="020B0609040504020204" pitchFamily="49" charset="0"/>
              </a:rPr>
              <a:t>i</a:t>
            </a:r>
            <a:r>
              <a:rPr lang="en-US" altLang="en-US" sz="2800">
                <a:latin typeface="Lucida Console" panose="020B0609040504020204" pitchFamily="49" charset="0"/>
              </a:rPr>
              <a:t>])!='\0')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</a:t>
            </a:r>
            <a:r>
              <a:rPr lang="en-US" altLang="en-US" sz="2800" err="1">
                <a:latin typeface="Lucida Console" panose="020B0609040504020204" pitchFamily="49" charset="0"/>
              </a:rPr>
              <a:t>i</a:t>
            </a:r>
            <a:r>
              <a:rPr lang="en-US" altLang="en-US" sz="2800">
                <a:latin typeface="Lucida Console" panose="020B0609040504020204" pitchFamily="49" charset="0"/>
              </a:rPr>
              <a:t> += 1;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Addresses of x, y in $a0, $a1</a:t>
            </a:r>
          </a:p>
          <a:p>
            <a:pPr lvl="1" eaLnBrk="1" hangingPunct="1"/>
            <a:r>
              <a:rPr lang="en-US" altLang="en-US" err="1"/>
              <a:t>i</a:t>
            </a:r>
            <a:r>
              <a:rPr lang="en-US" altLang="en-US"/>
              <a:t> in $s0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5">
            <a:extLst>
              <a:ext uri="{FF2B5EF4-FFF2-40B4-BE49-F238E27FC236}">
                <a16:creationId xmlns:a16="http://schemas.microsoft.com/office/drawing/2014/main" id="{8AD5680A-A900-4378-BAFB-5A0ADB0D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87" y="2519893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269A543F-2576-40F8-8552-4AB92336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86" y="3277182"/>
            <a:ext cx="7477125" cy="6186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16E7586E-8530-4958-90D8-537818B2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20" y="4079377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4DEB557E-7F9C-4853-80F8-327C83A4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9" y="4638177"/>
            <a:ext cx="7477125" cy="62383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Rectangle 2">
            <a:extLst>
              <a:ext uri="{FF2B5EF4-FFF2-40B4-BE49-F238E27FC236}">
                <a16:creationId xmlns:a16="http://schemas.microsoft.com/office/drawing/2014/main" id="{80959A6D-927F-4353-A1AA-DB512A368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5309" name="Rectangle 3">
            <a:extLst>
              <a:ext uri="{FF2B5EF4-FFF2-40B4-BE49-F238E27FC236}">
                <a16:creationId xmlns:a16="http://schemas.microsoft.com/office/drawing/2014/main" id="{030C97BC-F9E3-45B5-A6A2-71B3F331E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80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</a:t>
            </a:r>
            <a:r>
              <a:rPr lang="en-US" altLang="en-US" sz="1800" err="1">
                <a:latin typeface="Lucida Console" panose="020B0609040504020204" pitchFamily="49" charset="0"/>
              </a:rPr>
              <a:t>strcpy</a:t>
            </a:r>
            <a:r>
              <a:rPr lang="en-US" altLang="en-US" sz="1800">
                <a:latin typeface="Lucida Console" panose="020B0609040504020204" pitchFamily="49" charset="0"/>
              </a:rPr>
              <a:t>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addi</a:t>
            </a:r>
            <a:r>
              <a:rPr lang="en-US" altLang="en-US" sz="1800">
                <a:latin typeface="Lucida Console" panose="020B0609040504020204" pitchFamily="49" charset="0"/>
              </a:rPr>
              <a:t> 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, 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, -4      # adjust stack for 1 item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sw</a:t>
            </a:r>
            <a:r>
              <a:rPr lang="en-US" altLang="en-US" sz="1800">
                <a:latin typeface="Lucida Console" panose="020B0609040504020204" pitchFamily="49" charset="0"/>
              </a:rPr>
              <a:t>   $s0, 0($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)       # save $s0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  $s0, $zero, $zero # 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 = 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  $t1, $s0, $a1     # </a:t>
            </a:r>
            <a:r>
              <a:rPr lang="en-US" altLang="en-US" sz="1800" err="1">
                <a:latin typeface="Lucida Console" panose="020B0609040504020204" pitchFamily="49" charset="0"/>
              </a:rPr>
              <a:t>addr</a:t>
            </a:r>
            <a:r>
              <a:rPr lang="en-US" altLang="en-US" sz="1800">
                <a:latin typeface="Lucida Console" panose="020B0609040504020204" pitchFamily="49" charset="0"/>
              </a:rPr>
              <a:t> of y[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 in $t1, </a:t>
            </a:r>
            <a:r>
              <a:rPr lang="en-US" altLang="en-US" sz="1800" err="1">
                <a:latin typeface="Lucida Console" panose="020B0609040504020204" pitchFamily="49" charset="0"/>
              </a:rPr>
              <a:t>addr</a:t>
            </a:r>
            <a:r>
              <a:rPr lang="en-US" altLang="en-US" sz="1800">
                <a:latin typeface="Lucida Console" panose="020B0609040504020204" pitchFamily="49" charset="0"/>
              </a:rPr>
              <a:t> of y[] in $a1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lbu</a:t>
            </a:r>
            <a:r>
              <a:rPr lang="en-US" altLang="en-US" sz="1800">
                <a:latin typeface="Lucida Console" panose="020B0609040504020204" pitchFamily="49" charset="0"/>
              </a:rPr>
              <a:t>  $t2, 0($t1)       # $t2 = y[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], use </a:t>
            </a:r>
            <a:r>
              <a:rPr lang="en-US" altLang="en-US" sz="1800" err="1">
                <a:latin typeface="Lucida Console" panose="020B0609040504020204" pitchFamily="49" charset="0"/>
              </a:rPr>
              <a:t>lbu</a:t>
            </a:r>
            <a:r>
              <a:rPr lang="en-US" altLang="en-US" sz="1800">
                <a:latin typeface="Lucida Console" panose="020B0609040504020204" pitchFamily="49" charset="0"/>
              </a:rPr>
              <a:t> because y[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 is a byte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  $t3, $s0, $a0     # </a:t>
            </a:r>
            <a:r>
              <a:rPr lang="en-US" altLang="en-US" sz="1800" err="1">
                <a:latin typeface="Lucida Console" panose="020B0609040504020204" pitchFamily="49" charset="0"/>
              </a:rPr>
              <a:t>addr</a:t>
            </a:r>
            <a:r>
              <a:rPr lang="en-US" altLang="en-US" sz="1800">
                <a:latin typeface="Lucida Console" panose="020B0609040504020204" pitchFamily="49" charset="0"/>
              </a:rPr>
              <a:t> of x[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 in $t3, </a:t>
            </a:r>
            <a:r>
              <a:rPr lang="en-US" altLang="en-US" sz="1800" err="1">
                <a:latin typeface="Lucida Console" panose="020B0609040504020204" pitchFamily="49" charset="0"/>
              </a:rPr>
              <a:t>addr</a:t>
            </a:r>
            <a:r>
              <a:rPr lang="en-US" altLang="en-US" sz="1800">
                <a:latin typeface="Lucida Console" panose="020B0609040504020204" pitchFamily="49" charset="0"/>
              </a:rPr>
              <a:t> of x[] in $a0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sb   $t2, 0($t3)       # x[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 = y[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]; sb is store byte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beq</a:t>
            </a:r>
            <a:r>
              <a:rPr lang="en-US" altLang="en-US" sz="1800">
                <a:latin typeface="Lucida Console" panose="020B0609040504020204" pitchFamily="49" charset="0"/>
              </a:rPr>
              <a:t>  $t2, $zero, L2    # exit loop if y[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] == 0  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addi</a:t>
            </a:r>
            <a:r>
              <a:rPr lang="en-US" altLang="en-US" sz="1800">
                <a:latin typeface="Lucida Console" panose="020B0609040504020204" pitchFamily="49" charset="0"/>
              </a:rPr>
              <a:t> $s0, $s0, 1       # 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 = </a:t>
            </a:r>
            <a:r>
              <a:rPr lang="en-US" altLang="en-US" sz="1800" err="1">
                <a:latin typeface="Lucida Console" panose="020B0609040504020204" pitchFamily="49" charset="0"/>
              </a:rPr>
              <a:t>i</a:t>
            </a:r>
            <a:r>
              <a:rPr lang="en-US" altLang="en-US" sz="1800">
                <a:latin typeface="Lucida Console" panose="020B0609040504020204" pitchFamily="49" charset="0"/>
              </a:rPr>
              <a:t> + 1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    L1                # next iteration of loop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L2: </a:t>
            </a:r>
            <a:r>
              <a:rPr lang="en-US" altLang="en-US" sz="1800" err="1">
                <a:latin typeface="Lucida Console" panose="020B0609040504020204" pitchFamily="49" charset="0"/>
              </a:rPr>
              <a:t>lw</a:t>
            </a:r>
            <a:r>
              <a:rPr lang="en-US" altLang="en-US" sz="1800">
                <a:latin typeface="Lucida Console" panose="020B0609040504020204" pitchFamily="49" charset="0"/>
              </a:rPr>
              <a:t>   $s0, 0($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)       # restore saved $s0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addi</a:t>
            </a:r>
            <a:r>
              <a:rPr lang="en-US" altLang="en-US" sz="1800">
                <a:latin typeface="Lucida Console" panose="020B0609040504020204" pitchFamily="49" charset="0"/>
              </a:rPr>
              <a:t> 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, $</a:t>
            </a:r>
            <a:r>
              <a:rPr lang="en-US" altLang="en-US" sz="1800" err="1">
                <a:latin typeface="Lucida Console" panose="020B0609040504020204" pitchFamily="49" charset="0"/>
              </a:rPr>
              <a:t>sp</a:t>
            </a:r>
            <a:r>
              <a:rPr lang="en-US" altLang="en-US" sz="1800">
                <a:latin typeface="Lucida Console" panose="020B0609040504020204" pitchFamily="49" charset="0"/>
              </a:rPr>
              <a:t>, 4       # pop 1 item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</a:t>
            </a:r>
            <a:r>
              <a:rPr lang="en-US" altLang="en-US" sz="1800" err="1">
                <a:latin typeface="Lucida Console" panose="020B0609040504020204" pitchFamily="49" charset="0"/>
              </a:rPr>
              <a:t>jr</a:t>
            </a:r>
            <a:r>
              <a:rPr lang="en-US" altLang="en-US" sz="1800">
                <a:latin typeface="Lucida Console" panose="020B0609040504020204" pitchFamily="49" charset="0"/>
              </a:rPr>
              <a:t>   $ra               # and return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31178-144F-4567-A3B0-F64A4A09D75D}"/>
              </a:ext>
            </a:extLst>
          </p:cNvPr>
          <p:cNvSpPr txBox="1"/>
          <p:nvPr/>
        </p:nvSpPr>
        <p:spPr>
          <a:xfrm>
            <a:off x="1630591" y="5601174"/>
            <a:ext cx="741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is Java different? For one, Java uses 16 bit characters (Unicode)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CFEFAC83-CE4D-4E60-A513-1A8700EE2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BC55DC0-AB5C-4328-91C1-16C826149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err="1">
                <a:latin typeface="Lucida Console" panose="020B0609040504020204" pitchFamily="49" charset="0"/>
              </a:rPr>
              <a:t>lb</a:t>
            </a:r>
            <a:r>
              <a:rPr lang="en-US" altLang="en-US" sz="2600">
                <a:latin typeface="Lucida Console" panose="020B0609040504020204" pitchFamily="49" charset="0"/>
              </a:rPr>
              <a:t>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     </a:t>
            </a:r>
            <a:r>
              <a:rPr lang="en-US" altLang="en-US" sz="2600" err="1">
                <a:latin typeface="Lucida Console" panose="020B0609040504020204" pitchFamily="49" charset="0"/>
              </a:rPr>
              <a:t>lh</a:t>
            </a:r>
            <a:r>
              <a:rPr lang="en-US" altLang="en-US" sz="2600">
                <a:latin typeface="Lucida Console" panose="020B0609040504020204" pitchFamily="49" charset="0"/>
              </a:rPr>
              <a:t>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err="1">
                <a:latin typeface="Lucida Console" panose="020B0609040504020204" pitchFamily="49" charset="0"/>
              </a:rPr>
              <a:t>lbu</a:t>
            </a:r>
            <a:r>
              <a:rPr lang="en-US" altLang="en-US" sz="2600">
                <a:latin typeface="Lucida Console" panose="020B0609040504020204" pitchFamily="49" charset="0"/>
              </a:rPr>
              <a:t>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    </a:t>
            </a:r>
            <a:r>
              <a:rPr lang="en-US" altLang="en-US" sz="2600" err="1">
                <a:latin typeface="Lucida Console" panose="020B0609040504020204" pitchFamily="49" charset="0"/>
              </a:rPr>
              <a:t>lhu</a:t>
            </a:r>
            <a:r>
              <a:rPr lang="en-US" altLang="en-US" sz="2600">
                <a:latin typeface="Lucida Console" panose="020B0609040504020204" pitchFamily="49" charset="0"/>
              </a:rPr>
              <a:t>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sb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     </a:t>
            </a:r>
            <a:r>
              <a:rPr lang="en-US" altLang="en-US" sz="2600" err="1">
                <a:latin typeface="Lucida Console" panose="020B0609040504020204" pitchFamily="49" charset="0"/>
              </a:rPr>
              <a:t>sh</a:t>
            </a:r>
            <a:r>
              <a:rPr lang="en-US" altLang="en-US" sz="2600">
                <a:latin typeface="Lucida Console" panose="020B0609040504020204" pitchFamily="49" charset="0"/>
              </a:rPr>
              <a:t> rt, offset(</a:t>
            </a:r>
            <a:r>
              <a:rPr lang="en-US" altLang="en-US" sz="2600" err="1">
                <a:latin typeface="Lucida Console" panose="020B0609040504020204" pitchFamily="49" charset="0"/>
              </a:rPr>
              <a:t>rs</a:t>
            </a:r>
            <a:r>
              <a:rPr lang="en-US" altLang="en-US" sz="2600">
                <a:latin typeface="Lucida Console" panose="020B0609040504020204" pitchFamily="49" charset="0"/>
              </a:rPr>
              <a:t>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1">
            <a:extLst>
              <a:ext uri="{FF2B5EF4-FFF2-40B4-BE49-F238E27FC236}">
                <a16:creationId xmlns:a16="http://schemas.microsoft.com/office/drawing/2014/main" id="{701F8E2B-6BB5-4453-89D6-63A1F602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CC04182-AEC7-48AE-AB18-E17B8316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4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0000 0000 0111 1101 0000 0000 0000 0000</a:t>
            </a:r>
            <a:endParaRPr lang="en-AU" altLang="en-US" sz="2000"/>
          </a:p>
        </p:txBody>
      </p:sp>
      <p:sp>
        <p:nvSpPr>
          <p:cNvPr id="56325" name="Rectangle 12">
            <a:extLst>
              <a:ext uri="{FF2B5EF4-FFF2-40B4-BE49-F238E27FC236}">
                <a16:creationId xmlns:a16="http://schemas.microsoft.com/office/drawing/2014/main" id="{F3BA1E35-394E-4FB7-9124-C77164EC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6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9">
            <a:extLst>
              <a:ext uri="{FF2B5EF4-FFF2-40B4-BE49-F238E27FC236}">
                <a16:creationId xmlns:a16="http://schemas.microsoft.com/office/drawing/2014/main" id="{2CCA1158-7AB6-4F59-8C43-EDCAC0404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696" y="458070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56327" name="Rectangle 10">
            <a:extLst>
              <a:ext uri="{FF2B5EF4-FFF2-40B4-BE49-F238E27FC236}">
                <a16:creationId xmlns:a16="http://schemas.microsoft.com/office/drawing/2014/main" id="{3F8CDB0F-731D-40DA-9F44-C137009B7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4696" y="1619789"/>
            <a:ext cx="8270875" cy="25962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Most constants are small</a:t>
            </a:r>
          </a:p>
          <a:p>
            <a:pPr lvl="1" eaLnBrk="1" hangingPunct="1"/>
            <a:r>
              <a:rPr lang="en-US" altLang="en-US"/>
              <a:t>16-bit immediate is sufficient</a:t>
            </a:r>
          </a:p>
          <a:p>
            <a:pPr eaLnBrk="1" hangingPunct="1"/>
            <a:r>
              <a:rPr lang="en-US" altLang="en-US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err="1">
                <a:latin typeface="Lucida Console" panose="020B0609040504020204" pitchFamily="49" charset="0"/>
              </a:rPr>
              <a:t>lui</a:t>
            </a:r>
            <a:r>
              <a:rPr lang="en-US" altLang="en-US">
                <a:latin typeface="Lucida Console" panose="020B0609040504020204" pitchFamily="49" charset="0"/>
              </a:rPr>
              <a:t> rt, constant</a:t>
            </a:r>
          </a:p>
          <a:p>
            <a:pPr lvl="1" eaLnBrk="1" hangingPunct="1"/>
            <a:r>
              <a:rPr lang="en-US" altLang="en-US"/>
              <a:t>Copies 16-bit constant to left 16 bits of rt</a:t>
            </a:r>
          </a:p>
          <a:p>
            <a:pPr lvl="1" eaLnBrk="1" hangingPunct="1"/>
            <a:r>
              <a:rPr lang="en-US" altLang="en-US"/>
              <a:t>Clears right 16 bits of rt to 0</a:t>
            </a:r>
            <a:endParaRPr lang="en-AU" altLang="en-US"/>
          </a:p>
        </p:txBody>
      </p:sp>
      <p:sp>
        <p:nvSpPr>
          <p:cNvPr id="56328" name="Text Box 5">
            <a:extLst>
              <a:ext uri="{FF2B5EF4-FFF2-40B4-BE49-F238E27FC236}">
                <a16:creationId xmlns:a16="http://schemas.microsoft.com/office/drawing/2014/main" id="{A81CC080-1C21-48D1-9116-F6A08F9F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4879975"/>
            <a:ext cx="2035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lhi $s0, 61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56329" name="Text Box 6">
            <a:extLst>
              <a:ext uri="{FF2B5EF4-FFF2-40B4-BE49-F238E27FC236}">
                <a16:creationId xmlns:a16="http://schemas.microsoft.com/office/drawing/2014/main" id="{B5DD2482-B6FF-48C9-BC71-51E52101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4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56330" name="Text Box 7">
            <a:extLst>
              <a:ext uri="{FF2B5EF4-FFF2-40B4-BE49-F238E27FC236}">
                <a16:creationId xmlns:a16="http://schemas.microsoft.com/office/drawing/2014/main" id="{C122B733-B9AD-4FF4-95C9-488D09A1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527675"/>
            <a:ext cx="3213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ori $s0, $s0, 2304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ED41299-940E-4C24-AF5C-E01884CF4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4216051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F2B69-4FB1-48E0-8EF3-EE10414C6E70}"/>
              </a:ext>
            </a:extLst>
          </p:cNvPr>
          <p:cNvSpPr txBox="1"/>
          <p:nvPr/>
        </p:nvSpPr>
        <p:spPr>
          <a:xfrm>
            <a:off x="1631950" y="425311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to load -&gt; into $s0?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4BBBC86B-FE12-4DB8-A0BA-34AD42B68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4DCE735-43B0-4F13-A39F-43F0CECBF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901" y="1874392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  <a:endParaRPr lang="en-AU" altLang="en-US"/>
          </a:p>
        </p:txBody>
      </p:sp>
      <p:grpSp>
        <p:nvGrpSpPr>
          <p:cNvPr id="57349" name="Group 4">
            <a:extLst>
              <a:ext uri="{FF2B5EF4-FFF2-40B4-BE49-F238E27FC236}">
                <a16:creationId xmlns:a16="http://schemas.microsoft.com/office/drawing/2014/main" id="{4BC14C77-1459-4B3A-8749-CCF7E93C6F02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740151"/>
            <a:ext cx="6913563" cy="773113"/>
            <a:chOff x="884" y="981"/>
            <a:chExt cx="4355" cy="487"/>
          </a:xfrm>
        </p:grpSpPr>
        <p:sp>
          <p:nvSpPr>
            <p:cNvPr id="57351" name="Text Box 5">
              <a:extLst>
                <a:ext uri="{FF2B5EF4-FFF2-40B4-BE49-F238E27FC236}">
                  <a16:creationId xmlns:a16="http://schemas.microsoft.com/office/drawing/2014/main" id="{D5D1E96B-7043-467C-B558-F0041D98B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7352" name="Text Box 6">
              <a:extLst>
                <a:ext uri="{FF2B5EF4-FFF2-40B4-BE49-F238E27FC236}">
                  <a16:creationId xmlns:a16="http://schemas.microsoft.com/office/drawing/2014/main" id="{02261F2A-EF01-4F67-A1B7-2884B680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7353" name="Text Box 7">
              <a:extLst>
                <a:ext uri="{FF2B5EF4-FFF2-40B4-BE49-F238E27FC236}">
                  <a16:creationId xmlns:a16="http://schemas.microsoft.com/office/drawing/2014/main" id="{A01D356B-FA1B-4D85-BFBE-BFA4ADCC7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7354" name="Text Box 8">
              <a:extLst>
                <a:ext uri="{FF2B5EF4-FFF2-40B4-BE49-F238E27FC236}">
                  <a16:creationId xmlns:a16="http://schemas.microsoft.com/office/drawing/2014/main" id="{EB33B0D4-1A95-45F7-9C34-6F8D0FF4D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7355" name="Text Box 9">
              <a:extLst>
                <a:ext uri="{FF2B5EF4-FFF2-40B4-BE49-F238E27FC236}">
                  <a16:creationId xmlns:a16="http://schemas.microsoft.com/office/drawing/2014/main" id="{91E3C6C9-1D44-4396-85E3-DE59D2F30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7356" name="Text Box 10">
              <a:extLst>
                <a:ext uri="{FF2B5EF4-FFF2-40B4-BE49-F238E27FC236}">
                  <a16:creationId xmlns:a16="http://schemas.microsoft.com/office/drawing/2014/main" id="{199CB22F-7975-472F-AFEC-37204E399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7" name="Text Box 11">
              <a:extLst>
                <a:ext uri="{FF2B5EF4-FFF2-40B4-BE49-F238E27FC236}">
                  <a16:creationId xmlns:a16="http://schemas.microsoft.com/office/drawing/2014/main" id="{A1A5EEE6-DE06-4433-BE11-2D8A1EC2F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8" name="Text Box 12">
              <a:extLst>
                <a:ext uri="{FF2B5EF4-FFF2-40B4-BE49-F238E27FC236}">
                  <a16:creationId xmlns:a16="http://schemas.microsoft.com/office/drawing/2014/main" id="{0B9BB703-A412-458E-8D8D-AC45848EA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</a:rPr>
                <a:t>16 bits</a:t>
              </a:r>
              <a:endParaRPr lang="en-AU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350" name="Rectangle 13">
            <a:extLst>
              <a:ext uri="{FF2B5EF4-FFF2-40B4-BE49-F238E27FC236}">
                <a16:creationId xmlns:a16="http://schemas.microsoft.com/office/drawing/2014/main" id="{BED0701C-4129-4331-9755-E9C5A5E6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625976"/>
            <a:ext cx="7772400" cy="125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PC-relative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Target address = PC + offset × 4	/* PC is program counter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PC already incremented by 4 by this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ECD13DA1-E1E4-4999-B82C-257793D28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85C5CEA-E3CD-4C30-BE38-2A68513D4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337" y="2014660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(</a:t>
            </a:r>
            <a:r>
              <a:rPr lang="en-US" altLang="en-US">
                <a:latin typeface="Lucida Console" panose="020B0609040504020204" pitchFamily="49" charset="0"/>
              </a:rPr>
              <a:t>j</a:t>
            </a:r>
            <a:r>
              <a:rPr lang="en-US" altLang="en-US"/>
              <a:t> and </a:t>
            </a:r>
            <a:r>
              <a:rPr lang="en-US" altLang="en-US" err="1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targets could be anywhere in text segment</a:t>
            </a:r>
          </a:p>
          <a:p>
            <a:pPr lvl="1" eaLnBrk="1" hangingPunct="1"/>
            <a:r>
              <a:rPr lang="en-US" altLang="en-US"/>
              <a:t>Encode full address in instruction</a:t>
            </a:r>
            <a:endParaRPr lang="en-AU" altLang="en-US"/>
          </a:p>
        </p:txBody>
      </p:sp>
      <p:grpSp>
        <p:nvGrpSpPr>
          <p:cNvPr id="58373" name="Group 4">
            <a:extLst>
              <a:ext uri="{FF2B5EF4-FFF2-40B4-BE49-F238E27FC236}">
                <a16:creationId xmlns:a16="http://schemas.microsoft.com/office/drawing/2014/main" id="{07E76FFD-D1C9-4957-BAAC-F1A928D2A2B2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165476"/>
            <a:ext cx="6913563" cy="773113"/>
            <a:chOff x="884" y="2356"/>
            <a:chExt cx="4355" cy="487"/>
          </a:xfrm>
        </p:grpSpPr>
        <p:sp>
          <p:nvSpPr>
            <p:cNvPr id="58375" name="Text Box 5">
              <a:extLst>
                <a:ext uri="{FF2B5EF4-FFF2-40B4-BE49-F238E27FC236}">
                  <a16:creationId xmlns:a16="http://schemas.microsoft.com/office/drawing/2014/main" id="{BC4A9A71-74D5-4717-886D-5F9BB9AB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8376" name="Text Box 6">
              <a:extLst>
                <a:ext uri="{FF2B5EF4-FFF2-40B4-BE49-F238E27FC236}">
                  <a16:creationId xmlns:a16="http://schemas.microsoft.com/office/drawing/2014/main" id="{3D2FBECA-0D46-41AB-8651-0B09D037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58377" name="Text Box 7">
              <a:extLst>
                <a:ext uri="{FF2B5EF4-FFF2-40B4-BE49-F238E27FC236}">
                  <a16:creationId xmlns:a16="http://schemas.microsoft.com/office/drawing/2014/main" id="{8007B1A6-B9EC-4356-84D2-4112A4CC8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8378" name="Text Box 8">
              <a:extLst>
                <a:ext uri="{FF2B5EF4-FFF2-40B4-BE49-F238E27FC236}">
                  <a16:creationId xmlns:a16="http://schemas.microsoft.com/office/drawing/2014/main" id="{5920D9C9-0D4B-46EF-97EE-8CEA91B7B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58374" name="Rectangle 9">
            <a:extLst>
              <a:ext uri="{FF2B5EF4-FFF2-40B4-BE49-F238E27FC236}">
                <a16:creationId xmlns:a16="http://schemas.microsoft.com/office/drawing/2014/main" id="{513FA3F5-1D4C-4C6B-9A2A-647D532A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(Pseudo)Direct jump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Target address = PC</a:t>
            </a:r>
            <a:r>
              <a:rPr lang="en-US" altLang="en-US" sz="2000" baseline="-25000"/>
              <a:t>31…28</a:t>
            </a:r>
            <a:r>
              <a:rPr lang="en-US" altLang="en-US" sz="2000"/>
              <a:t> : (address × 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Application>Microsoft Office PowerPoint</Application>
  <PresentationFormat>Widescreen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Text Processing, Addressing and Synchronization</vt:lpstr>
      <vt:lpstr>Outline</vt:lpstr>
      <vt:lpstr>Character Data</vt:lpstr>
      <vt:lpstr>String Copy Example</vt:lpstr>
      <vt:lpstr>String Copy Example</vt:lpstr>
      <vt:lpstr>Byte/Halfword Operations</vt:lpstr>
      <vt:lpstr>32-bit Constants</vt:lpstr>
      <vt:lpstr>Branch Addressing</vt:lpstr>
      <vt:lpstr>Jump Addressing</vt:lpstr>
      <vt:lpstr>Target Addressing Example</vt:lpstr>
      <vt:lpstr>Branching Far Away</vt:lpstr>
      <vt:lpstr>Addressing Mode Summary</vt:lpstr>
      <vt:lpstr>Synchronization</vt:lpstr>
      <vt:lpstr>Synchronization in MIPS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 and Addressing</dc:title>
  <dc:creator>Francis Leung</dc:creator>
  <cp:revision>1</cp:revision>
  <dcterms:created xsi:type="dcterms:W3CDTF">2019-09-02T21:33:14Z</dcterms:created>
  <dcterms:modified xsi:type="dcterms:W3CDTF">2019-10-02T01:07:49Z</dcterms:modified>
</cp:coreProperties>
</file>