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1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FB2E-A87B-42EA-9E0F-1CF1A0106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D0A25-B086-41F1-B37D-077D0010B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F1728-CEF7-4F9C-A87C-D87227D0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D1F0-4CB8-470A-9087-412224FDE66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18FE5-0C22-4D9A-9FCD-F07C2692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E9B77-97A3-4532-BDC7-B4275A35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0ECB-1DD1-4292-9E73-D193D791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1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DF52-1F55-4695-BA7E-6076D5CE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846EC-4D79-49B6-8214-4C5BBAE5B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6E696-C938-49F0-A437-39434E32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D1F0-4CB8-470A-9087-412224FDE66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1E51B-41DE-45EB-BE02-A5072A09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EC0E8-05CD-485E-805B-3EA75C33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0ECB-1DD1-4292-9E73-D193D791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9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1C0CF-F4DD-4C63-8493-AB2F3C4C1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BC583-B6BE-4597-82B5-6D2D4D2A7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C308-9262-49C1-8298-FCEAB2F5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D1F0-4CB8-470A-9087-412224FDE66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A7487-C0C3-4579-A336-70854154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3DA1F-4D9B-4FDF-A93B-81C2AE24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0ECB-1DD1-4292-9E73-D193D791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7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2713-7496-4014-91BC-3B1BAA8A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D769-B897-49F3-BB79-AB8EE9DA1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2367B-D2D8-417F-99AE-AD9555BE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D1F0-4CB8-470A-9087-412224FDE66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46D42-43CA-41D7-9459-D0359FAD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B6D24-4E1B-4C7E-B4A1-E153954A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0ECB-1DD1-4292-9E73-D193D791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0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60CE-93BA-4872-96AB-259214BA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4B484-4BB4-4A9A-8726-81F5EE513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0308F-F4BA-4B49-B436-619F2C3F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D1F0-4CB8-470A-9087-412224FDE66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24B2B-ACE7-49C0-891F-D3147710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CAA4-6D85-437C-A69C-FB35BBAF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0ECB-1DD1-4292-9E73-D193D791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3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8039-7B0B-4718-B625-E875D45F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91DE3-11D0-48C7-B541-B769D1B6B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644D9-CA27-4181-81E8-2DF59312F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06390-F411-4496-AC26-5D1D20B6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D1F0-4CB8-470A-9087-412224FDE66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2DFCC-94B0-44B4-86D4-DB7F5143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698C5-A6AF-4A85-9387-F0FCE2CE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0ECB-1DD1-4292-9E73-D193D791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9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6859-B771-476E-AFAB-155CA9DF4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B1FCB-EC57-4185-A4B1-4FC077666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9383D-61C5-49D4-AB6D-3EA23E3D3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26686-0312-4C07-A663-D66204C9A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A46FC-60A4-4C80-8343-B1BA82673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AA9FC-4656-4433-8873-D1C22926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D1F0-4CB8-470A-9087-412224FDE66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DF760-7295-43D3-8179-117BEFE3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2EE2F-DC1F-47DD-A1A5-FB48C85E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0ECB-1DD1-4292-9E73-D193D791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3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F35D-0DA8-4CBD-B6A0-A082A8E2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FBBCE-7FDB-4964-B53C-46D60E9F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D1F0-4CB8-470A-9087-412224FDE66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4D95A-078E-424B-BD04-FD733AEB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93086-A5D6-4F6A-8497-8C0E7303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0ECB-1DD1-4292-9E73-D193D791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7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552B6-2CC3-42DD-BA10-06FB05D0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D1F0-4CB8-470A-9087-412224FDE66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10034-1BD0-4F8C-BEAF-D8A386DA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A21C2-C9F6-4E48-8DA9-D0A87371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0ECB-1DD1-4292-9E73-D193D791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0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9D60-4D47-4A79-BE59-56BE5B9A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C300F-3E16-4F0A-9CFD-6A7B79256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EE23C-54D7-420D-A865-0B7FE8F09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3B4E7-3A90-4298-9410-2F8B11A7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D1F0-4CB8-470A-9087-412224FDE66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7A61E-8297-4DEB-B2CC-E771685A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ECFBB-4DF7-42FC-A3E5-8D6305F4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0ECB-1DD1-4292-9E73-D193D791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9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B401-29C6-4F36-BC72-ED65BA5E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11D71-248C-4A40-8EE9-55B95A486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943A5-FD25-4A43-8F2E-53B21B702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C8D34-899F-42AE-8F3C-D810A0E0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D1F0-4CB8-470A-9087-412224FDE66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A9A60-F339-4701-8D9D-CB7D5E84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7F1E0-E070-4DE9-AF82-B48FAD20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0ECB-1DD1-4292-9E73-D193D791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1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8E8EB-7214-4B66-9457-B026380A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5D005-B8B5-4A81-BF78-8E22E2787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70239-C543-4A1F-9AB5-6751D8EC7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3D1F0-4CB8-470A-9087-412224FDE66F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AF9CB-DB07-4113-A93C-F0A50961D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B70A5-3A53-4D56-A361-64D6E0F60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60ECB-1DD1-4292-9E73-D193D7918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0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7E06-B75A-4205-8998-90E6F7CAC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 1: Insertion and Merge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5C8A2-8D2E-4664-92B7-709C1CB8D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Gameng – A20419026</a:t>
            </a:r>
          </a:p>
        </p:txBody>
      </p:sp>
    </p:spTree>
    <p:extLst>
      <p:ext uri="{BB962C8B-B14F-4D97-AF65-F5344CB8AC3E}">
        <p14:creationId xmlns:p14="http://schemas.microsoft.com/office/powerpoint/2010/main" val="267333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A1D0-4045-4B28-859E-801DE83E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DC6E8-C148-4055-9A4F-0ED27C09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Sort time complexity is O(n^2)</a:t>
            </a:r>
          </a:p>
          <a:p>
            <a:pPr lvl="1"/>
            <a:r>
              <a:rPr lang="en-US" dirty="0"/>
              <a:t>It iterates over the array while checking if the elements to the left are less than the current one, if so swaps</a:t>
            </a:r>
          </a:p>
          <a:p>
            <a:pPr lvl="2"/>
            <a:r>
              <a:rPr lang="en-US" dirty="0"/>
              <a:t>Worst case is when array is reversely sorted</a:t>
            </a:r>
          </a:p>
          <a:p>
            <a:r>
              <a:rPr lang="en-US" dirty="0"/>
              <a:t>Merge Sort time complexity is O(</a:t>
            </a:r>
            <a:r>
              <a:rPr lang="en-US" dirty="0" err="1"/>
              <a:t>nlog</a:t>
            </a:r>
            <a:r>
              <a:rPr lang="en-US" dirty="0"/>
              <a:t>(n)) or T(n) = 2T(n/2)+O(n)</a:t>
            </a:r>
          </a:p>
          <a:p>
            <a:pPr lvl="1"/>
            <a:r>
              <a:rPr lang="en-US" dirty="0"/>
              <a:t>Divides itself into two halves, and recurses for the two halves and then merges the two together to get a fully sorted array. Takes linear time to merge the two, so it’s just </a:t>
            </a:r>
            <a:r>
              <a:rPr lang="en-US" dirty="0" err="1"/>
              <a:t>nlog</a:t>
            </a:r>
            <a:r>
              <a:rPr lang="en-US" dirty="0"/>
              <a:t>(n)</a:t>
            </a:r>
          </a:p>
          <a:p>
            <a:pPr lvl="2"/>
            <a:r>
              <a:rPr lang="en-US" dirty="0"/>
              <a:t>No worst case. Time complexity is O(</a:t>
            </a:r>
            <a:r>
              <a:rPr lang="en-US" dirty="0" err="1"/>
              <a:t>nlog</a:t>
            </a:r>
            <a:r>
              <a:rPr lang="en-US" dirty="0"/>
              <a:t>(n)) for everything –worst, average, best case.</a:t>
            </a:r>
          </a:p>
        </p:txBody>
      </p:sp>
    </p:spTree>
    <p:extLst>
      <p:ext uri="{BB962C8B-B14F-4D97-AF65-F5344CB8AC3E}">
        <p14:creationId xmlns:p14="http://schemas.microsoft.com/office/powerpoint/2010/main" val="222358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9550-CAEE-49B7-91C2-58411AC9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(Default n = 100)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770D7FE-6B21-47C5-82CD-AB69BDEB2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312" y="2155053"/>
            <a:ext cx="5643562" cy="3385681"/>
          </a:xfr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4ECAB80-8D86-493D-B889-01F6692B7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0" y="2155053"/>
            <a:ext cx="5590260" cy="334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1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917C-E220-405F-8B76-AEEDA3DE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(Default n = 100)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F296D68-C254-47A5-A792-F6A6E3A5D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19" y="2179385"/>
            <a:ext cx="5656581" cy="3394874"/>
          </a:xfr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23AFBB0-CA67-46CF-95AA-3015D055F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709" y="2183068"/>
            <a:ext cx="5656581" cy="339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8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A141-3A0B-4A02-B90A-959D6C31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Insertion and Merge </a:t>
            </a:r>
            <a:br>
              <a:rPr lang="en-US" dirty="0"/>
            </a:br>
            <a:r>
              <a:rPr lang="en-US" dirty="0"/>
              <a:t>(Default n = 100)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335D1402-33A7-498F-A913-2AF83C4CA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4" y="2858190"/>
            <a:ext cx="5386950" cy="3216416"/>
          </a:xfr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ED1DB1F-D8E7-49C8-85DA-1BF536260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028" y="2858190"/>
            <a:ext cx="5424892" cy="32416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D8DE49-6455-4B1A-904C-5757BBBFFFC1}"/>
              </a:ext>
            </a:extLst>
          </p:cNvPr>
          <p:cNvSpPr txBox="1"/>
          <p:nvPr/>
        </p:nvSpPr>
        <p:spPr>
          <a:xfrm>
            <a:off x="1337481" y="2088107"/>
            <a:ext cx="893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are sorting the same array</a:t>
            </a:r>
          </a:p>
        </p:txBody>
      </p:sp>
    </p:spTree>
    <p:extLst>
      <p:ext uri="{BB962C8B-B14F-4D97-AF65-F5344CB8AC3E}">
        <p14:creationId xmlns:p14="http://schemas.microsoft.com/office/powerpoint/2010/main" val="110927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BF4A-0CB3-4CEA-B0D0-6F2DA8D7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start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C5F45-375C-4C3F-B0C5-3BD77E32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run the code</a:t>
            </a:r>
          </a:p>
          <a:p>
            <a:r>
              <a:rPr lang="en-US" dirty="0"/>
              <a:t>Clicking sort without any checked algorithm just makes a new random array</a:t>
            </a:r>
          </a:p>
          <a:p>
            <a:r>
              <a:rPr lang="en-US" dirty="0"/>
              <a:t>Click either algorithm or both to compare and click sort for the program to sort</a:t>
            </a:r>
          </a:p>
          <a:p>
            <a:r>
              <a:rPr lang="en-US" dirty="0"/>
              <a:t>You can click stop to make the animation stop, and then sort to continue</a:t>
            </a:r>
          </a:p>
          <a:p>
            <a:r>
              <a:rPr lang="en-US" dirty="0"/>
              <a:t>You can adjust n, the array length, by typing it in and clicking sort</a:t>
            </a:r>
          </a:p>
        </p:txBody>
      </p:sp>
    </p:spTree>
    <p:extLst>
      <p:ext uri="{BB962C8B-B14F-4D97-AF65-F5344CB8AC3E}">
        <p14:creationId xmlns:p14="http://schemas.microsoft.com/office/powerpoint/2010/main" val="91137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243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HW 1: Insertion and Merge Sort</vt:lpstr>
      <vt:lpstr>Analysis</vt:lpstr>
      <vt:lpstr>Insertion Sort (Default n = 100)</vt:lpstr>
      <vt:lpstr>Merge Sort (Default n = 100)</vt:lpstr>
      <vt:lpstr>Comparing Insertion and Merge  (Default n = 100)</vt:lpstr>
      <vt:lpstr>To start the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1: Insertion and Merge Sort</dc:title>
  <dc:creator>Mark Angelo Gameng</dc:creator>
  <cp:lastModifiedBy>Mark Angelo Gameng</cp:lastModifiedBy>
  <cp:revision>3</cp:revision>
  <dcterms:created xsi:type="dcterms:W3CDTF">2020-02-12T03:21:53Z</dcterms:created>
  <dcterms:modified xsi:type="dcterms:W3CDTF">2020-02-12T03:48:19Z</dcterms:modified>
</cp:coreProperties>
</file>