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1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12CF-D63B-48B3-8172-27A74A1E7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C0DA50-2469-4431-AFB8-E235C1D28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7B1637-4E7F-459C-8089-667A0ACEA7F6}"/>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5" name="Footer Placeholder 4">
            <a:extLst>
              <a:ext uri="{FF2B5EF4-FFF2-40B4-BE49-F238E27FC236}">
                <a16:creationId xmlns:a16="http://schemas.microsoft.com/office/drawing/2014/main" id="{60D44C10-8F05-4122-974F-F27EB1B1F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A4667-A1E1-4785-9500-087A4DD8F94F}"/>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166059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E878-D468-4D4D-9C6D-6ADCA3D935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863FE0-EB3E-4546-B354-D4860B0B5A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BAB83-D4AD-4860-BF68-B036CDC92D14}"/>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5" name="Footer Placeholder 4">
            <a:extLst>
              <a:ext uri="{FF2B5EF4-FFF2-40B4-BE49-F238E27FC236}">
                <a16:creationId xmlns:a16="http://schemas.microsoft.com/office/drawing/2014/main" id="{7011A3A3-57D0-4360-9ACD-7698B987F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8ED14-4A49-49E6-BF51-92E1DDD6A4E3}"/>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132993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9A1CB-A8E7-4F5D-A97E-F0DDE14810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9D6F5-4FAC-41DF-8352-59C68E8249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50E44-1705-4B77-8265-1956144F496E}"/>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5" name="Footer Placeholder 4">
            <a:extLst>
              <a:ext uri="{FF2B5EF4-FFF2-40B4-BE49-F238E27FC236}">
                <a16:creationId xmlns:a16="http://schemas.microsoft.com/office/drawing/2014/main" id="{9A02F972-8C33-4D0C-B52E-31237B498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7D146-FBD8-4B15-B6A0-08334C182B9B}"/>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281733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9422-32FA-4222-BB7B-A60C0FC17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F9FFD-4E0A-4A8B-AD09-EF562C6E63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511A0-2BA2-444F-BFEA-2D22D2B61B2C}"/>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5" name="Footer Placeholder 4">
            <a:extLst>
              <a:ext uri="{FF2B5EF4-FFF2-40B4-BE49-F238E27FC236}">
                <a16:creationId xmlns:a16="http://schemas.microsoft.com/office/drawing/2014/main" id="{4299DAF9-9361-4800-AE99-B5D8E66D0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70D94-084D-43E7-A327-9932AEBA9578}"/>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22357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F983-7CA7-45FC-9477-EA1287EAA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844217-5C3D-42D8-87C8-646D95E5E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7E970D-CBE0-4F30-BCE4-17E290AA0FC9}"/>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5" name="Footer Placeholder 4">
            <a:extLst>
              <a:ext uri="{FF2B5EF4-FFF2-40B4-BE49-F238E27FC236}">
                <a16:creationId xmlns:a16="http://schemas.microsoft.com/office/drawing/2014/main" id="{4AEF1F3B-A630-46F4-A4A3-D62FB5B86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9F734-B00F-43C7-B34C-4968A831B389}"/>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68774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E7DA-B79E-4882-9E63-72104ADB0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9562C-AB85-4DCF-AA93-3709C4F4C3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D96F3-4AB6-4250-9469-E5E61A682A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61F795-A26D-4057-848C-0FFCE8CD4D9B}"/>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6" name="Footer Placeholder 5">
            <a:extLst>
              <a:ext uri="{FF2B5EF4-FFF2-40B4-BE49-F238E27FC236}">
                <a16:creationId xmlns:a16="http://schemas.microsoft.com/office/drawing/2014/main" id="{F8AA2DF0-A2BD-4CAA-BA55-A2D75C077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4A1C3-43C4-4F60-A07B-1CEEA186AC6A}"/>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179771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4F87-738A-4EA3-84FB-E2AB69BEC0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DA706E-25AC-4363-9B03-02A675843D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8EB7A-C33F-4BC2-86BA-A947FB8398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8212F1-9C7C-41D8-A0A6-FEF470ACB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4F8D2-266E-43E4-A703-7D046773A9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14022F-E446-49B3-AA3A-35F2B3F607E0}"/>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8" name="Footer Placeholder 7">
            <a:extLst>
              <a:ext uri="{FF2B5EF4-FFF2-40B4-BE49-F238E27FC236}">
                <a16:creationId xmlns:a16="http://schemas.microsoft.com/office/drawing/2014/main" id="{E2EFC76E-2003-462E-B280-6A23063CA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A4DD6A-479A-4105-8FEA-1785A0C8F304}"/>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12468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F7DC-1952-45D5-A822-3304EF9C18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AAA001-D7EA-45EC-808F-1ABE898AE3C3}"/>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4" name="Footer Placeholder 3">
            <a:extLst>
              <a:ext uri="{FF2B5EF4-FFF2-40B4-BE49-F238E27FC236}">
                <a16:creationId xmlns:a16="http://schemas.microsoft.com/office/drawing/2014/main" id="{D5F2AFA0-79B9-47F6-BFBE-9F80625E22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495FE-2C3D-48F2-9D67-32C2CCA1DBF6}"/>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380678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C9FBC-47DD-45F2-8CF9-511E0E0C16BA}"/>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3" name="Footer Placeholder 2">
            <a:extLst>
              <a:ext uri="{FF2B5EF4-FFF2-40B4-BE49-F238E27FC236}">
                <a16:creationId xmlns:a16="http://schemas.microsoft.com/office/drawing/2014/main" id="{F65199E9-AD09-4E94-9082-4BE2A6A1EC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F73377-DCCE-4685-A374-0354CC3A0399}"/>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223952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2FF2-2C15-405E-97EA-6C333AABA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DDAFCE-1C9A-4E64-81F4-7FBA61301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0F1997-C5AC-4A54-83C8-6B41C680E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56319-AF0E-4247-9E03-67BC54B2C637}"/>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6" name="Footer Placeholder 5">
            <a:extLst>
              <a:ext uri="{FF2B5EF4-FFF2-40B4-BE49-F238E27FC236}">
                <a16:creationId xmlns:a16="http://schemas.microsoft.com/office/drawing/2014/main" id="{681022A7-5DB8-4E67-A734-40A9768A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FF87E-65BC-492E-ABB3-875816E5AD0D}"/>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134504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01AC-9A49-4B71-8CB1-73AD17B77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A4C42-C384-4F95-B32B-75F93083F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F19FDB-D7DC-4E01-8322-50D3FF7C7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C9DC7-5776-4FFA-9DFF-545E76906C3B}"/>
              </a:ext>
            </a:extLst>
          </p:cNvPr>
          <p:cNvSpPr>
            <a:spLocks noGrp="1"/>
          </p:cNvSpPr>
          <p:nvPr>
            <p:ph type="dt" sz="half" idx="10"/>
          </p:nvPr>
        </p:nvSpPr>
        <p:spPr/>
        <p:txBody>
          <a:bodyPr/>
          <a:lstStyle/>
          <a:p>
            <a:fld id="{E52F6463-5976-4312-A432-5604FB5435CC}" type="datetimeFigureOut">
              <a:rPr lang="en-US" smtClean="0"/>
              <a:t>2/29/2020</a:t>
            </a:fld>
            <a:endParaRPr lang="en-US"/>
          </a:p>
        </p:txBody>
      </p:sp>
      <p:sp>
        <p:nvSpPr>
          <p:cNvPr id="6" name="Footer Placeholder 5">
            <a:extLst>
              <a:ext uri="{FF2B5EF4-FFF2-40B4-BE49-F238E27FC236}">
                <a16:creationId xmlns:a16="http://schemas.microsoft.com/office/drawing/2014/main" id="{4F0BFEAE-E14A-4882-88D4-1EFA5FCBD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D4850-4B9E-4C1F-BB50-16EAC73BEEC9}"/>
              </a:ext>
            </a:extLst>
          </p:cNvPr>
          <p:cNvSpPr>
            <a:spLocks noGrp="1"/>
          </p:cNvSpPr>
          <p:nvPr>
            <p:ph type="sldNum" sz="quarter" idx="12"/>
          </p:nvPr>
        </p:nvSpPr>
        <p:spPr/>
        <p:txBody>
          <a:bodyPr/>
          <a:lstStyle/>
          <a:p>
            <a:fld id="{FD619508-E3B5-4E63-A620-BABC4CD9745D}" type="slidenum">
              <a:rPr lang="en-US" smtClean="0"/>
              <a:t>‹#›</a:t>
            </a:fld>
            <a:endParaRPr lang="en-US"/>
          </a:p>
        </p:txBody>
      </p:sp>
    </p:spTree>
    <p:extLst>
      <p:ext uri="{BB962C8B-B14F-4D97-AF65-F5344CB8AC3E}">
        <p14:creationId xmlns:p14="http://schemas.microsoft.com/office/powerpoint/2010/main" val="12652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2D0349-6B67-432F-97D7-ABF636392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D6601B-00DA-4E7A-9E8E-9BE395516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EA2F5-0D2C-4423-9C51-7C8812504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F6463-5976-4312-A432-5604FB5435CC}" type="datetimeFigureOut">
              <a:rPr lang="en-US" smtClean="0"/>
              <a:t>2/29/2020</a:t>
            </a:fld>
            <a:endParaRPr lang="en-US"/>
          </a:p>
        </p:txBody>
      </p:sp>
      <p:sp>
        <p:nvSpPr>
          <p:cNvPr id="5" name="Footer Placeholder 4">
            <a:extLst>
              <a:ext uri="{FF2B5EF4-FFF2-40B4-BE49-F238E27FC236}">
                <a16:creationId xmlns:a16="http://schemas.microsoft.com/office/drawing/2014/main" id="{6CDEF41E-5E7D-40D2-A137-F87E87334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5CCF60-BD9D-4436-8BCE-1F6C6E11F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19508-E3B5-4E63-A620-BABC4CD9745D}" type="slidenum">
              <a:rPr lang="en-US" smtClean="0"/>
              <a:t>‹#›</a:t>
            </a:fld>
            <a:endParaRPr lang="en-US"/>
          </a:p>
        </p:txBody>
      </p:sp>
    </p:spTree>
    <p:extLst>
      <p:ext uri="{BB962C8B-B14F-4D97-AF65-F5344CB8AC3E}">
        <p14:creationId xmlns:p14="http://schemas.microsoft.com/office/powerpoint/2010/main" val="338648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5050C8-E702-4DC1-9200-F062BB1C37E0}"/>
              </a:ext>
            </a:extLst>
          </p:cNvPr>
          <p:cNvSpPr>
            <a:spLocks noGrp="1"/>
          </p:cNvSpPr>
          <p:nvPr>
            <p:ph type="subTitle" idx="1"/>
          </p:nvPr>
        </p:nvSpPr>
        <p:spPr/>
        <p:txBody>
          <a:bodyPr/>
          <a:lstStyle/>
          <a:p>
            <a:r>
              <a:rPr lang="en-US" dirty="0"/>
              <a:t>Mark Gameng, Seat 23, mgameng1@hawk.iit.edu</a:t>
            </a:r>
          </a:p>
        </p:txBody>
      </p:sp>
      <p:sp>
        <p:nvSpPr>
          <p:cNvPr id="5" name="Title 4">
            <a:extLst>
              <a:ext uri="{FF2B5EF4-FFF2-40B4-BE49-F238E27FC236}">
                <a16:creationId xmlns:a16="http://schemas.microsoft.com/office/drawing/2014/main" id="{4E949EE3-31FD-456C-9481-21D1761D2CF3}"/>
              </a:ext>
            </a:extLst>
          </p:cNvPr>
          <p:cNvSpPr>
            <a:spLocks noGrp="1"/>
          </p:cNvSpPr>
          <p:nvPr>
            <p:ph type="ctrTitle"/>
          </p:nvPr>
        </p:nvSpPr>
        <p:spPr/>
        <p:txBody>
          <a:bodyPr/>
          <a:lstStyle/>
          <a:p>
            <a:r>
              <a:rPr lang="en-US" dirty="0"/>
              <a:t>HW 3</a:t>
            </a:r>
          </a:p>
        </p:txBody>
      </p:sp>
    </p:spTree>
    <p:extLst>
      <p:ext uri="{BB962C8B-B14F-4D97-AF65-F5344CB8AC3E}">
        <p14:creationId xmlns:p14="http://schemas.microsoft.com/office/powerpoint/2010/main" val="186265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216A-9D3B-430B-B36E-972543D1D543}"/>
              </a:ext>
            </a:extLst>
          </p:cNvPr>
          <p:cNvSpPr>
            <a:spLocks noGrp="1"/>
          </p:cNvSpPr>
          <p:nvPr>
            <p:ph type="title"/>
          </p:nvPr>
        </p:nvSpPr>
        <p:spPr/>
        <p:txBody>
          <a:bodyPr/>
          <a:lstStyle/>
          <a:p>
            <a:r>
              <a:rPr lang="en-US" dirty="0"/>
              <a:t>Heap Sort</a:t>
            </a:r>
          </a:p>
        </p:txBody>
      </p:sp>
      <p:sp>
        <p:nvSpPr>
          <p:cNvPr id="3" name="Content Placeholder 2">
            <a:extLst>
              <a:ext uri="{FF2B5EF4-FFF2-40B4-BE49-F238E27FC236}">
                <a16:creationId xmlns:a16="http://schemas.microsoft.com/office/drawing/2014/main" id="{1AAD6616-30AB-4566-B7B1-B1D42619E066}"/>
              </a:ext>
            </a:extLst>
          </p:cNvPr>
          <p:cNvSpPr>
            <a:spLocks noGrp="1"/>
          </p:cNvSpPr>
          <p:nvPr>
            <p:ph idx="1"/>
          </p:nvPr>
        </p:nvSpPr>
        <p:spPr/>
        <p:txBody>
          <a:bodyPr/>
          <a:lstStyle/>
          <a:p>
            <a:r>
              <a:rPr lang="en-US" dirty="0"/>
              <a:t>First build a max heap from the elements in the array using </a:t>
            </a:r>
            <a:r>
              <a:rPr lang="en-US" dirty="0" err="1"/>
              <a:t>heapify</a:t>
            </a:r>
            <a:endParaRPr lang="en-US" dirty="0"/>
          </a:p>
          <a:p>
            <a:r>
              <a:rPr lang="en-US" dirty="0"/>
              <a:t>Then swap the root with the last element and then </a:t>
            </a:r>
            <a:r>
              <a:rPr lang="en-US" dirty="0" err="1"/>
              <a:t>heapify</a:t>
            </a:r>
            <a:r>
              <a:rPr lang="en-US" dirty="0"/>
              <a:t> again but excluding the last element</a:t>
            </a:r>
          </a:p>
          <a:p>
            <a:endParaRPr lang="en-US" dirty="0"/>
          </a:p>
          <a:p>
            <a:r>
              <a:rPr lang="en-US" dirty="0" err="1"/>
              <a:t>Heapify</a:t>
            </a:r>
            <a:r>
              <a:rPr lang="en-US" dirty="0"/>
              <a:t> takes O(log n) but since it’s doing </a:t>
            </a:r>
            <a:r>
              <a:rPr lang="en-US" dirty="0" err="1"/>
              <a:t>heapify</a:t>
            </a:r>
            <a:r>
              <a:rPr lang="en-US" dirty="0"/>
              <a:t> for each element in the array, O(n), Heap sort takes O(</a:t>
            </a:r>
            <a:r>
              <a:rPr lang="en-US" dirty="0" err="1"/>
              <a:t>nlogn</a:t>
            </a:r>
            <a:r>
              <a:rPr lang="en-US" dirty="0"/>
              <a:t>)</a:t>
            </a:r>
          </a:p>
          <a:p>
            <a:r>
              <a:rPr lang="en-US" dirty="0"/>
              <a:t>The best, worst, and average case are the same – O(</a:t>
            </a:r>
            <a:r>
              <a:rPr lang="en-US" dirty="0" err="1"/>
              <a:t>nlogn</a:t>
            </a:r>
            <a:r>
              <a:rPr lang="en-US" dirty="0"/>
              <a:t>)</a:t>
            </a:r>
          </a:p>
        </p:txBody>
      </p:sp>
    </p:spTree>
    <p:extLst>
      <p:ext uri="{BB962C8B-B14F-4D97-AF65-F5344CB8AC3E}">
        <p14:creationId xmlns:p14="http://schemas.microsoft.com/office/powerpoint/2010/main" val="257341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510B4-32E5-4CB9-98E3-8D73FBA53F32}"/>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Heap Sort cont.</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1809424-2430-41D4-9034-E208747A17F2}"/>
              </a:ext>
            </a:extLst>
          </p:cNvPr>
          <p:cNvPicPr>
            <a:picLocks noGrp="1" noChangeAspect="1"/>
          </p:cNvPicPr>
          <p:nvPr>
            <p:ph idx="1"/>
          </p:nvPr>
        </p:nvPicPr>
        <p:blipFill rotWithShape="1">
          <a:blip r:embed="rId2"/>
          <a:srcRect l="8095" r="5501" b="2"/>
          <a:stretch/>
        </p:blipFill>
        <p:spPr>
          <a:xfrm>
            <a:off x="976251" y="942538"/>
            <a:ext cx="7163222" cy="4808332"/>
          </a:xfrm>
          <a:prstGeom prst="rect">
            <a:avLst/>
          </a:prstGeom>
          <a:effectLst/>
        </p:spPr>
      </p:pic>
    </p:spTree>
    <p:extLst>
      <p:ext uri="{BB962C8B-B14F-4D97-AF65-F5344CB8AC3E}">
        <p14:creationId xmlns:p14="http://schemas.microsoft.com/office/powerpoint/2010/main" val="308696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6A0A-2C4F-4B96-92A6-F8847ADEB558}"/>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74F5F7CA-A37F-4B58-812F-4CA4A4384AE8}"/>
              </a:ext>
            </a:extLst>
          </p:cNvPr>
          <p:cNvSpPr>
            <a:spLocks noGrp="1"/>
          </p:cNvSpPr>
          <p:nvPr>
            <p:ph idx="1"/>
          </p:nvPr>
        </p:nvSpPr>
        <p:spPr/>
        <p:txBody>
          <a:bodyPr>
            <a:normAutofit lnSpcReduction="10000"/>
          </a:bodyPr>
          <a:lstStyle/>
          <a:p>
            <a:r>
              <a:rPr lang="en-US" dirty="0"/>
              <a:t>A divide and conquer algorithm</a:t>
            </a:r>
          </a:p>
          <a:p>
            <a:r>
              <a:rPr lang="en-US" dirty="0"/>
              <a:t>Selects a pivot element and partitions the other elements based on if they are less or greater than the pivot. The partitioned sub arrays are then sorted.</a:t>
            </a:r>
          </a:p>
          <a:p>
            <a:endParaRPr lang="en-US" dirty="0"/>
          </a:p>
          <a:p>
            <a:r>
              <a:rPr lang="en-US" dirty="0"/>
              <a:t>Partition is linear time but adding the recursive call for the elements before and after the pivot, the time complexity is – O(</a:t>
            </a:r>
            <a:r>
              <a:rPr lang="en-US" dirty="0" err="1"/>
              <a:t>nlogn</a:t>
            </a:r>
            <a:r>
              <a:rPr lang="en-US" dirty="0"/>
              <a:t>)</a:t>
            </a:r>
          </a:p>
          <a:p>
            <a:r>
              <a:rPr lang="en-US" dirty="0"/>
              <a:t>Best and average case are the same but worst case is O(n^2). This happens when each partition, the pivot is always the smallest or largest element.</a:t>
            </a:r>
          </a:p>
        </p:txBody>
      </p:sp>
    </p:spTree>
    <p:extLst>
      <p:ext uri="{BB962C8B-B14F-4D97-AF65-F5344CB8AC3E}">
        <p14:creationId xmlns:p14="http://schemas.microsoft.com/office/powerpoint/2010/main" val="124040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9160B-97DA-4720-A18E-B6B94E755F96}"/>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Quick Sort cont.</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AF00D0E-01BA-4E39-B092-8F4B40DC8777}"/>
              </a:ext>
            </a:extLst>
          </p:cNvPr>
          <p:cNvPicPr>
            <a:picLocks noGrp="1" noChangeAspect="1"/>
          </p:cNvPicPr>
          <p:nvPr>
            <p:ph idx="1"/>
          </p:nvPr>
        </p:nvPicPr>
        <p:blipFill rotWithShape="1">
          <a:blip r:embed="rId2"/>
          <a:srcRect l="73" r="12775" b="-2"/>
          <a:stretch/>
        </p:blipFill>
        <p:spPr>
          <a:xfrm>
            <a:off x="976251" y="942538"/>
            <a:ext cx="7163222" cy="4808332"/>
          </a:xfrm>
          <a:prstGeom prst="rect">
            <a:avLst/>
          </a:prstGeom>
          <a:effectLst/>
        </p:spPr>
      </p:pic>
    </p:spTree>
    <p:extLst>
      <p:ext uri="{BB962C8B-B14F-4D97-AF65-F5344CB8AC3E}">
        <p14:creationId xmlns:p14="http://schemas.microsoft.com/office/powerpoint/2010/main" val="209594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9FC-B767-4922-B3C2-2A90FA7F5C5D}"/>
              </a:ext>
            </a:extLst>
          </p:cNvPr>
          <p:cNvSpPr>
            <a:spLocks noGrp="1"/>
          </p:cNvSpPr>
          <p:nvPr>
            <p:ph type="title"/>
          </p:nvPr>
        </p:nvSpPr>
        <p:spPr/>
        <p:txBody>
          <a:bodyPr/>
          <a:lstStyle/>
          <a:p>
            <a:r>
              <a:rPr lang="en-US" dirty="0"/>
              <a:t>Comparing via the </a:t>
            </a:r>
            <a:r>
              <a:rPr lang="en-US" dirty="0" err="1"/>
              <a:t>gui</a:t>
            </a:r>
            <a:endParaRPr lang="en-US" dirty="0"/>
          </a:p>
        </p:txBody>
      </p:sp>
      <p:sp>
        <p:nvSpPr>
          <p:cNvPr id="3" name="Content Placeholder 2">
            <a:extLst>
              <a:ext uri="{FF2B5EF4-FFF2-40B4-BE49-F238E27FC236}">
                <a16:creationId xmlns:a16="http://schemas.microsoft.com/office/drawing/2014/main" id="{9C5D9643-91E4-467B-B45D-A0FAE124223B}"/>
              </a:ext>
            </a:extLst>
          </p:cNvPr>
          <p:cNvSpPr>
            <a:spLocks noGrp="1"/>
          </p:cNvSpPr>
          <p:nvPr>
            <p:ph idx="1"/>
          </p:nvPr>
        </p:nvSpPr>
        <p:spPr/>
        <p:txBody>
          <a:bodyPr/>
          <a:lstStyle/>
          <a:p>
            <a:r>
              <a:rPr lang="en-US" dirty="0"/>
              <a:t>Comparing between the two, quick sort is generally better than heap sort.</a:t>
            </a:r>
          </a:p>
          <a:p>
            <a:r>
              <a:rPr lang="en-US" dirty="0"/>
              <a:t>I added a timer, for how long each algorithm took, and in general quick sort was faster. The time differs each time even if it is the same array because it depends on what the computer is prioritizing at the given time, but most of the time quick sort was faster</a:t>
            </a:r>
          </a:p>
          <a:p>
            <a:r>
              <a:rPr lang="en-US" dirty="0"/>
              <a:t>Also quick sort has a lot less swaps than heap sort which makes sense and is probably the reason it is generally faster than heap sort</a:t>
            </a:r>
          </a:p>
          <a:p>
            <a:r>
              <a:rPr lang="en-US" dirty="0"/>
              <a:t>Thus, quick sort is a better sorting algorithm than heap sort</a:t>
            </a:r>
          </a:p>
        </p:txBody>
      </p:sp>
    </p:spTree>
    <p:extLst>
      <p:ext uri="{BB962C8B-B14F-4D97-AF65-F5344CB8AC3E}">
        <p14:creationId xmlns:p14="http://schemas.microsoft.com/office/powerpoint/2010/main" val="405589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A1AC-E8D0-44A1-A4DC-772DB8FEC1B0}"/>
              </a:ext>
            </a:extLst>
          </p:cNvPr>
          <p:cNvSpPr>
            <a:spLocks noGrp="1"/>
          </p:cNvSpPr>
          <p:nvPr>
            <p:ph type="title"/>
          </p:nvPr>
        </p:nvSpPr>
        <p:spPr/>
        <p:txBody>
          <a:bodyPr/>
          <a:lstStyle/>
          <a:p>
            <a:r>
              <a:rPr lang="en-US" dirty="0"/>
              <a:t>Program Instructions</a:t>
            </a:r>
          </a:p>
        </p:txBody>
      </p:sp>
      <p:sp>
        <p:nvSpPr>
          <p:cNvPr id="3" name="Content Placeholder 2">
            <a:extLst>
              <a:ext uri="{FF2B5EF4-FFF2-40B4-BE49-F238E27FC236}">
                <a16:creationId xmlns:a16="http://schemas.microsoft.com/office/drawing/2014/main" id="{1C0BFCDA-59D3-461D-B163-93816F86B68A}"/>
              </a:ext>
            </a:extLst>
          </p:cNvPr>
          <p:cNvSpPr>
            <a:spLocks noGrp="1"/>
          </p:cNvSpPr>
          <p:nvPr>
            <p:ph idx="1"/>
          </p:nvPr>
        </p:nvSpPr>
        <p:spPr/>
        <p:txBody>
          <a:bodyPr/>
          <a:lstStyle/>
          <a:p>
            <a:r>
              <a:rPr lang="en-US" dirty="0"/>
              <a:t>Run from window class</a:t>
            </a:r>
          </a:p>
          <a:p>
            <a:r>
              <a:rPr lang="en-US" dirty="0"/>
              <a:t>Select the algorithm from the dropdown box</a:t>
            </a:r>
          </a:p>
          <a:p>
            <a:r>
              <a:rPr lang="en-US" dirty="0"/>
              <a:t>Click compare if you want to keep the arrays the same, so you can compare between algorithms</a:t>
            </a:r>
          </a:p>
          <a:p>
            <a:r>
              <a:rPr lang="en-US" dirty="0"/>
              <a:t>Click sort to sort, and stop if you want.</a:t>
            </a:r>
          </a:p>
          <a:p>
            <a:r>
              <a:rPr lang="en-US" dirty="0"/>
              <a:t>Can also change the size of the array in the text box</a:t>
            </a:r>
          </a:p>
        </p:txBody>
      </p:sp>
    </p:spTree>
    <p:extLst>
      <p:ext uri="{BB962C8B-B14F-4D97-AF65-F5344CB8AC3E}">
        <p14:creationId xmlns:p14="http://schemas.microsoft.com/office/powerpoint/2010/main" val="123560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362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HW 3</vt:lpstr>
      <vt:lpstr>Heap Sort</vt:lpstr>
      <vt:lpstr>Heap Sort cont.</vt:lpstr>
      <vt:lpstr>Quick Sort</vt:lpstr>
      <vt:lpstr>Quick Sort cont.</vt:lpstr>
      <vt:lpstr>Comparing via the gui</vt:lpstr>
      <vt:lpstr>Program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3</dc:title>
  <dc:creator>Mark Angelo Gameng</dc:creator>
  <cp:lastModifiedBy>Mark Angelo Gameng</cp:lastModifiedBy>
  <cp:revision>15</cp:revision>
  <dcterms:created xsi:type="dcterms:W3CDTF">2020-03-01T21:27:01Z</dcterms:created>
  <dcterms:modified xsi:type="dcterms:W3CDTF">2020-03-02T00:35:33Z</dcterms:modified>
</cp:coreProperties>
</file>