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12CF-D63B-48B3-8172-27A74A1E7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DA50-2469-4431-AFB8-E235C1D2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1637-4E7F-459C-8089-667A0ACE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4C10-8F05-4122-974F-F27EB1B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4667-A1E1-4785-9500-087A4DD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E878-D468-4D4D-9C6D-6ADCA3D9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63FE0-EB3E-4546-B354-D4860B0B5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B83-D4AD-4860-BF68-B036CDC9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A3A3-57D0-4360-9ACD-7698B987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ED14-4A49-49E6-BF51-92E1DDD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A1CB-A8E7-4F5D-A97E-F0DDE1481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D6F5-4FAC-41DF-8352-59C68E82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0E44-1705-4B77-8265-1956144F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F972-8C33-4D0C-B52E-31237B49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D146-FBD8-4B15-B6A0-08334C18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422-32FA-4222-BB7B-A60C0FC1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9FFD-4E0A-4A8B-AD09-EF562C6E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11A0-2BA2-444F-BFEA-2D22D2B6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DAF9-9361-4800-AE99-B5D8E66D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0D94-084D-43E7-A327-9932AEBA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F983-7CA7-45FC-9477-EA1287E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4217-5C3D-42D8-87C8-646D95E5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70D-CBE0-4F30-BCE4-17E290A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1F3B-A630-46F4-A4A3-D62FB5B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F734-B00F-43C7-B34C-4968A831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E7DA-B79E-4882-9E63-72104ADB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562C-AB85-4DCF-AA93-3709C4F4C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D96F3-4AB6-4250-9469-E5E61A68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1F795-A26D-4057-848C-0FFCE8C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2DF0-A2BD-4CAA-BA55-A2D75C07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A1C3-43C4-4F60-A07B-1CEEA186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4F87-738A-4EA3-84FB-E2AB69BE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706E-25AC-4363-9B03-02A67584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8EB7A-C33F-4BC2-86BA-A947FB83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212F1-9C7C-41D8-A0A6-FEF470AC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4F8D2-266E-43E4-A703-7D046773A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4022F-E446-49B3-AA3A-35F2B3F6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FC76E-2003-462E-B280-6A23063C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4DD6A-479A-4105-8FEA-1785A0C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F7DC-1952-45D5-A822-3304EF9C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AA001-D7EA-45EC-808F-1ABE898A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2AFA0-79B9-47F6-BFBE-9F80625E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95FE-2C3D-48F2-9D67-32C2CCA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C9FBC-47DD-45F2-8CF9-511E0E0C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99E9-AD09-4E94-9082-4BE2A6A1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3377-DCCE-4685-A374-0354CC3A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2FF2-2C15-405E-97EA-6C333AAB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AFCE-1C9A-4E64-81F4-7FBA613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1997-C5AC-4A54-83C8-6B41C680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6319-AF0E-4247-9E03-67BC54B2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22A7-5DB8-4E67-A734-40A9768A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F87E-65BC-492E-ABB3-875816E5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01AC-9A49-4B71-8CB1-73AD17B7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A4C42-C384-4F95-B32B-75F93083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19FDB-D7DC-4E01-8322-50D3FF7C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9DC7-5776-4FFA-9DFF-545E7690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FEAE-E14A-4882-88D4-1EFA5FCB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4850-4B9E-4C1F-BB50-16EAC73B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D0349-6B67-432F-97D7-ABF63639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6601B-00DA-4E7A-9E8E-9BE39551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A2F5-0D2C-4423-9C51-7C8812504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6463-5976-4312-A432-5604FB5435CC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F41E-5E7D-40D2-A137-F87E87334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CF60-BD9D-4436-8BCE-1F6C6E11F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9508-E3B5-4E63-A620-BABC4CD9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050C8-E702-4DC1-9200-F062BB1C3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Gameng, Seat 23, mgameng1@hawk.iit.edu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949EE3-31FD-456C-9481-21D1761D2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3</a:t>
            </a:r>
          </a:p>
        </p:txBody>
      </p:sp>
    </p:spTree>
    <p:extLst>
      <p:ext uri="{BB962C8B-B14F-4D97-AF65-F5344CB8AC3E}">
        <p14:creationId xmlns:p14="http://schemas.microsoft.com/office/powerpoint/2010/main" val="186265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</dc:title>
  <dc:creator>Mark Angelo Gameng</dc:creator>
  <cp:lastModifiedBy>Mark Angelo Gameng</cp:lastModifiedBy>
  <cp:revision>1</cp:revision>
  <dcterms:created xsi:type="dcterms:W3CDTF">2020-02-29T14:46:12Z</dcterms:created>
  <dcterms:modified xsi:type="dcterms:W3CDTF">2020-02-29T14:51:14Z</dcterms:modified>
</cp:coreProperties>
</file>