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F0272D2-27F8-4C17-A06C-9C69BDE783C9}">
  <a:tblStyle styleId="{1F0272D2-27F8-4C17-A06C-9C69BDE783C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Hello, My name is Mark and I will be taking about how I did my project.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61bdb410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61bdb410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pre-processing, I did the usual. I removed capitalization, punctuations and special characters. I also cleaned up the titles a bit more such as removing extra spaces and such. Then I word tokenized and lemmatized using nltk.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61bdb4107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261bdb4107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for the features, I thought about doing bag of words, tf-idf, and then similarity between sentences and n-grams. The similarity of sentences are useful for </a:t>
            </a:r>
            <a:r>
              <a:rPr lang="en"/>
              <a:t>determining</a:t>
            </a:r>
            <a:r>
              <a:rPr lang="en"/>
              <a:t> whether the titles or related or not.. For n-grams, I used 2 grams to 4 grams and found the word sequences that is most correlated with each label using chi2.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61bdb4107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261bdb4107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for models, I decided to use Multinomial Naive Bayes, Logistic Regression and Linear Support Vector Classification. I used the sklearn library for all of these.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61bdb4107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261bdb4107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the training dataset, I had 30% be used for evaluation and these were the results. The best result I got was 80% testing accuracy from the Linear SVC. Then for the submission, I used SVC and trained it all on the training dataset and got a training accuracy of 87%.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61bdb4107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261bdb4107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Thats it, Thank you.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Fake News Classification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 Gameng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Pre-processing</a:t>
            </a:r>
            <a:endParaRPr b="1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Removed capitalization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Removed Punctuations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Removed Special Characters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Cleaned up titles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Remove extra spaces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Tokenize (nltk.tokenize)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Lemmatize (nltk.stem)</a:t>
            </a:r>
            <a:endParaRPr sz="1500"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9588" y="518600"/>
            <a:ext cx="3800475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2424" y="2539200"/>
            <a:ext cx="3052699" cy="1853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Features</a:t>
            </a:r>
            <a:endParaRPr b="1"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567550"/>
            <a:ext cx="4012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Bag of words (sklearn)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basic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Tf-idf (sklearn)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Better than bag of words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Similarity of sentences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Cosine similarity (sklearn)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N-grams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TfidfVectorizer(... ngram_range = (2,4)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Word sequences most correlated with each label using chi2</a:t>
            </a:r>
            <a:endParaRPr sz="1400"/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3713" y="319300"/>
            <a:ext cx="2851937" cy="212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7746" y="2650199"/>
            <a:ext cx="3078000" cy="182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Models</a:t>
            </a:r>
            <a:endParaRPr b="1"/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1297500" y="1567550"/>
            <a:ext cx="4185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Multinomial Naive Bayes (sklearn)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Logistic Regression (sklearn)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Linear Support Vector Classification (sklearn)</a:t>
            </a:r>
            <a:endParaRPr sz="1500"/>
          </a:p>
        </p:txBody>
      </p:sp>
      <p:pic>
        <p:nvPicPr>
          <p:cNvPr id="158" name="Google Shape;15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3625" y="415950"/>
            <a:ext cx="2616876" cy="215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9913" y="2847151"/>
            <a:ext cx="3355800" cy="1784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Results</a:t>
            </a:r>
            <a:endParaRPr b="1"/>
          </a:p>
        </p:txBody>
      </p:sp>
      <p:graphicFrame>
        <p:nvGraphicFramePr>
          <p:cNvPr id="165" name="Google Shape;165;p17"/>
          <p:cNvGraphicFramePr/>
          <p:nvPr/>
        </p:nvGraphicFramePr>
        <p:xfrm>
          <a:off x="724600" y="203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{1F0272D2-27F8-4C17-A06C-9C69BDE783C9}</a:tableStyleId>
              </a:tblPr>
              <a:tblGrid>
                <a:gridCol w="1921800"/>
                <a:gridCol w="1157525"/>
                <a:gridCol w="940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Model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Testing Accuracy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F1 Score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Multinomial Naive Bayes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0.76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0.74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Linear SVC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FF00"/>
                          </a:solidFill>
                        </a:rPr>
                        <a:t>0.79</a:t>
                      </a:r>
                      <a:endParaRPr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FF00"/>
                          </a:solidFill>
                        </a:rPr>
                        <a:t>0.80</a:t>
                      </a:r>
                      <a:endParaRPr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Logistic Regression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0.74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0.75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66" name="Google Shape;16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4025" y="1504700"/>
            <a:ext cx="3022375" cy="285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7"/>
          <p:cNvSpPr txBox="1"/>
          <p:nvPr/>
        </p:nvSpPr>
        <p:spPr>
          <a:xfrm>
            <a:off x="6185225" y="998325"/>
            <a:ext cx="111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Linear SVC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