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0" r:id="rId4"/>
    <p:sldId id="261" r:id="rId5"/>
    <p:sldId id="264" r:id="rId6"/>
    <p:sldId id="258" r:id="rId7"/>
    <p:sldId id="262" r:id="rId8"/>
    <p:sldId id="259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April 22,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Text-Mining </a:t>
            </a:r>
            <a:r>
              <a:rPr lang="en-US" sz="3200" dirty="0" smtClean="0"/>
              <a:t>Model Comparison:</a:t>
            </a:r>
            <a:br>
              <a:rPr lang="en-US" sz="3200" dirty="0" smtClean="0"/>
            </a:br>
            <a:r>
              <a:rPr lang="en-US" sz="3200" dirty="0" smtClean="0"/>
              <a:t>	</a:t>
            </a:r>
            <a:r>
              <a:rPr lang="en-US" sz="3200" dirty="0" smtClean="0"/>
              <a:t>LDA  And</a:t>
            </a:r>
            <a:r>
              <a:rPr lang="en-US" sz="2800" dirty="0" smtClean="0"/>
              <a:t> </a:t>
            </a:r>
            <a:r>
              <a:rPr lang="en-US" sz="3200" dirty="0" smtClean="0"/>
              <a:t>NMF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Shane Deiley</a:t>
            </a:r>
          </a:p>
          <a:p>
            <a:r>
              <a:rPr lang="en-US" dirty="0" smtClean="0"/>
              <a:t>Mark </a:t>
            </a:r>
            <a:r>
              <a:rPr lang="en-US" dirty="0" err="1" smtClean="0"/>
              <a:t>Heimann</a:t>
            </a:r>
            <a:endParaRPr lang="en-US" dirty="0" smtClean="0"/>
          </a:p>
          <a:p>
            <a:r>
              <a:rPr lang="en-US" dirty="0" smtClean="0"/>
              <a:t>Adrian McLeod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3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38827" cy="4876800"/>
          </a:xfrm>
        </p:spPr>
        <p:txBody>
          <a:bodyPr/>
          <a:lstStyle/>
          <a:p>
            <a:r>
              <a:rPr lang="en-US" sz="3600" dirty="0" smtClean="0"/>
              <a:t>Text </a:t>
            </a:r>
            <a:r>
              <a:rPr lang="en-US" sz="3600" dirty="0" smtClean="0"/>
              <a:t>Mining</a:t>
            </a:r>
            <a:endParaRPr lang="en-US" sz="3600" dirty="0"/>
          </a:p>
          <a:p>
            <a:r>
              <a:rPr lang="en-US" sz="3600" dirty="0" smtClean="0"/>
              <a:t>LDA</a:t>
            </a:r>
            <a:endParaRPr lang="en-US" sz="3600" dirty="0"/>
          </a:p>
          <a:p>
            <a:r>
              <a:rPr lang="en-US" sz="3600" dirty="0" smtClean="0"/>
              <a:t>NMF</a:t>
            </a:r>
          </a:p>
          <a:p>
            <a:r>
              <a:rPr lang="en-US" sz="3600" dirty="0" smtClean="0"/>
              <a:t>HDP</a:t>
            </a:r>
          </a:p>
          <a:p>
            <a:pPr lvl="1"/>
            <a:r>
              <a:rPr lang="en-US" sz="2600" dirty="0" smtClean="0"/>
              <a:t>does this </a:t>
            </a:r>
            <a:r>
              <a:rPr lang="en-US" sz="2600" dirty="0" err="1" smtClean="0"/>
              <a:t>overfit</a:t>
            </a:r>
            <a:r>
              <a:rPr lang="en-US" sz="2600" dirty="0" smtClean="0"/>
              <a:t>?</a:t>
            </a:r>
            <a:endParaRPr lang="en-US" sz="2600" dirty="0" smtClean="0"/>
          </a:p>
          <a:p>
            <a:r>
              <a:rPr lang="en-US" sz="3600" dirty="0" smtClean="0"/>
              <a:t>Results</a:t>
            </a:r>
          </a:p>
          <a:p>
            <a:endParaRPr lang="en-US" dirty="0" smtClean="0"/>
          </a:p>
        </p:txBody>
      </p:sp>
      <p:pic>
        <p:nvPicPr>
          <p:cNvPr id="4" name="Picture 3" descr="Big-dat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60" y="1524000"/>
            <a:ext cx="5176190" cy="398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2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Introduction to Text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85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Term-Document Matrix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41" t="5402" r="2142" b="5436"/>
          <a:stretch/>
        </p:blipFill>
        <p:spPr>
          <a:xfrm>
            <a:off x="657141" y="1709496"/>
            <a:ext cx="7883920" cy="4511753"/>
          </a:xfrm>
        </p:spPr>
      </p:pic>
    </p:spTree>
    <p:extLst>
      <p:ext uri="{BB962C8B-B14F-4D97-AF65-F5344CB8AC3E}">
        <p14:creationId xmlns:p14="http://schemas.microsoft.com/office/powerpoint/2010/main" val="138633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 for Text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DNA Sequencing (Gene discovery)</a:t>
            </a:r>
            <a:endParaRPr lang="en-US" dirty="0"/>
          </a:p>
          <a:p>
            <a:r>
              <a:rPr lang="en-US" dirty="0"/>
              <a:t>Document </a:t>
            </a:r>
            <a:r>
              <a:rPr lang="en-US" dirty="0" smtClean="0"/>
              <a:t>Classification</a:t>
            </a:r>
          </a:p>
          <a:p>
            <a:r>
              <a:rPr lang="en-US" dirty="0" smtClean="0"/>
              <a:t>Trends across languages</a:t>
            </a:r>
          </a:p>
          <a:p>
            <a:r>
              <a:rPr lang="en-US" dirty="0" smtClean="0"/>
              <a:t>Topic Modeling</a:t>
            </a:r>
          </a:p>
        </p:txBody>
      </p:sp>
    </p:spTree>
    <p:extLst>
      <p:ext uri="{BB962C8B-B14F-4D97-AF65-F5344CB8AC3E}">
        <p14:creationId xmlns:p14="http://schemas.microsoft.com/office/powerpoint/2010/main" val="40674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6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</a:t>
            </a:r>
            <a:r>
              <a:rPr lang="en-US" dirty="0" smtClean="0"/>
              <a:t>Allocation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9163" y="2356032"/>
            <a:ext cx="656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</a:t>
            </a:r>
            <a:r>
              <a:rPr lang="en-US" dirty="0" err="1" smtClean="0"/>
              <a:t>pLSA</a:t>
            </a:r>
            <a:r>
              <a:rPr lang="en-US" dirty="0" smtClean="0"/>
              <a:t>, then put </a:t>
            </a:r>
            <a:r>
              <a:rPr lang="en-US" dirty="0"/>
              <a:t>a </a:t>
            </a:r>
            <a:r>
              <a:rPr lang="en-US" dirty="0" err="1"/>
              <a:t>dirichlict</a:t>
            </a:r>
            <a:r>
              <a:rPr lang="en-US" dirty="0"/>
              <a:t> prior on a word given a </a:t>
            </a:r>
            <a:r>
              <a:rPr lang="en-US" dirty="0" smtClean="0"/>
              <a:t>topic…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2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Non-negative Matrix Factorization</a:t>
            </a:r>
            <a:endParaRPr lang="en-US" dirty="0"/>
          </a:p>
        </p:txBody>
      </p:sp>
      <p:pic>
        <p:nvPicPr>
          <p:cNvPr id="3" name="Picture 2" descr="NM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7" y="2304850"/>
            <a:ext cx="7652419" cy="1910262"/>
          </a:xfrm>
          <a:prstGeom prst="rect">
            <a:avLst/>
          </a:prstGeom>
        </p:spPr>
      </p:pic>
      <p:pic>
        <p:nvPicPr>
          <p:cNvPr id="4" name="Picture 3" descr="Macintosh HD:Users:shanedeiley:Dropbox:Screenshots:Screenshot 2015-04-17 13.47.3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258" y="4990041"/>
            <a:ext cx="3080959" cy="8088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91699" y="5187830"/>
            <a:ext cx="2391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Objective Function: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6377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8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141</TotalTime>
  <Words>79</Words>
  <Application>Microsoft Macintosh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Text-Mining Model Comparison:  LDA  And NMF</vt:lpstr>
      <vt:lpstr>Agenda</vt:lpstr>
      <vt:lpstr>An Introduction to Text Mining</vt:lpstr>
      <vt:lpstr>Term-Document Matrix</vt:lpstr>
      <vt:lpstr>Motivations for Text Mining</vt:lpstr>
      <vt:lpstr>Topic Modeling</vt:lpstr>
      <vt:lpstr>Latent Dirichlet Allocation</vt:lpstr>
      <vt:lpstr>Non-negative Matrix Factorization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Text Mining Model Comparison: LDA vs NMF</dc:title>
  <dc:creator>Shane Deiley</dc:creator>
  <cp:lastModifiedBy>Adrian McLeod</cp:lastModifiedBy>
  <cp:revision>9</cp:revision>
  <dcterms:created xsi:type="dcterms:W3CDTF">2015-04-22T02:58:49Z</dcterms:created>
  <dcterms:modified xsi:type="dcterms:W3CDTF">2015-04-22T06:37:05Z</dcterms:modified>
</cp:coreProperties>
</file>