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1" r:id="rId5"/>
    <p:sldId id="264" r:id="rId6"/>
    <p:sldId id="258" r:id="rId7"/>
    <p:sldId id="262" r:id="rId8"/>
    <p:sldId id="259" r:id="rId9"/>
    <p:sldId id="265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LDA Topic-Distributions as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topic count affect accuracy of classifiers?</a:t>
            </a:r>
          </a:p>
          <a:p>
            <a:r>
              <a:rPr lang="en-US" dirty="0" smtClean="0"/>
              <a:t>How does this relate to other methods of </a:t>
            </a:r>
            <a:r>
              <a:rPr lang="en-US" dirty="0" err="1" smtClean="0"/>
              <a:t>determiniing</a:t>
            </a:r>
            <a:r>
              <a:rPr lang="en-US" dirty="0" smtClean="0"/>
              <a:t> 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progress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47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  <a:p>
            <a:r>
              <a:rPr lang="en-US" sz="3600" dirty="0" smtClean="0"/>
              <a:t>LDA</a:t>
            </a:r>
            <a:endParaRPr lang="en-US" sz="3600" dirty="0"/>
          </a:p>
          <a:p>
            <a:r>
              <a:rPr lang="en-US" sz="3600" dirty="0" smtClean="0"/>
              <a:t>NMF</a:t>
            </a:r>
          </a:p>
          <a:p>
            <a:r>
              <a:rPr lang="en-US" sz="3600" dirty="0" smtClean="0"/>
              <a:t>HDP</a:t>
            </a:r>
          </a:p>
          <a:p>
            <a:r>
              <a:rPr lang="en-US" sz="3600" dirty="0" smtClean="0"/>
              <a:t>Results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smtClean="0"/>
              <a:t>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clouds</a:t>
            </a:r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0" y="2819132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smtClean="0"/>
              <a:t>Allocation (LDA)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163" y="2356032"/>
            <a:ext cx="65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pLSA</a:t>
            </a:r>
            <a:r>
              <a:rPr lang="en-US" dirty="0" smtClean="0"/>
              <a:t>, then put </a:t>
            </a:r>
            <a:r>
              <a:rPr lang="en-US" dirty="0"/>
              <a:t>a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prior </a:t>
            </a:r>
            <a:r>
              <a:rPr lang="en-US" dirty="0"/>
              <a:t>on a word given a </a:t>
            </a:r>
            <a:r>
              <a:rPr lang="en-US" dirty="0" smtClean="0"/>
              <a:t>topic…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</a:t>
            </a:r>
            <a:r>
              <a:rPr lang="en-US" dirty="0" smtClean="0"/>
              <a:t>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213</TotalTime>
  <Words>121</Words>
  <Application>Microsoft Macintosh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Comparative Topic modeling</vt:lpstr>
      <vt:lpstr>Agenda</vt:lpstr>
      <vt:lpstr>An Introduction to topic modeling</vt:lpstr>
      <vt:lpstr>Term-Document Matrix</vt:lpstr>
      <vt:lpstr>Motivations for Topic Modeling</vt:lpstr>
      <vt:lpstr>Topic Modeling techniques</vt:lpstr>
      <vt:lpstr>Latent Dirichlet Allocation (LDA)</vt:lpstr>
      <vt:lpstr>Non-negative Matrix Factorization (NMF)</vt:lpstr>
      <vt:lpstr>Methods for setting number of topics</vt:lpstr>
      <vt:lpstr>HDP…</vt:lpstr>
      <vt:lpstr>Using LDA Topic-Distributions as Features</vt:lpstr>
      <vt:lpstr>Our progress so far…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Adrian McLeod</cp:lastModifiedBy>
  <cp:revision>12</cp:revision>
  <dcterms:created xsi:type="dcterms:W3CDTF">2015-04-22T02:58:49Z</dcterms:created>
  <dcterms:modified xsi:type="dcterms:W3CDTF">2015-04-22T07:49:04Z</dcterms:modified>
</cp:coreProperties>
</file>