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4" r:id="rId5"/>
    <p:sldId id="269" r:id="rId6"/>
    <p:sldId id="261" r:id="rId7"/>
    <p:sldId id="258" r:id="rId8"/>
    <p:sldId id="262" r:id="rId9"/>
    <p:sldId id="270" r:id="rId10"/>
    <p:sldId id="271" r:id="rId11"/>
    <p:sldId id="259" r:id="rId12"/>
    <p:sldId id="268" r:id="rId13"/>
    <p:sldId id="265" r:id="rId14"/>
    <p:sldId id="266" r:id="rId15"/>
    <p:sldId id="26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3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0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Generating </a:t>
            </a:r>
            <a:r>
              <a:rPr lang="en-US" dirty="0" smtClean="0"/>
              <a:t>documents on a per-word basis</a:t>
            </a:r>
          </a:p>
          <a:p>
            <a:r>
              <a:rPr lang="en-US" dirty="0" smtClean="0"/>
              <a:t>Draw a topic from topic </a:t>
            </a:r>
            <a:r>
              <a:rPr lang="en-US" dirty="0"/>
              <a:t>distribution </a:t>
            </a:r>
            <a:r>
              <a:rPr lang="en-US" dirty="0" err="1"/>
              <a:t>θ</a:t>
            </a:r>
            <a:r>
              <a:rPr lang="en-US" baseline="-25000" dirty="0" err="1"/>
              <a:t>d</a:t>
            </a:r>
            <a:endParaRPr lang="en-US" dirty="0" smtClean="0"/>
          </a:p>
          <a:p>
            <a:r>
              <a:rPr lang="en-US" dirty="0" smtClean="0"/>
              <a:t>Draw a word from the word distribution of the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err="1" smtClean="0"/>
              <a:t>vs</a:t>
            </a:r>
            <a:r>
              <a:rPr lang="en-US" dirty="0" smtClean="0"/>
              <a:t> NMF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NMF </a:t>
            </a:r>
            <a:r>
              <a:rPr lang="en-US" dirty="0" smtClean="0"/>
              <a:t>is faster </a:t>
            </a:r>
            <a:r>
              <a:rPr lang="en-US" dirty="0" smtClean="0"/>
              <a:t>of course</a:t>
            </a:r>
          </a:p>
          <a:p>
            <a:r>
              <a:rPr lang="en-US" dirty="0" smtClean="0"/>
              <a:t>NMF </a:t>
            </a:r>
            <a:r>
              <a:rPr lang="en-US" dirty="0" smtClean="0"/>
              <a:t>seems </a:t>
            </a:r>
            <a:r>
              <a:rPr lang="en-US" dirty="0" smtClean="0"/>
              <a:t>to produce more coherent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with the right representation of corpus—TF-</a:t>
            </a:r>
            <a:r>
              <a:rPr lang="en-US" dirty="0" smtClean="0"/>
              <a:t>IDF</a:t>
            </a:r>
            <a:endParaRPr lang="en-US" dirty="0" smtClean="0"/>
          </a:p>
          <a:p>
            <a:r>
              <a:rPr lang="en-US" dirty="0" smtClean="0"/>
              <a:t>LDA (depending on representation of corpus) can produce fine or very poor topics</a:t>
            </a:r>
          </a:p>
          <a:p>
            <a:pPr lvl="1"/>
            <a:r>
              <a:rPr lang="en-US" dirty="0" smtClean="0"/>
              <a:t>Probably a problem on our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different numbers of topics and see what the log likelihood of the data is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 (investigating) 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for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 machine learning classifier using distributions over topics as features for each document 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</a:p>
          <a:p>
            <a:pPr lvl="1"/>
            <a:r>
              <a:rPr lang="en-US" dirty="0" smtClean="0"/>
              <a:t>Much lower dimensional</a:t>
            </a:r>
          </a:p>
          <a:p>
            <a:pPr lvl="1"/>
            <a:r>
              <a:rPr lang="en-US" dirty="0" smtClean="0"/>
              <a:t>Currently, as mentioned, our topics have quality issues (bug?) so our classifier doesn’t perform well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How does topic count affect accuracy of classifiers?</a:t>
            </a:r>
          </a:p>
          <a:p>
            <a:pPr lvl="1"/>
            <a:r>
              <a:rPr lang="en-US" dirty="0" smtClean="0"/>
              <a:t>Too few topics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not enough features</a:t>
            </a:r>
          </a:p>
          <a:p>
            <a:pPr lvl="1"/>
            <a:r>
              <a:rPr lang="en-US" dirty="0" smtClean="0"/>
              <a:t>Too many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relate to other methods of determining 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 Modeling</a:t>
            </a:r>
            <a:endParaRPr lang="en-US" sz="3600" dirty="0"/>
          </a:p>
          <a:p>
            <a:r>
              <a:rPr lang="en-US" sz="3600" dirty="0" smtClean="0"/>
              <a:t>Comparison of techniques</a:t>
            </a:r>
            <a:endParaRPr lang="en-US" sz="3600" dirty="0"/>
          </a:p>
          <a:p>
            <a:r>
              <a:rPr lang="en-US" sz="3600" dirty="0" smtClean="0"/>
              <a:t>Determining number of topics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</a:t>
            </a:r>
            <a:r>
              <a:rPr lang="en-US" dirty="0" smtClean="0"/>
              <a:t>clouds (data visualization)</a:t>
            </a:r>
            <a:endParaRPr lang="en-US" dirty="0" smtClean="0"/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1" y="2935258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corpus:</a:t>
            </a:r>
          </a:p>
          <a:p>
            <a:pPr lvl="1"/>
            <a:r>
              <a:rPr lang="en-US" dirty="0" smtClean="0"/>
              <a:t>“Business is business.”</a:t>
            </a:r>
          </a:p>
          <a:p>
            <a:pPr lvl="1"/>
            <a:r>
              <a:rPr lang="en-US" dirty="0" smtClean="0"/>
              <a:t>“None of your business.”</a:t>
            </a:r>
          </a:p>
          <a:p>
            <a:pPr lvl="1"/>
            <a:endParaRPr lang="en-US" dirty="0" smtClean="0"/>
          </a:p>
          <a:p>
            <a:r>
              <a:rPr lang="en-US" dirty="0"/>
              <a:t>Bag of words</a:t>
            </a:r>
          </a:p>
          <a:p>
            <a:pPr lvl="1"/>
            <a:r>
              <a:rPr lang="en-US" dirty="0"/>
              <a:t>[(“business”, 2), (“is”, 1)]</a:t>
            </a:r>
          </a:p>
          <a:p>
            <a:pPr lvl="1"/>
            <a:r>
              <a:rPr lang="en-US" dirty="0"/>
              <a:t>[(“None”, 1), (“of”, 1), (“your”, 1), (“business”, 1)]</a:t>
            </a:r>
          </a:p>
          <a:p>
            <a:endParaRPr lang="en-US" dirty="0"/>
          </a:p>
          <a:p>
            <a:r>
              <a:rPr lang="en-US" dirty="0" smtClean="0"/>
              <a:t>Term-document matrix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13792"/>
              </p:ext>
            </p:extLst>
          </p:nvPr>
        </p:nvGraphicFramePr>
        <p:xfrm>
          <a:off x="1117600" y="5283198"/>
          <a:ext cx="5350932" cy="119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22"/>
                <a:gridCol w="1360311"/>
                <a:gridCol w="423333"/>
                <a:gridCol w="891822"/>
                <a:gridCol w="891822"/>
                <a:gridCol w="891822"/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673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latent topics in the data</a:t>
            </a:r>
          </a:p>
          <a:p>
            <a:r>
              <a:rPr lang="en-US" dirty="0" smtClean="0"/>
              <a:t>Generative model of document </a:t>
            </a:r>
            <a:r>
              <a:rPr lang="en-US" dirty="0" smtClean="0"/>
              <a:t>creation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94133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Modeling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Each document </a:t>
            </a:r>
            <a:r>
              <a:rPr lang="en-US" i="1" dirty="0" smtClean="0"/>
              <a:t>d</a:t>
            </a:r>
            <a:r>
              <a:rPr lang="en-US" dirty="0" smtClean="0"/>
              <a:t> has a distribution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d</a:t>
            </a:r>
            <a:r>
              <a:rPr lang="en-US" dirty="0" smtClean="0"/>
              <a:t> of topics </a:t>
            </a:r>
          </a:p>
          <a:p>
            <a:r>
              <a:rPr lang="en-US" dirty="0" smtClean="0"/>
              <a:t>Start out with a prior </a:t>
            </a:r>
            <a:r>
              <a:rPr lang="en-US" dirty="0" err="1"/>
              <a:t>θ</a:t>
            </a:r>
            <a:r>
              <a:rPr lang="en-US" dirty="0" smtClean="0"/>
              <a:t> ~ </a:t>
            </a:r>
            <a:r>
              <a:rPr lang="en-US" dirty="0" err="1" smtClean="0"/>
              <a:t>Dirichlet</a:t>
            </a:r>
            <a:r>
              <a:rPr lang="en-US" dirty="0" smtClean="0"/>
              <a:t>(α)</a:t>
            </a:r>
          </a:p>
          <a:p>
            <a:r>
              <a:rPr lang="en-US" dirty="0" smtClean="0"/>
              <a:t>Update to get </a:t>
            </a:r>
            <a:r>
              <a:rPr lang="en-US" dirty="0" smtClean="0"/>
              <a:t>posterior distribution, </a:t>
            </a:r>
            <a:r>
              <a:rPr lang="en-US" dirty="0" smtClean="0"/>
              <a:t>given documents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α</a:t>
            </a:r>
            <a:r>
              <a:rPr lang="en-US" dirty="0" smtClean="0"/>
              <a:t> and β, the distribution of words given topics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EM to maximize log likelihood of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448</TotalTime>
  <Words>421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Comparative Topic modeling</vt:lpstr>
      <vt:lpstr>Agenda</vt:lpstr>
      <vt:lpstr>An Introduction to topic modeling</vt:lpstr>
      <vt:lpstr>Motivations for Topic Modeling</vt:lpstr>
      <vt:lpstr>Representing data</vt:lpstr>
      <vt:lpstr>Term-Document Matrix</vt:lpstr>
      <vt:lpstr>Topic Modeling techniques</vt:lpstr>
      <vt:lpstr>Latent Dirichlet Allocation (LDA)</vt:lpstr>
      <vt:lpstr>Latent Dirichlet Allocation (LDA)</vt:lpstr>
      <vt:lpstr>Latent Dirichlet Allocation (LDA)</vt:lpstr>
      <vt:lpstr>Non-negative Matrix Factorization (NMF)</vt:lpstr>
      <vt:lpstr>LDA vs NMF</vt:lpstr>
      <vt:lpstr>Methods for setting number of topics</vt:lpstr>
      <vt:lpstr>Different possible approaches</vt:lpstr>
      <vt:lpstr>LDA for document classification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Adrian McLeod</cp:lastModifiedBy>
  <cp:revision>25</cp:revision>
  <dcterms:created xsi:type="dcterms:W3CDTF">2015-04-22T02:58:49Z</dcterms:created>
  <dcterms:modified xsi:type="dcterms:W3CDTF">2015-04-22T20:04:47Z</dcterms:modified>
</cp:coreProperties>
</file>