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April 21,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21,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 Text Mining Model Comparison:</a:t>
            </a:r>
            <a:br>
              <a:rPr lang="en-US" sz="3200" dirty="0" smtClean="0"/>
            </a:br>
            <a:r>
              <a:rPr lang="en-US" sz="3200" dirty="0" smtClean="0"/>
              <a:t>	LDA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3200" dirty="0" smtClean="0"/>
              <a:t>NMF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Text Mining ??</a:t>
            </a:r>
            <a:endParaRPr lang="en-US" sz="3600" dirty="0"/>
          </a:p>
          <a:p>
            <a:r>
              <a:rPr lang="en-US" sz="3600" dirty="0" smtClean="0"/>
              <a:t>NMF</a:t>
            </a:r>
          </a:p>
          <a:p>
            <a:r>
              <a:rPr lang="en-US" sz="3600" dirty="0" smtClean="0"/>
              <a:t>LDA</a:t>
            </a:r>
          </a:p>
          <a:p>
            <a:pPr lvl="1"/>
            <a:r>
              <a:rPr lang="en-US" sz="3600" dirty="0" smtClean="0"/>
              <a:t>HDP?</a:t>
            </a:r>
          </a:p>
          <a:p>
            <a:r>
              <a:rPr lang="en-US" sz="3600" dirty="0" smtClean="0"/>
              <a:t>Results</a:t>
            </a:r>
          </a:p>
          <a:p>
            <a:endParaRPr lang="en-US" dirty="0" smtClean="0"/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31" y="2144823"/>
            <a:ext cx="5633170" cy="43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Text Mining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66" b="1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</TotalTime>
  <Words>44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 Text Mining Model Comparison:  LDA vs NMF</vt:lpstr>
      <vt:lpstr>Agenda</vt:lpstr>
      <vt:lpstr>An Introduction to Text Mining</vt:lpstr>
      <vt:lpstr>Term-Document Matrix</vt:lpstr>
      <vt:lpstr>Topic Modeling</vt:lpstr>
      <vt:lpstr>Non-negative Matrix Factorization</vt:lpstr>
      <vt:lpstr>Latent Dirichlet Allocation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Shane Deiley</cp:lastModifiedBy>
  <cp:revision>3</cp:revision>
  <dcterms:created xsi:type="dcterms:W3CDTF">2015-04-22T02:58:49Z</dcterms:created>
  <dcterms:modified xsi:type="dcterms:W3CDTF">2015-04-22T03:49:38Z</dcterms:modified>
</cp:coreProperties>
</file>