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MarkHanly/hexSticker-RAppSoc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studio/hex-stickers" TargetMode="External" /><Relationship Id="rId3" Type="http://schemas.openxmlformats.org/officeDocument/2006/relationships/hyperlink" Target="http://hexb.in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Creating a HexSticker and other stories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R Appreciation Society</a:t>
            </a:r>
            <a:br/>
            <a:br/>
            <a:r>
              <a:rPr/>
              <a:t>Mark Hanly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9th October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Code stored on GitHub (</a:t>
            </a:r>
            <a:r>
              <a:rPr>
                <a:hlinkClick r:id="rId2"/>
              </a:rPr>
              <a:t>https://github.com/MarkHanly/hexSticker-RAppSoc</a:t>
            </a:r>
            <a:r>
              <a:rPr/>
              <a:t>)</a:t>
            </a:r>
          </a:p>
          <a:p>
            <a:pPr lvl="0" indent="-342900" marL="342900">
              <a:buAutoNum type="arabicPeriod"/>
            </a:pPr>
            <a:r>
              <a:rPr/>
              <a:t>Organised as R Project</a:t>
            </a:r>
          </a:p>
          <a:p>
            <a:pPr lvl="0" indent="-342900" marL="342900">
              <a:buAutoNum type="arabicPeriod"/>
            </a:pPr>
            <a:r>
              <a:rPr/>
              <a:t>Literate programming to create this powerpoint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Hex Sticker for our group</a:t>
            </a:r>
          </a:p>
        </p:txBody>
      </p:sp>
      <p:pic>
        <p:nvPicPr>
          <p:cNvPr descr="rappsoc-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HexStickers in the wild</a:t>
            </a:r>
          </a:p>
        </p:txBody>
      </p:sp>
      <p:pic>
        <p:nvPicPr>
          <p:cNvPr descr="hexstickers-exampl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193800"/>
            <a:ext cx="5397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HexStickers in the wild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out…</a:t>
            </a:r>
          </a:p>
          <a:p>
            <a:pPr lvl="0"/>
            <a:r>
              <a:rPr>
                <a:hlinkClick r:id="rId2"/>
              </a:rPr>
              <a:t>https://github.com/rstudio/hex-stickers</a:t>
            </a:r>
          </a:p>
          <a:p>
            <a:pPr lvl="0"/>
            <a:r>
              <a:rPr>
                <a:hlinkClick r:id="rId3"/>
              </a:rPr>
              <a:t>http://hexb.in/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Find a nice image</a:t>
            </a:r>
          </a:p>
          <a:p>
            <a:pPr lvl="0" indent="-342900" marL="342900">
              <a:buAutoNum type="arabicPeriod"/>
            </a:pPr>
            <a:r>
              <a:rPr/>
              <a:t>Use the </a:t>
            </a:r>
            <a:r>
              <a:rPr>
                <a:latin typeface="Courier"/>
              </a:rPr>
              <a:t>sticker()</a:t>
            </a:r>
            <a:r>
              <a:rPr/>
              <a:t> function from the </a:t>
            </a:r>
            <a:r>
              <a:rPr>
                <a:latin typeface="Courier"/>
              </a:rPr>
              <a:t>hexSticker</a:t>
            </a:r>
            <a:r>
              <a:rPr/>
              <a:t> package</a:t>
            </a:r>
          </a:p>
          <a:p>
            <a:pPr lvl="0" indent="-342900" marL="342900">
              <a:buAutoNum type="arabicPeriod"/>
            </a:pPr>
            <a:r>
              <a:rPr/>
              <a:t>Tweak the colours and fonts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Find a nice image</a:t>
            </a:r>
          </a:p>
        </p:txBody>
      </p:sp>
      <p:pic>
        <p:nvPicPr>
          <p:cNvPr descr="wine-glass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193800"/>
            <a:ext cx="2578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 used the image generator from Canvas but you could use any image or one created in 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2. Use the </a:t>
            </a:r>
            <a:r>
              <a:rPr>
                <a:latin typeface="Courier"/>
              </a:rPr>
              <a:t>hexSticker::sticker()</a:t>
            </a:r>
            <a:r>
              <a:rPr/>
              <a:t>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(hexSticker)</a:t>
            </a:r>
            <a:br/>
            <a:br/>
            <a:r>
              <a:rPr>
                <a:latin typeface="Courier"/>
              </a:rPr>
              <a:t>img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here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here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"wine-glass.jpeg"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sticker</a:t>
            </a:r>
            <a:r>
              <a:rPr>
                <a:latin typeface="Courier"/>
              </a:rPr>
              <a:t>(img, </a:t>
            </a:r>
            <a:r>
              <a:rPr>
                <a:solidFill>
                  <a:srgbClr val="7D9029"/>
                </a:solidFill>
                <a:latin typeface="Courier"/>
              </a:rPr>
              <a:t>package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 Appreciation Society"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(p)</a:t>
            </a:r>
          </a:p>
        </p:txBody>
      </p:sp>
      <p:pic>
        <p:nvPicPr>
          <p:cNvPr descr="hex-sticker-slide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3. Tweak the image position and colour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sticker</a:t>
            </a:r>
            <a:br/>
            <a:r>
              <a:rPr>
                <a:latin typeface="Courier"/>
              </a:rPr>
              <a:t>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sticker</a:t>
            </a:r>
            <a:r>
              <a:rPr>
                <a:latin typeface="Courier"/>
              </a:rPr>
              <a:t>(img, 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package=</a:t>
            </a:r>
            <a:r>
              <a:rPr>
                <a:solidFill>
                  <a:srgbClr val="4070A0"/>
                </a:solidFill>
                <a:latin typeface="Courier"/>
              </a:rPr>
              <a:t>"R Appreciation Society"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p_color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'#63100a'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p_size=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s_x=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s_y=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h_fill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'#ded3bf'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h_color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'#b68e59'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filename=</a:t>
            </a:r>
            <a:r>
              <a:rPr>
                <a:solidFill>
                  <a:srgbClr val="4070A0"/>
                </a:solidFill>
                <a:latin typeface="Courier"/>
              </a:rPr>
              <a:t>"rappsoc-logo.png"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(p)</a:t>
            </a:r>
          </a:p>
        </p:txBody>
      </p:sp>
      <p:pic>
        <p:nvPicPr>
          <p:cNvPr descr="hex-sticker-slid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4. Tweak the font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Loading Google fonts (http://www.google.com/fonts)</a:t>
            </a:r>
            <a:br/>
            <a:r>
              <a:rPr>
                <a:latin typeface="Courier"/>
              </a:rPr>
              <a:t>sysfonts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font_add_google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"Tangerine"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regular.wt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700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 Automatically use showtext to render text for future devices</a:t>
            </a:r>
            <a:br/>
            <a:r>
              <a:rPr>
                <a:latin typeface="Courier"/>
              </a:rPr>
              <a:t>showtext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showtext_auto</a:t>
            </a:r>
            <a:r>
              <a:rPr>
                <a:latin typeface="Courier"/>
              </a:rPr>
              <a:t>()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Create sticker</a:t>
            </a:r>
            <a:br/>
            <a:r>
              <a:rPr>
                <a:latin typeface="Courier"/>
              </a:rPr>
              <a:t>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sticker</a:t>
            </a:r>
            <a:r>
              <a:rPr>
                <a:latin typeface="Courier"/>
              </a:rPr>
              <a:t>(img, </a:t>
            </a:r>
            <a:r>
              <a:rPr>
                <a:solidFill>
                  <a:srgbClr val="7D9029"/>
                </a:solidFill>
                <a:latin typeface="Courier"/>
              </a:rPr>
              <a:t>package=</a:t>
            </a:r>
            <a:r>
              <a:rPr>
                <a:solidFill>
                  <a:srgbClr val="4070A0"/>
                </a:solidFill>
                <a:latin typeface="Courier"/>
              </a:rPr>
              <a:t>"R Appreciation Society"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p_color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'#63100a'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p_family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"Tangerine"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p_size=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s_x=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s_y=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h_fill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'#ded3bf'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h_color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'#b68e59'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filename=</a:t>
            </a:r>
            <a:r>
              <a:rPr>
                <a:solidFill>
                  <a:srgbClr val="4070A0"/>
                </a:solidFill>
                <a:latin typeface="Courier"/>
              </a:rPr>
              <a:t>"rappsoc-logo.png"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(p)</a:t>
            </a:r>
          </a:p>
        </p:txBody>
      </p:sp>
      <p:pic>
        <p:nvPicPr>
          <p:cNvPr descr="hex-sticker-slid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HexSticker and other stories</dc:title>
  <dc:creator>Mark Hanly</dc:creator>
  <cp:keywords/>
  <dcterms:created xsi:type="dcterms:W3CDTF">2023-10-09T01:08:06Z</dcterms:created>
  <dcterms:modified xsi:type="dcterms:W3CDTF">2023-10-09T01:08:06Z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9th October 2023</vt:lpwstr>
  </property>
  <property fmtid="{D5CDD505-2E9C-101B-9397-08002B2CF9AE}" pid="3" name="output">
    <vt:lpwstr>powerpoint_presentation</vt:lpwstr>
  </property>
  <property fmtid="{D5CDD505-2E9C-101B-9397-08002B2CF9AE}" pid="4" name="subtitle">
    <vt:lpwstr>The R Appreciation Society</vt:lpwstr>
  </property>
</Properties>
</file>