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2" autoAdjust="0"/>
    <p:restoredTop sz="94660"/>
  </p:normalViewPr>
  <p:slideViewPr>
    <p:cSldViewPr>
      <p:cViewPr varScale="1">
        <p:scale>
          <a:sx n="134" d="100"/>
          <a:sy n="134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Download and install Python 3.10.4 </a:t>
            </a:r>
            <a:r>
              <a:rPr lang="en-CA" dirty="0"/>
              <a:t>or later via </a:t>
            </a:r>
            <a:r>
              <a:rPr lang="en-CA" dirty="0">
                <a:hlinkClick r:id="rId2"/>
              </a:rPr>
              <a:t>https://www.python.org/downloads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r>
              <a:rPr lang="en-CA" dirty="0" smtClean="0"/>
              <a:t>Download and install the required external libraries as listed in the following slide with </a:t>
            </a:r>
            <a:r>
              <a:rPr lang="en-CA" dirty="0" smtClean="0">
                <a:latin typeface="Consolas" panose="020B0609020204030204" pitchFamily="49" charset="0"/>
              </a:rPr>
              <a:t>pip install &lt;library&gt;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/>
              <a:t>through the system command line interface</a:t>
            </a:r>
            <a:endParaRPr lang="en-C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6800"/>
            <a:ext cx="4200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3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If windows are split evenly, the input prompts for the number of windows</a:t>
            </a:r>
          </a:p>
          <a:p>
            <a:r>
              <a:rPr lang="en-CA" dirty="0" err="1" smtClean="0"/>
              <a:t>np.array_split</a:t>
            </a:r>
            <a:r>
              <a:rPr lang="en-CA" dirty="0" smtClean="0"/>
              <a:t> allows unequal divisions, oversized windows will have one extra event as needed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52" y="1210316"/>
            <a:ext cx="4946497" cy="276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77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If windows are sliding, the input prompts for window size and how much they slide by</a:t>
            </a:r>
          </a:p>
          <a:p>
            <a:r>
              <a:rPr lang="en-CA" dirty="0" smtClean="0"/>
              <a:t>A simple while loop with a counter is used to split windows iteratively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38" y="1219200"/>
            <a:ext cx="609212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17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If space is the mode selected, window parameters are input in function </a:t>
            </a:r>
            <a:r>
              <a:rPr lang="en-CA" dirty="0" err="1" smtClean="0"/>
              <a:t>spatial_window_menu</a:t>
            </a:r>
            <a:r>
              <a:rPr lang="en-CA" dirty="0" smtClean="0"/>
              <a:t> and a </a:t>
            </a:r>
            <a:r>
              <a:rPr lang="en-CA" dirty="0" err="1" smtClean="0"/>
              <a:t>cartesian</a:t>
            </a:r>
            <a:r>
              <a:rPr lang="en-CA" dirty="0" smtClean="0"/>
              <a:t> product of all window positions is used to generate windows with list comprehension</a:t>
            </a:r>
          </a:p>
          <a:p>
            <a:r>
              <a:rPr lang="en-CA" dirty="0" smtClean="0"/>
              <a:t>Although faster than a nested for loop that processes windows iteratively, the process is still relatively slow when dealing with many windows and could be sped up by multi-threading and low-level algorithms that aren’t available in Pandas</a:t>
            </a:r>
          </a:p>
          <a:p>
            <a:r>
              <a:rPr lang="en-CA" dirty="0" smtClean="0"/>
              <a:t>For example: pre-sorting on X and Y then using binary search to find boundary indices for each window instead of a linear search through the entire </a:t>
            </a:r>
            <a:r>
              <a:rPr lang="en-CA" dirty="0" err="1" smtClean="0"/>
              <a:t>dataframe</a:t>
            </a:r>
            <a:r>
              <a:rPr lang="en-CA" dirty="0" smtClean="0"/>
              <a:t> each 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171398"/>
            <a:ext cx="72453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54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Windows that do not satisfy the minimum event count are still used as placeholders</a:t>
            </a:r>
            <a:endParaRPr lang="en-CA" dirty="0"/>
          </a:p>
          <a:p>
            <a:r>
              <a:rPr lang="en-CA" dirty="0" smtClean="0"/>
              <a:t>To avoid a bug the function returns if there are no valid windows with the chosen window settings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7450"/>
            <a:ext cx="73152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Window data is plotted with functions described in plot_b_value.py</a:t>
            </a:r>
          </a:p>
          <a:p>
            <a:r>
              <a:rPr lang="en-CA" dirty="0" smtClean="0"/>
              <a:t>Separate functions are used for visualising and exporting data in both time and space analysis</a:t>
            </a:r>
          </a:p>
          <a:p>
            <a:r>
              <a:rPr lang="en-CA" dirty="0" smtClean="0"/>
              <a:t>Exported data is not identical to plotted data since they aggregate different values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095500"/>
            <a:ext cx="6597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308100"/>
            <a:ext cx="62420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70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Exporting data is similar for temporal and spatial windows</a:t>
            </a:r>
          </a:p>
          <a:p>
            <a:r>
              <a:rPr lang="en-CA" dirty="0" smtClean="0"/>
              <a:t>Data is converted to a Pandas </a:t>
            </a:r>
            <a:r>
              <a:rPr lang="en-CA" dirty="0" err="1" smtClean="0"/>
              <a:t>dataframe</a:t>
            </a:r>
            <a:r>
              <a:rPr lang="en-CA" dirty="0" smtClean="0"/>
              <a:t> and the Pandas </a:t>
            </a:r>
            <a:r>
              <a:rPr lang="en-CA" dirty="0" err="1" smtClean="0"/>
              <a:t>to_csv</a:t>
            </a:r>
            <a:r>
              <a:rPr lang="en-CA" dirty="0" smtClean="0"/>
              <a:t> function writes the </a:t>
            </a:r>
            <a:r>
              <a:rPr lang="en-CA" dirty="0" err="1" smtClean="0"/>
              <a:t>dataframe</a:t>
            </a:r>
            <a:r>
              <a:rPr lang="en-CA" dirty="0" smtClean="0"/>
              <a:t> to a comma-separated values file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98740"/>
            <a:ext cx="5772150" cy="94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2241414"/>
            <a:ext cx="5775325" cy="111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12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plot_b_value.py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82" y="1219200"/>
            <a:ext cx="6909037" cy="34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103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Contains three functions for plotting data</a:t>
            </a:r>
          </a:p>
          <a:p>
            <a:r>
              <a:rPr lang="en-CA" dirty="0" err="1" smtClean="0"/>
              <a:t>line_plot_regression</a:t>
            </a:r>
            <a:r>
              <a:rPr lang="en-CA" dirty="0" smtClean="0"/>
              <a:t> is used for evaluating results from least squares regression and maximum likelihood analysis by comparison with 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plot_b_value.py (2)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scatter_plot_time</a:t>
            </a:r>
            <a:r>
              <a:rPr lang="en-CA" dirty="0" smtClean="0"/>
              <a:t> uses standard </a:t>
            </a:r>
            <a:r>
              <a:rPr lang="en-CA" dirty="0" err="1" smtClean="0"/>
              <a:t>matplotlib</a:t>
            </a:r>
            <a:r>
              <a:rPr lang="en-CA" dirty="0" smtClean="0"/>
              <a:t> scatterplot functions for temporal windows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95400"/>
            <a:ext cx="74866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plot_b_value.py (3)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17637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graph_xy</a:t>
            </a:r>
            <a:r>
              <a:rPr lang="en-CA" dirty="0" smtClean="0"/>
              <a:t> uses </a:t>
            </a:r>
            <a:r>
              <a:rPr lang="en-CA" dirty="0" err="1" smtClean="0"/>
              <a:t>seaborn</a:t>
            </a:r>
            <a:r>
              <a:rPr lang="en-CA" dirty="0" smtClean="0"/>
              <a:t> </a:t>
            </a:r>
            <a:r>
              <a:rPr lang="en-CA" dirty="0" err="1" smtClean="0"/>
              <a:t>heatmaps</a:t>
            </a:r>
            <a:r>
              <a:rPr lang="en-CA" dirty="0" smtClean="0"/>
              <a:t> to display b-values (separately from LSR and MH) and event density for spatial windows as well as a </a:t>
            </a:r>
            <a:r>
              <a:rPr lang="en-CA" dirty="0" err="1" smtClean="0"/>
              <a:t>matplotlib</a:t>
            </a:r>
            <a:r>
              <a:rPr lang="en-CA" dirty="0" smtClean="0"/>
              <a:t> scatterplot to show overall event distribution in relation to windows</a:t>
            </a:r>
          </a:p>
          <a:p>
            <a:r>
              <a:rPr lang="en-CA" dirty="0" smtClean="0"/>
              <a:t>“All events” is slightly misleading because the scale does not include events outside the boundaries as established by the midpoint of the outermost window + window interval (</a:t>
            </a:r>
            <a:r>
              <a:rPr lang="en-CA" dirty="0" err="1" smtClean="0"/>
              <a:t>heatmaps</a:t>
            </a:r>
            <a:r>
              <a:rPr lang="en-CA" dirty="0" smtClean="0"/>
              <a:t> are non-intersecting)</a:t>
            </a:r>
          </a:p>
          <a:p>
            <a:r>
              <a:rPr lang="en-CA" dirty="0" smtClean="0"/>
              <a:t>This is most clearly seen when using large window sizes and small window intervals, with fewer windows resulting in more events being outside the scatterplot limits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0950"/>
            <a:ext cx="4222302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48" y="1447800"/>
            <a:ext cx="454925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8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plot_events_3d.py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Contains several functions for plotting events in three-dimensional space with indicators for time and magnitude</a:t>
            </a:r>
          </a:p>
          <a:p>
            <a:r>
              <a:rPr lang="en-CA" dirty="0" smtClean="0"/>
              <a:t>Data filtering as described in process_input.py</a:t>
            </a:r>
          </a:p>
          <a:p>
            <a:r>
              <a:rPr lang="en-CA" dirty="0" smtClean="0"/>
              <a:t>Controls are clicking and dragging for rotation and scrolling for zoom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12850"/>
            <a:ext cx="76327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7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Required External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 smtClean="0"/>
              <a:t>matplotlib</a:t>
            </a:r>
            <a:endParaRPr lang="en-CA" dirty="0" smtClean="0"/>
          </a:p>
          <a:p>
            <a:r>
              <a:rPr lang="en-CA" dirty="0" err="1" smtClean="0"/>
              <a:t>numpy</a:t>
            </a:r>
            <a:endParaRPr lang="en-CA" dirty="0" smtClean="0"/>
          </a:p>
          <a:p>
            <a:r>
              <a:rPr lang="en-CA" dirty="0" smtClean="0"/>
              <a:t>pandas</a:t>
            </a:r>
          </a:p>
          <a:p>
            <a:r>
              <a:rPr lang="en-CA" dirty="0" err="1" smtClean="0"/>
              <a:t>pyopengl</a:t>
            </a:r>
            <a:endParaRPr lang="en-CA" dirty="0" smtClean="0"/>
          </a:p>
          <a:p>
            <a:r>
              <a:rPr lang="en-CA" dirty="0" smtClean="0"/>
              <a:t>pyqt5</a:t>
            </a:r>
          </a:p>
          <a:p>
            <a:r>
              <a:rPr lang="en-CA" dirty="0" err="1" smtClean="0"/>
              <a:t>pyqtgraph</a:t>
            </a:r>
            <a:endParaRPr lang="en-CA" dirty="0" smtClean="0"/>
          </a:p>
          <a:p>
            <a:r>
              <a:rPr lang="en-CA" dirty="0" smtClean="0"/>
              <a:t>(OPTIONAL) </a:t>
            </a:r>
            <a:r>
              <a:rPr lang="en-CA" dirty="0" err="1" smtClean="0"/>
              <a:t>scipy</a:t>
            </a:r>
            <a:endParaRPr lang="en-CA" dirty="0" smtClean="0"/>
          </a:p>
          <a:p>
            <a:r>
              <a:rPr lang="en-CA" dirty="0" err="1" smtClean="0"/>
              <a:t>seaborn</a:t>
            </a:r>
            <a:endParaRPr lang="en-CA" dirty="0" smtClean="0"/>
          </a:p>
          <a:p>
            <a:r>
              <a:rPr lang="en-CA" dirty="0" err="1" smtClean="0"/>
              <a:t>utm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493325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27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plot_events_3d.py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Point colour is used to indicate time (delta)</a:t>
            </a:r>
          </a:p>
          <a:p>
            <a:r>
              <a:rPr lang="en-CA" dirty="0" smtClean="0"/>
              <a:t>Point size is used to indicate magnitude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219200"/>
            <a:ext cx="5095875" cy="352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5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plot_events_3d.py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Event data uses an ellipsoid Earth model if this mode is selected, but the difference is not significant enough against the wireframe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78" y="1195369"/>
            <a:ext cx="5259644" cy="361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56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plot_events_3d.py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Grids (also the north pointer) are dynamic if the UTM mode is selected and expand to cover the entire distribution of events with some extra room for even display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403350"/>
            <a:ext cx="70993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24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plot_events_3d.py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One grid spans the XY plane and the other two depth grids are perpendicular to it and each other</a:t>
            </a:r>
          </a:p>
          <a:p>
            <a:r>
              <a:rPr lang="en-CA" dirty="0" smtClean="0"/>
              <a:t>The north pointer is simply a red sphere that is adjacent to the northernmost point on the XY grid, centered to the middle of the data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6850"/>
            <a:ext cx="71628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91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preprocess_given_datasets.py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Contains functions for converting provided datasets into a format that can be processed by programs that ask for CSV files as input</a:t>
            </a:r>
          </a:p>
          <a:p>
            <a:r>
              <a:rPr lang="en-CA" dirty="0" err="1" smtClean="0"/>
              <a:t>QFileDialog</a:t>
            </a:r>
            <a:r>
              <a:rPr lang="en-CA" dirty="0" smtClean="0"/>
              <a:t> uses the system file dialog to open and save files which varies slightly by operating system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206500"/>
            <a:ext cx="73977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94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preprocess_given_datasets.py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Separate processing is done for each data file that was provided because they all have different formats</a:t>
            </a:r>
            <a:endParaRPr lang="en-C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06500"/>
            <a:ext cx="66865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92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preprocess_given_datasets.py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Exported columns are listed under </a:t>
            </a:r>
            <a:r>
              <a:rPr lang="en-CA" dirty="0" err="1" smtClean="0"/>
              <a:t>usecols</a:t>
            </a:r>
            <a:endParaRPr lang="en-CA" dirty="0" smtClean="0"/>
          </a:p>
          <a:p>
            <a:r>
              <a:rPr lang="en-CA" dirty="0" smtClean="0"/>
              <a:t>In one case there was an interesting bug in the data recording program which made an event that took place on a leap second have invalid time values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447800"/>
            <a:ext cx="73596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26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process_input.py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Contains functions for converting </a:t>
            </a:r>
            <a:r>
              <a:rPr lang="en-CA" dirty="0"/>
              <a:t>data </a:t>
            </a:r>
            <a:r>
              <a:rPr lang="en-CA" dirty="0" smtClean="0"/>
              <a:t>with latitude/longitude/depth positional coordinates to x/y/z positional coordinates and separate time columns to one single </a:t>
            </a:r>
            <a:r>
              <a:rPr lang="en-CA" dirty="0" err="1" smtClean="0"/>
              <a:t>datetime</a:t>
            </a:r>
            <a:r>
              <a:rPr lang="en-CA" dirty="0" smtClean="0"/>
              <a:t> object column</a:t>
            </a:r>
          </a:p>
          <a:p>
            <a:r>
              <a:rPr lang="en-CA" dirty="0" smtClean="0"/>
              <a:t>Also filters data by magnitude of completeness and cropping on each of the spatial dimensions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00150"/>
            <a:ext cx="74866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0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process_input.py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Cropping displays three histograms for each of the spatial dimensions with 100 bins each and prompts for minimum and maximum values</a:t>
            </a:r>
          </a:p>
          <a:p>
            <a:r>
              <a:rPr lang="en-CA" dirty="0" smtClean="0"/>
              <a:t>Rows with values below or above the minimum and maximum, respectively, are dropped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567112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47839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919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process_input.py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Filtering by magnitude of completeness prompts for a magnitude of completion and drops rows with event magnitudes below it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90650"/>
            <a:ext cx="6781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57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Follow the steps in Setup then extract the Python files to the same directory</a:t>
            </a:r>
            <a:endParaRPr lang="en-CA" dirty="0" smtClean="0"/>
          </a:p>
          <a:p>
            <a:r>
              <a:rPr lang="en-CA" dirty="0" smtClean="0"/>
              <a:t>Run </a:t>
            </a:r>
            <a:r>
              <a:rPr lang="en-CA" dirty="0" smtClean="0"/>
              <a:t>preprocess_given_datasets.py to convert provided datasets into a format that can be processed by the next two programs</a:t>
            </a:r>
          </a:p>
          <a:p>
            <a:r>
              <a:rPr lang="en-CA" dirty="0" smtClean="0"/>
              <a:t>Run plot_events_3d.py to visualise data in 3D</a:t>
            </a:r>
          </a:p>
          <a:p>
            <a:r>
              <a:rPr lang="en-CA" dirty="0" smtClean="0"/>
              <a:t>Run moving_window.py to perform moving window analysis in time or in space</a:t>
            </a:r>
          </a:p>
          <a:p>
            <a:r>
              <a:rPr lang="en-CA" dirty="0" smtClean="0"/>
              <a:t>Text prompts will guide the user for inputs with new windows opening for file selection and data visualisation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12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process_input.py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An alternative mechanism for cropping by distance matrix outlier analysis remains in the code but is not used anywhere after turning out to be too slow</a:t>
            </a:r>
          </a:p>
          <a:p>
            <a:r>
              <a:rPr lang="en-CA" dirty="0" smtClean="0"/>
              <a:t>Memory efficiency could be improved to make it usable for large datasets by iteratively calculating distance vectors for each event but the run time would be even slower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219200"/>
            <a:ext cx="75120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67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statistical_analysis.py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Direct transcription of </a:t>
            </a:r>
            <a:r>
              <a:rPr lang="en-CA" dirty="0" err="1" smtClean="0"/>
              <a:t>Matlab</a:t>
            </a:r>
            <a:r>
              <a:rPr lang="en-CA" dirty="0" smtClean="0"/>
              <a:t> code to Python that uses </a:t>
            </a:r>
            <a:r>
              <a:rPr lang="en-CA" dirty="0" err="1" smtClean="0"/>
              <a:t>numpy</a:t>
            </a:r>
            <a:r>
              <a:rPr lang="en-CA" dirty="0" smtClean="0"/>
              <a:t> for efficiency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219200"/>
            <a:ext cx="68389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85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statistical_analysis.py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Floating point magnitude values and bin size rescaled (by 3 decimal places as the default) and converted to integers to avoid issues with floating point numerical precision</a:t>
            </a:r>
          </a:p>
          <a:p>
            <a:r>
              <a:rPr lang="en-CA" dirty="0" smtClean="0"/>
              <a:t>Python for loops and </a:t>
            </a:r>
            <a:r>
              <a:rPr lang="en-CA" dirty="0" err="1" smtClean="0"/>
              <a:t>numpy’s</a:t>
            </a:r>
            <a:r>
              <a:rPr lang="en-CA" dirty="0" smtClean="0"/>
              <a:t> </a:t>
            </a:r>
            <a:r>
              <a:rPr lang="en-CA" dirty="0" err="1" smtClean="0"/>
              <a:t>arange</a:t>
            </a:r>
            <a:r>
              <a:rPr lang="en-CA" dirty="0" smtClean="0"/>
              <a:t> exclude the stopping point so an </a:t>
            </a:r>
            <a:r>
              <a:rPr lang="en-CA" dirty="0" err="1" smtClean="0"/>
              <a:t>aditional</a:t>
            </a:r>
            <a:r>
              <a:rPr lang="en-CA" dirty="0" smtClean="0"/>
              <a:t> value is added to the range and then and then dropped if unnecessary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" y="1295400"/>
            <a:ext cx="550354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1252257"/>
            <a:ext cx="2862262" cy="214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52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geospatial_conversion.py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Contains two functions for converting between representations of location data as needed for plotting and data analysis</a:t>
            </a:r>
          </a:p>
          <a:p>
            <a:r>
              <a:rPr lang="en-CA" dirty="0" smtClean="0"/>
              <a:t>Both </a:t>
            </a:r>
            <a:r>
              <a:rPr lang="en-CA" dirty="0" err="1" smtClean="0"/>
              <a:t>get_cartesian</a:t>
            </a:r>
            <a:r>
              <a:rPr lang="en-CA" dirty="0" smtClean="0"/>
              <a:t> and </a:t>
            </a:r>
            <a:r>
              <a:rPr lang="en-CA" dirty="0" err="1" smtClean="0"/>
              <a:t>get_utm</a:t>
            </a:r>
            <a:r>
              <a:rPr lang="en-CA" dirty="0" smtClean="0"/>
              <a:t> expect </a:t>
            </a:r>
            <a:r>
              <a:rPr lang="en-CA" dirty="0" err="1" smtClean="0"/>
              <a:t>numpy</a:t>
            </a:r>
            <a:r>
              <a:rPr lang="en-CA" dirty="0" smtClean="0"/>
              <a:t> arrays of latitude, longitude, and depth values as input (depth in kilometres, latitude and longitude in degrees)</a:t>
            </a:r>
          </a:p>
          <a:p>
            <a:r>
              <a:rPr lang="en-CA" dirty="0" smtClean="0"/>
              <a:t>Both functions return </a:t>
            </a:r>
            <a:r>
              <a:rPr lang="en-CA" dirty="0" err="1" smtClean="0"/>
              <a:t>numpy</a:t>
            </a:r>
            <a:r>
              <a:rPr lang="en-CA" dirty="0" smtClean="0"/>
              <a:t> arrays x, y, z representing positional data in kilometers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geospatial_conversion.py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get_cartesian</a:t>
            </a:r>
            <a:r>
              <a:rPr lang="en-CA" dirty="0" smtClean="0"/>
              <a:t> is used for projecting data to a spherical (ellipsoidal) model of the Earth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600200"/>
            <a:ext cx="77851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11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geospatial_conversion.py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get_utm</a:t>
            </a:r>
            <a:r>
              <a:rPr lang="en-CA" dirty="0" smtClean="0"/>
              <a:t> is used for projecting data to a planar (Universal Transverse Mercator) model of the Earth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utm</a:t>
            </a:r>
            <a:r>
              <a:rPr lang="en-CA" dirty="0" smtClean="0"/>
              <a:t> external library is used for simplicity and code efficiency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1466850"/>
            <a:ext cx="86582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88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Contains several functions for spatial and temporal moving window analysis</a:t>
            </a:r>
          </a:p>
          <a:p>
            <a:r>
              <a:rPr lang="en-CA" dirty="0" smtClean="0"/>
              <a:t>A Pandas </a:t>
            </a:r>
            <a:r>
              <a:rPr lang="en-CA" dirty="0" err="1"/>
              <a:t>dataframe</a:t>
            </a:r>
            <a:r>
              <a:rPr lang="en-CA" dirty="0"/>
              <a:t> generated </a:t>
            </a:r>
            <a:r>
              <a:rPr lang="en-CA" dirty="0" smtClean="0"/>
              <a:t>as described in process_input.py will be returned and passed to the </a:t>
            </a:r>
            <a:r>
              <a:rPr lang="en-CA" dirty="0" err="1" smtClean="0"/>
              <a:t>plot_regression</a:t>
            </a:r>
            <a:r>
              <a:rPr lang="en-CA" dirty="0" smtClean="0"/>
              <a:t> and menu functions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9041" y="1219199"/>
            <a:ext cx="5165918" cy="32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8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sz="2400" dirty="0" smtClean="0"/>
              <a:t>The </a:t>
            </a:r>
            <a:r>
              <a:rPr lang="en-CA" sz="2400" dirty="0" err="1" smtClean="0"/>
              <a:t>plot_regression</a:t>
            </a:r>
            <a:r>
              <a:rPr lang="en-CA" sz="2400" dirty="0" smtClean="0"/>
              <a:t> function plots summary statistics of the entire data set and then the menu function prompts for bin size and mode of the moving window analysis</a:t>
            </a:r>
            <a:endParaRPr lang="en-CA" sz="2400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276391"/>
            <a:ext cx="6302375" cy="85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352800"/>
            <a:ext cx="4273550" cy="334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2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moving_window.py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If time is the mode selected, the </a:t>
            </a:r>
            <a:r>
              <a:rPr lang="en-CA" dirty="0" err="1" smtClean="0"/>
              <a:t>dataframe</a:t>
            </a:r>
            <a:r>
              <a:rPr lang="en-CA" dirty="0" smtClean="0"/>
              <a:t> and bin size are passed to </a:t>
            </a:r>
            <a:r>
              <a:rPr lang="en-CA" dirty="0" err="1" smtClean="0"/>
              <a:t>temporal_window</a:t>
            </a:r>
            <a:endParaRPr lang="en-CA" dirty="0" smtClean="0"/>
          </a:p>
          <a:p>
            <a:r>
              <a:rPr lang="en-CA" dirty="0" smtClean="0"/>
              <a:t>Individual windows are generated in </a:t>
            </a:r>
            <a:r>
              <a:rPr lang="en-CA" dirty="0" err="1" smtClean="0"/>
              <a:t>temporal_window_menu</a:t>
            </a:r>
            <a:r>
              <a:rPr lang="en-CA" dirty="0" smtClean="0"/>
              <a:t> and analysed here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19"/>
          <a:stretch/>
        </p:blipFill>
        <p:spPr bwMode="auto">
          <a:xfrm>
            <a:off x="1790304" y="1205615"/>
            <a:ext cx="5563393" cy="262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92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1236</Words>
  <Application>Microsoft Office PowerPoint</Application>
  <PresentationFormat>On-screen Show (4:3)</PresentationFormat>
  <Paragraphs>277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Setup</vt:lpstr>
      <vt:lpstr>Required External Libraries</vt:lpstr>
      <vt:lpstr>Software Usage</vt:lpstr>
      <vt:lpstr>geospatial_conversion.py</vt:lpstr>
      <vt:lpstr>geospatial_conversion.py (2)</vt:lpstr>
      <vt:lpstr>geospatial_conversion.py (3)</vt:lpstr>
      <vt:lpstr>moving_window.py</vt:lpstr>
      <vt:lpstr>moving_window.py (2)</vt:lpstr>
      <vt:lpstr>moving_window.py (3)</vt:lpstr>
      <vt:lpstr>moving_window.py (4)</vt:lpstr>
      <vt:lpstr>moving_window.py (5)</vt:lpstr>
      <vt:lpstr>moving_window.py (6)</vt:lpstr>
      <vt:lpstr>moving_window.py (7)</vt:lpstr>
      <vt:lpstr>moving_window.py (8)</vt:lpstr>
      <vt:lpstr>moving_window.py (9)</vt:lpstr>
      <vt:lpstr>plot_b_value.py</vt:lpstr>
      <vt:lpstr>plot_b_value.py (2)</vt:lpstr>
      <vt:lpstr>plot_b_value.py (3)</vt:lpstr>
      <vt:lpstr>plot_events_3d.py</vt:lpstr>
      <vt:lpstr>plot_events_3d.py (2)</vt:lpstr>
      <vt:lpstr>plot_events_3d.py (3)</vt:lpstr>
      <vt:lpstr>plot_events_3d.py (4)</vt:lpstr>
      <vt:lpstr>plot_events_3d.py (5)</vt:lpstr>
      <vt:lpstr>preprocess_given_datasets.py</vt:lpstr>
      <vt:lpstr>preprocess_given_datasets.py (2)</vt:lpstr>
      <vt:lpstr>preprocess_given_datasets.py (3)</vt:lpstr>
      <vt:lpstr>process_input.py</vt:lpstr>
      <vt:lpstr>process_input.py (2)</vt:lpstr>
      <vt:lpstr>process_input.py (3)</vt:lpstr>
      <vt:lpstr>process_input.py (4)</vt:lpstr>
      <vt:lpstr>statistical_analysis.py</vt:lpstr>
      <vt:lpstr>statistical_analysis.py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Required External Libraries</dc:title>
  <dc:creator>Mark</dc:creator>
  <cp:lastModifiedBy>Mark</cp:lastModifiedBy>
  <cp:revision>66</cp:revision>
  <dcterms:created xsi:type="dcterms:W3CDTF">2006-08-16T00:00:00Z</dcterms:created>
  <dcterms:modified xsi:type="dcterms:W3CDTF">2022-06-16T21:02:20Z</dcterms:modified>
</cp:coreProperties>
</file>