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680A-6A6A-4390-AF62-BD1F11BF3C6F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AB9B-6E77-4E18-922C-C8CF0D941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1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680A-6A6A-4390-AF62-BD1F11BF3C6F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AB9B-6E77-4E18-922C-C8CF0D941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3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680A-6A6A-4390-AF62-BD1F11BF3C6F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AB9B-6E77-4E18-922C-C8CF0D941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1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680A-6A6A-4390-AF62-BD1F11BF3C6F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AB9B-6E77-4E18-922C-C8CF0D94111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7092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680A-6A6A-4390-AF62-BD1F11BF3C6F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AB9B-6E77-4E18-922C-C8CF0D941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65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680A-6A6A-4390-AF62-BD1F11BF3C6F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AB9B-6E77-4E18-922C-C8CF0D941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2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680A-6A6A-4390-AF62-BD1F11BF3C6F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AB9B-6E77-4E18-922C-C8CF0D941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13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680A-6A6A-4390-AF62-BD1F11BF3C6F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AB9B-6E77-4E18-922C-C8CF0D941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26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680A-6A6A-4390-AF62-BD1F11BF3C6F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AB9B-6E77-4E18-922C-C8CF0D941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680A-6A6A-4390-AF62-BD1F11BF3C6F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AB9B-6E77-4E18-922C-C8CF0D941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6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680A-6A6A-4390-AF62-BD1F11BF3C6F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AB9B-6E77-4E18-922C-C8CF0D941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9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680A-6A6A-4390-AF62-BD1F11BF3C6F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AB9B-6E77-4E18-922C-C8CF0D941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4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680A-6A6A-4390-AF62-BD1F11BF3C6F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AB9B-6E77-4E18-922C-C8CF0D941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7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680A-6A6A-4390-AF62-BD1F11BF3C6F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AB9B-6E77-4E18-922C-C8CF0D941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3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680A-6A6A-4390-AF62-BD1F11BF3C6F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AB9B-6E77-4E18-922C-C8CF0D941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6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680A-6A6A-4390-AF62-BD1F11BF3C6F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AB9B-6E77-4E18-922C-C8CF0D941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5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680A-6A6A-4390-AF62-BD1F11BF3C6F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AB9B-6E77-4E18-922C-C8CF0D941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9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B4680A-6A6A-4390-AF62-BD1F11BF3C6F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6E8AB9B-6E77-4E18-922C-C8CF0D941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79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 IN MILITARY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5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51" y="570411"/>
            <a:ext cx="1042987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6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29" y="1213303"/>
            <a:ext cx="10820399" cy="457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2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25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Calisto MT</vt:lpstr>
      <vt:lpstr>Trebuchet MS</vt:lpstr>
      <vt:lpstr>Wingdings 2</vt:lpstr>
      <vt:lpstr>Slate</vt:lpstr>
      <vt:lpstr>AI IN MILITARY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 MILITARY</dc:title>
  <dc:creator>FASTGuest</dc:creator>
  <cp:lastModifiedBy>FASTGuest</cp:lastModifiedBy>
  <cp:revision>2</cp:revision>
  <dcterms:created xsi:type="dcterms:W3CDTF">2019-10-13T12:06:24Z</dcterms:created>
  <dcterms:modified xsi:type="dcterms:W3CDTF">2019-10-13T12:32:16Z</dcterms:modified>
</cp:coreProperties>
</file>