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73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7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1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48C2-D9A8-483B-B7BD-4948D7D8FA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A0FA-3731-4964-92DC-4D266398B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1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_" TargetMode="External"/><Relationship Id="rId2" Type="http://schemas.openxmlformats.org/officeDocument/2006/relationships/hyperlink" Target="https://codesignal.com/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ck-redir.net/link?url=https%3A%2F%2Fwww.anaconda.com%2Fdistribution%2F" TargetMode="External"/><Relationship Id="rId4" Type="http://schemas.openxmlformats.org/officeDocument/2006/relationships/hyperlink" Target="https://slack-redir.net/link?url=https%3A%2F%2Fwww.python.org%2Fdownloads%2Frelease%2Fpython-380%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lack-Lato"/>
              </a:rPr>
              <a:t>AI </a:t>
            </a:r>
            <a:r>
              <a:rPr lang="en-US" sz="7200" dirty="0" err="1" smtClean="0">
                <a:latin typeface="Slack-Lato"/>
              </a:rPr>
              <a:t>Bootcamp</a:t>
            </a:r>
            <a:r>
              <a:rPr lang="en-US" sz="7200" dirty="0" smtClean="0">
                <a:latin typeface="Slack-Lato"/>
              </a:rPr>
              <a:t> - Setup</a:t>
            </a:r>
            <a:endParaRPr lang="en-US" sz="7200" dirty="0">
              <a:latin typeface="Slack-Lato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423" y="2565760"/>
            <a:ext cx="12129154" cy="2554545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1)  Create a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Slack-Lato"/>
              </a:rPr>
              <a:t>gmail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 account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2)  Create a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Slack-Lato"/>
              </a:rPr>
              <a:t>github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 account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3)  Open an account 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  <a:hlinkClick r:id="rId2"/>
              </a:rPr>
              <a:t>https://codesignal.com/_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4)  Open an account on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  <a:hlinkClick r:id="rId3"/>
              </a:rPr>
              <a:t>https://www.kaggle.com/_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5)  Download python 3.8.0 64 bit from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  <a:hlinkClick r:id="rId4"/>
              </a:rPr>
              <a:t>https://www.python.org/downloads/release/python-380/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6)  Install it and importantly don't forget to add the tick on PATH during installation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7)  Download Anaconda for python 3  (it is written 3.7, ignore it) at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  <a:hlinkClick r:id="rId5"/>
              </a:rPr>
              <a:t>https://www.anaconda.com/distribution/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lack-Lato"/>
              </a:rPr>
              <a:t>8)  Again don't forget to add the tick on PATH during installation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1583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Slack-Lato</vt:lpstr>
      <vt:lpstr>Trebuchet MS</vt:lpstr>
      <vt:lpstr>Berlin</vt:lpstr>
      <vt:lpstr>AI Bootcamp -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- Setup</dc:title>
  <dc:creator>Mher Matevosyan</dc:creator>
  <cp:lastModifiedBy>Mher Matevosyan</cp:lastModifiedBy>
  <cp:revision>1</cp:revision>
  <dcterms:created xsi:type="dcterms:W3CDTF">2019-10-28T13:27:45Z</dcterms:created>
  <dcterms:modified xsi:type="dcterms:W3CDTF">2019-10-28T13:30:05Z</dcterms:modified>
</cp:coreProperties>
</file>