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4" r:id="rId1"/>
    <p:sldMasterId id="2147483802" r:id="rId2"/>
  </p:sldMasterIdLst>
  <p:notesMasterIdLst>
    <p:notesMasterId r:id="rId15"/>
  </p:notesMasterIdLst>
  <p:sldIdLst>
    <p:sldId id="256" r:id="rId3"/>
    <p:sldId id="315" r:id="rId4"/>
    <p:sldId id="333" r:id="rId5"/>
    <p:sldId id="335" r:id="rId6"/>
    <p:sldId id="337" r:id="rId7"/>
    <p:sldId id="336" r:id="rId8"/>
    <p:sldId id="338" r:id="rId9"/>
    <p:sldId id="344" r:id="rId10"/>
    <p:sldId id="339" r:id="rId11"/>
    <p:sldId id="340" r:id="rId12"/>
    <p:sldId id="341" r:id="rId13"/>
    <p:sldId id="343" r:id="rId14"/>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1pPr>
    <a:lvl2pPr marL="0" marR="0" indent="3429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2pPr>
    <a:lvl3pPr marL="0" marR="0" indent="6858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3pPr>
    <a:lvl4pPr marL="0" marR="0" indent="10287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4pPr>
    <a:lvl5pPr marL="0" marR="0" indent="13716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5pPr>
    <a:lvl6pPr marL="0" marR="0" indent="17145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6pPr>
    <a:lvl7pPr marL="0" marR="0" indent="20574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7pPr>
    <a:lvl8pPr marL="0" marR="0" indent="24003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8pPr>
    <a:lvl9pPr marL="0" marR="0" indent="27432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http://customooxmlschemas.google.com/">
      <go:slidesCustomData xmlns="" xmlns:p15="http://schemas.microsoft.com/office/powerpoint/2012/main" xmlns:go="http://customooxmlschemas.google.com/" roundtripDataSignature="AMtx7mgNmyyYKWWHOhGBFfhXqGRTzpEv7g==" r:id="rId79"/>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her Matevosy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a:tcStyle>
        <a:tcBdr/>
        <a:fill>
          <a:solidFill>
            <a:srgbClr val="CBCBCB">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a:ea typeface="Iowan Old Style"/>
          <a:cs typeface="Iowan Old Styl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a:ea typeface="DIN Alternate"/>
          <a:cs typeface="DIN Alternat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a:ea typeface="Iowan Old Style"/>
          <a:cs typeface="Iowan Old Styl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a:tcStyle>
        <a:tcBdr/>
        <a:fill>
          <a:solidFill>
            <a:srgbClr val="CBCBCB">
              <a:alpha val="36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a:tcStyle>
        <a:tcBdr/>
        <a:fill>
          <a:solidFill>
            <a:srgbClr val="AEAEAE">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a:tcStyle>
        <a:tcBdr/>
        <a:fill>
          <a:solidFill>
            <a:srgbClr val="EDEEEE"/>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128" autoAdjust="0"/>
  </p:normalViewPr>
  <p:slideViewPr>
    <p:cSldViewPr>
      <p:cViewPr varScale="1">
        <p:scale>
          <a:sx n="82" d="100"/>
          <a:sy n="82" d="100"/>
        </p:scale>
        <p:origin x="336" y="120"/>
      </p:cViewPr>
      <p:guideLst>
        <p:guide orient="horz" pos="3072"/>
        <p:guide pos="54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80" Type="http://schemas.openxmlformats.org/officeDocument/2006/relationships/commentAuthors" Target="commentAuthors.xml"/><Relationship Id="rId3" Type="http://schemas.openxmlformats.org/officeDocument/2006/relationships/slide" Target="slides/slide1.xml"/><Relationship Id="rId8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79" Type="http://customschemas.google.com/relationships/presentationmetadata" Target="metadata"/><Relationship Id="rId5" Type="http://schemas.openxmlformats.org/officeDocument/2006/relationships/slide" Target="slides/slide3.xml"/><Relationship Id="rId15" Type="http://schemas.openxmlformats.org/officeDocument/2006/relationships/notesMaster" Target="notesMasters/notesMaster1.xml"/><Relationship Id="rId82" Type="http://schemas.openxmlformats.org/officeDocument/2006/relationships/viewProps" Target="viewProps.xml"/><Relationship Id="rId10" Type="http://schemas.openxmlformats.org/officeDocument/2006/relationships/slide" Target="slides/slide8.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iana\Desktop\Globus3\krakocner2014_20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Лист7!$B$1</c:f>
              <c:strCache>
                <c:ptCount val="1"/>
                <c:pt idx="0">
                  <c:v>Շաբաթական միջին</c:v>
                </c:pt>
              </c:strCache>
            </c:strRef>
          </c:tx>
          <c:marker>
            <c:symbol val="none"/>
          </c:marker>
          <c:cat>
            <c:numRef>
              <c:f>Лист7!$A$2:$A$165</c:f>
              <c:numCache>
                <c:formatCode>dd/mm/yyyy;@</c:formatCode>
                <c:ptCount val="164"/>
                <c:pt idx="0">
                  <c:v>41644</c:v>
                </c:pt>
                <c:pt idx="1">
                  <c:v>41651</c:v>
                </c:pt>
                <c:pt idx="2">
                  <c:v>41658</c:v>
                </c:pt>
                <c:pt idx="3">
                  <c:v>41665</c:v>
                </c:pt>
                <c:pt idx="4">
                  <c:v>41672</c:v>
                </c:pt>
                <c:pt idx="5">
                  <c:v>41679</c:v>
                </c:pt>
                <c:pt idx="6">
                  <c:v>41686</c:v>
                </c:pt>
                <c:pt idx="7">
                  <c:v>41693</c:v>
                </c:pt>
                <c:pt idx="8">
                  <c:v>41700</c:v>
                </c:pt>
                <c:pt idx="9">
                  <c:v>41707</c:v>
                </c:pt>
                <c:pt idx="10">
                  <c:v>41714</c:v>
                </c:pt>
                <c:pt idx="11">
                  <c:v>41721</c:v>
                </c:pt>
                <c:pt idx="12">
                  <c:v>41728</c:v>
                </c:pt>
                <c:pt idx="13">
                  <c:v>41735</c:v>
                </c:pt>
                <c:pt idx="14">
                  <c:v>41742</c:v>
                </c:pt>
                <c:pt idx="15">
                  <c:v>41749</c:v>
                </c:pt>
                <c:pt idx="16">
                  <c:v>41756</c:v>
                </c:pt>
                <c:pt idx="17">
                  <c:v>41763</c:v>
                </c:pt>
                <c:pt idx="18">
                  <c:v>41770</c:v>
                </c:pt>
                <c:pt idx="19">
                  <c:v>41777</c:v>
                </c:pt>
                <c:pt idx="20">
                  <c:v>41784</c:v>
                </c:pt>
                <c:pt idx="21">
                  <c:v>41791</c:v>
                </c:pt>
                <c:pt idx="22">
                  <c:v>41798</c:v>
                </c:pt>
                <c:pt idx="23">
                  <c:v>41805</c:v>
                </c:pt>
                <c:pt idx="24">
                  <c:v>41812</c:v>
                </c:pt>
                <c:pt idx="25">
                  <c:v>41819</c:v>
                </c:pt>
                <c:pt idx="26">
                  <c:v>41826</c:v>
                </c:pt>
                <c:pt idx="27">
                  <c:v>41833</c:v>
                </c:pt>
                <c:pt idx="28">
                  <c:v>41840</c:v>
                </c:pt>
                <c:pt idx="29">
                  <c:v>41847</c:v>
                </c:pt>
                <c:pt idx="30">
                  <c:v>41854</c:v>
                </c:pt>
                <c:pt idx="31">
                  <c:v>41861</c:v>
                </c:pt>
                <c:pt idx="32">
                  <c:v>41868</c:v>
                </c:pt>
                <c:pt idx="33">
                  <c:v>41875</c:v>
                </c:pt>
                <c:pt idx="34">
                  <c:v>41882</c:v>
                </c:pt>
                <c:pt idx="35">
                  <c:v>41889</c:v>
                </c:pt>
                <c:pt idx="36">
                  <c:v>41896</c:v>
                </c:pt>
                <c:pt idx="37">
                  <c:v>41903</c:v>
                </c:pt>
                <c:pt idx="38">
                  <c:v>41910</c:v>
                </c:pt>
                <c:pt idx="39">
                  <c:v>41917</c:v>
                </c:pt>
                <c:pt idx="40">
                  <c:v>41924</c:v>
                </c:pt>
                <c:pt idx="41">
                  <c:v>41931</c:v>
                </c:pt>
                <c:pt idx="42">
                  <c:v>41938</c:v>
                </c:pt>
                <c:pt idx="43">
                  <c:v>41945</c:v>
                </c:pt>
                <c:pt idx="44">
                  <c:v>41952</c:v>
                </c:pt>
                <c:pt idx="45">
                  <c:v>41959</c:v>
                </c:pt>
                <c:pt idx="46">
                  <c:v>41966</c:v>
                </c:pt>
                <c:pt idx="47">
                  <c:v>41973</c:v>
                </c:pt>
                <c:pt idx="48">
                  <c:v>41980</c:v>
                </c:pt>
                <c:pt idx="49">
                  <c:v>41987</c:v>
                </c:pt>
                <c:pt idx="50">
                  <c:v>41994</c:v>
                </c:pt>
                <c:pt idx="51">
                  <c:v>42001</c:v>
                </c:pt>
                <c:pt idx="52">
                  <c:v>42008</c:v>
                </c:pt>
                <c:pt idx="53">
                  <c:v>42015</c:v>
                </c:pt>
                <c:pt idx="54">
                  <c:v>42022</c:v>
                </c:pt>
                <c:pt idx="55">
                  <c:v>42029</c:v>
                </c:pt>
                <c:pt idx="56">
                  <c:v>42036</c:v>
                </c:pt>
                <c:pt idx="57">
                  <c:v>42043</c:v>
                </c:pt>
                <c:pt idx="58">
                  <c:v>42050</c:v>
                </c:pt>
                <c:pt idx="59">
                  <c:v>42057</c:v>
                </c:pt>
                <c:pt idx="60">
                  <c:v>42064</c:v>
                </c:pt>
                <c:pt idx="61">
                  <c:v>42071</c:v>
                </c:pt>
                <c:pt idx="62">
                  <c:v>42078</c:v>
                </c:pt>
                <c:pt idx="63">
                  <c:v>42085</c:v>
                </c:pt>
                <c:pt idx="64">
                  <c:v>42092</c:v>
                </c:pt>
                <c:pt idx="65">
                  <c:v>42099</c:v>
                </c:pt>
                <c:pt idx="66">
                  <c:v>42106</c:v>
                </c:pt>
                <c:pt idx="67">
                  <c:v>42113</c:v>
                </c:pt>
                <c:pt idx="68">
                  <c:v>42120</c:v>
                </c:pt>
                <c:pt idx="69">
                  <c:v>42127</c:v>
                </c:pt>
                <c:pt idx="70">
                  <c:v>42134</c:v>
                </c:pt>
                <c:pt idx="71">
                  <c:v>42141</c:v>
                </c:pt>
                <c:pt idx="72">
                  <c:v>42148</c:v>
                </c:pt>
                <c:pt idx="73">
                  <c:v>42155</c:v>
                </c:pt>
                <c:pt idx="74">
                  <c:v>42162</c:v>
                </c:pt>
                <c:pt idx="75">
                  <c:v>42169</c:v>
                </c:pt>
                <c:pt idx="76">
                  <c:v>42176</c:v>
                </c:pt>
                <c:pt idx="77">
                  <c:v>42183</c:v>
                </c:pt>
                <c:pt idx="78">
                  <c:v>42190</c:v>
                </c:pt>
                <c:pt idx="79">
                  <c:v>42197</c:v>
                </c:pt>
                <c:pt idx="80">
                  <c:v>42204</c:v>
                </c:pt>
                <c:pt idx="81">
                  <c:v>42211</c:v>
                </c:pt>
                <c:pt idx="82">
                  <c:v>42218</c:v>
                </c:pt>
                <c:pt idx="83">
                  <c:v>42225</c:v>
                </c:pt>
                <c:pt idx="84">
                  <c:v>42232</c:v>
                </c:pt>
                <c:pt idx="85">
                  <c:v>42239</c:v>
                </c:pt>
                <c:pt idx="86">
                  <c:v>42246</c:v>
                </c:pt>
                <c:pt idx="87">
                  <c:v>42253</c:v>
                </c:pt>
                <c:pt idx="88">
                  <c:v>42260</c:v>
                </c:pt>
                <c:pt idx="89">
                  <c:v>42267</c:v>
                </c:pt>
                <c:pt idx="90">
                  <c:v>42274</c:v>
                </c:pt>
                <c:pt idx="91">
                  <c:v>42281</c:v>
                </c:pt>
                <c:pt idx="92">
                  <c:v>42288</c:v>
                </c:pt>
                <c:pt idx="93">
                  <c:v>42295</c:v>
                </c:pt>
                <c:pt idx="94">
                  <c:v>42302</c:v>
                </c:pt>
                <c:pt idx="95">
                  <c:v>42309</c:v>
                </c:pt>
                <c:pt idx="96">
                  <c:v>42316</c:v>
                </c:pt>
                <c:pt idx="97">
                  <c:v>42323</c:v>
                </c:pt>
                <c:pt idx="98">
                  <c:v>42330</c:v>
                </c:pt>
                <c:pt idx="99">
                  <c:v>42337</c:v>
                </c:pt>
                <c:pt idx="100">
                  <c:v>42344</c:v>
                </c:pt>
                <c:pt idx="101">
                  <c:v>42351</c:v>
                </c:pt>
                <c:pt idx="102">
                  <c:v>42358</c:v>
                </c:pt>
                <c:pt idx="103">
                  <c:v>42365</c:v>
                </c:pt>
                <c:pt idx="104">
                  <c:v>42372</c:v>
                </c:pt>
                <c:pt idx="105">
                  <c:v>42379</c:v>
                </c:pt>
                <c:pt idx="106">
                  <c:v>42386</c:v>
                </c:pt>
                <c:pt idx="107">
                  <c:v>42393</c:v>
                </c:pt>
                <c:pt idx="108">
                  <c:v>42400</c:v>
                </c:pt>
                <c:pt idx="109">
                  <c:v>42407</c:v>
                </c:pt>
                <c:pt idx="110">
                  <c:v>42414</c:v>
                </c:pt>
                <c:pt idx="111">
                  <c:v>42421</c:v>
                </c:pt>
                <c:pt idx="112">
                  <c:v>42428</c:v>
                </c:pt>
                <c:pt idx="113">
                  <c:v>42435</c:v>
                </c:pt>
                <c:pt idx="114">
                  <c:v>42442</c:v>
                </c:pt>
                <c:pt idx="115">
                  <c:v>42449</c:v>
                </c:pt>
                <c:pt idx="116">
                  <c:v>42456</c:v>
                </c:pt>
                <c:pt idx="117">
                  <c:v>42463</c:v>
                </c:pt>
                <c:pt idx="118">
                  <c:v>42470</c:v>
                </c:pt>
                <c:pt idx="119">
                  <c:v>42477</c:v>
                </c:pt>
                <c:pt idx="120">
                  <c:v>42484</c:v>
                </c:pt>
                <c:pt idx="121">
                  <c:v>42491</c:v>
                </c:pt>
                <c:pt idx="122">
                  <c:v>42498</c:v>
                </c:pt>
                <c:pt idx="123">
                  <c:v>42505</c:v>
                </c:pt>
                <c:pt idx="124">
                  <c:v>42512</c:v>
                </c:pt>
                <c:pt idx="125">
                  <c:v>42519</c:v>
                </c:pt>
                <c:pt idx="126">
                  <c:v>42526</c:v>
                </c:pt>
                <c:pt idx="127">
                  <c:v>42533</c:v>
                </c:pt>
                <c:pt idx="128">
                  <c:v>42540</c:v>
                </c:pt>
                <c:pt idx="129">
                  <c:v>42547</c:v>
                </c:pt>
                <c:pt idx="130">
                  <c:v>42554</c:v>
                </c:pt>
                <c:pt idx="131">
                  <c:v>42561</c:v>
                </c:pt>
                <c:pt idx="132">
                  <c:v>42568</c:v>
                </c:pt>
                <c:pt idx="133">
                  <c:v>42575</c:v>
                </c:pt>
                <c:pt idx="134">
                  <c:v>42582</c:v>
                </c:pt>
                <c:pt idx="135">
                  <c:v>42589</c:v>
                </c:pt>
                <c:pt idx="136">
                  <c:v>42596</c:v>
                </c:pt>
                <c:pt idx="137">
                  <c:v>42603</c:v>
                </c:pt>
                <c:pt idx="138">
                  <c:v>42610</c:v>
                </c:pt>
                <c:pt idx="139">
                  <c:v>42617</c:v>
                </c:pt>
                <c:pt idx="140">
                  <c:v>42624</c:v>
                </c:pt>
                <c:pt idx="141">
                  <c:v>42631</c:v>
                </c:pt>
                <c:pt idx="142">
                  <c:v>42638</c:v>
                </c:pt>
                <c:pt idx="143">
                  <c:v>42645</c:v>
                </c:pt>
                <c:pt idx="144">
                  <c:v>42652</c:v>
                </c:pt>
                <c:pt idx="145">
                  <c:v>42659</c:v>
                </c:pt>
                <c:pt idx="146">
                  <c:v>42666</c:v>
                </c:pt>
                <c:pt idx="147">
                  <c:v>42673</c:v>
                </c:pt>
                <c:pt idx="148">
                  <c:v>42680</c:v>
                </c:pt>
                <c:pt idx="149">
                  <c:v>42687</c:v>
                </c:pt>
                <c:pt idx="150">
                  <c:v>42694</c:v>
                </c:pt>
                <c:pt idx="151">
                  <c:v>42701</c:v>
                </c:pt>
                <c:pt idx="152">
                  <c:v>42708</c:v>
                </c:pt>
                <c:pt idx="153">
                  <c:v>42715</c:v>
                </c:pt>
                <c:pt idx="154">
                  <c:v>42722</c:v>
                </c:pt>
                <c:pt idx="155">
                  <c:v>42729</c:v>
                </c:pt>
                <c:pt idx="156">
                  <c:v>42736</c:v>
                </c:pt>
                <c:pt idx="157">
                  <c:v>42743</c:v>
                </c:pt>
                <c:pt idx="158">
                  <c:v>42750</c:v>
                </c:pt>
                <c:pt idx="159">
                  <c:v>42757</c:v>
                </c:pt>
                <c:pt idx="160">
                  <c:v>42764</c:v>
                </c:pt>
                <c:pt idx="161">
                  <c:v>42771</c:v>
                </c:pt>
                <c:pt idx="162">
                  <c:v>42778</c:v>
                </c:pt>
                <c:pt idx="163">
                  <c:v>42785</c:v>
                </c:pt>
              </c:numCache>
            </c:numRef>
          </c:cat>
          <c:val>
            <c:numRef>
              <c:f>Лист7!$B$2:$B$165</c:f>
              <c:numCache>
                <c:formatCode>General</c:formatCode>
                <c:ptCount val="164"/>
                <c:pt idx="0">
                  <c:v>86</c:v>
                </c:pt>
                <c:pt idx="1">
                  <c:v>114</c:v>
                </c:pt>
                <c:pt idx="2">
                  <c:v>2000</c:v>
                </c:pt>
                <c:pt idx="3">
                  <c:v>1429</c:v>
                </c:pt>
                <c:pt idx="4">
                  <c:v>500</c:v>
                </c:pt>
                <c:pt idx="5">
                  <c:v>357</c:v>
                </c:pt>
                <c:pt idx="6">
                  <c:v>214</c:v>
                </c:pt>
                <c:pt idx="7">
                  <c:v>243</c:v>
                </c:pt>
                <c:pt idx="8">
                  <c:v>185</c:v>
                </c:pt>
                <c:pt idx="9">
                  <c:v>214</c:v>
                </c:pt>
                <c:pt idx="10">
                  <c:v>357</c:v>
                </c:pt>
                <c:pt idx="11">
                  <c:v>286</c:v>
                </c:pt>
                <c:pt idx="12">
                  <c:v>143</c:v>
                </c:pt>
                <c:pt idx="13">
                  <c:v>357</c:v>
                </c:pt>
                <c:pt idx="14">
                  <c:v>429</c:v>
                </c:pt>
                <c:pt idx="15">
                  <c:v>500</c:v>
                </c:pt>
                <c:pt idx="16">
                  <c:v>286</c:v>
                </c:pt>
                <c:pt idx="17">
                  <c:v>429</c:v>
                </c:pt>
                <c:pt idx="18">
                  <c:v>286</c:v>
                </c:pt>
                <c:pt idx="19">
                  <c:v>429</c:v>
                </c:pt>
                <c:pt idx="20">
                  <c:v>1429</c:v>
                </c:pt>
                <c:pt idx="21">
                  <c:v>857</c:v>
                </c:pt>
                <c:pt idx="22">
                  <c:v>500</c:v>
                </c:pt>
                <c:pt idx="23">
                  <c:v>929</c:v>
                </c:pt>
                <c:pt idx="24">
                  <c:v>1143</c:v>
                </c:pt>
                <c:pt idx="25">
                  <c:v>1071</c:v>
                </c:pt>
                <c:pt idx="26">
                  <c:v>500</c:v>
                </c:pt>
                <c:pt idx="27">
                  <c:v>571</c:v>
                </c:pt>
                <c:pt idx="28">
                  <c:v>714</c:v>
                </c:pt>
                <c:pt idx="29">
                  <c:v>2357</c:v>
                </c:pt>
                <c:pt idx="30">
                  <c:v>7583.333333333333</c:v>
                </c:pt>
                <c:pt idx="31">
                  <c:v>642.85714285714289</c:v>
                </c:pt>
                <c:pt idx="32">
                  <c:v>313.85714285714283</c:v>
                </c:pt>
                <c:pt idx="33">
                  <c:v>285.71428571428572</c:v>
                </c:pt>
                <c:pt idx="34">
                  <c:v>229</c:v>
                </c:pt>
                <c:pt idx="35">
                  <c:v>186</c:v>
                </c:pt>
                <c:pt idx="36">
                  <c:v>128.57142857142858</c:v>
                </c:pt>
                <c:pt idx="37">
                  <c:v>200</c:v>
                </c:pt>
                <c:pt idx="38">
                  <c:v>171</c:v>
                </c:pt>
                <c:pt idx="39">
                  <c:v>471</c:v>
                </c:pt>
                <c:pt idx="40">
                  <c:v>714</c:v>
                </c:pt>
                <c:pt idx="41">
                  <c:v>429</c:v>
                </c:pt>
                <c:pt idx="42">
                  <c:v>357</c:v>
                </c:pt>
                <c:pt idx="43">
                  <c:v>429</c:v>
                </c:pt>
                <c:pt idx="44">
                  <c:v>1000.2857142857143</c:v>
                </c:pt>
                <c:pt idx="45">
                  <c:v>1857</c:v>
                </c:pt>
                <c:pt idx="46">
                  <c:v>1714</c:v>
                </c:pt>
                <c:pt idx="47">
                  <c:v>1857</c:v>
                </c:pt>
                <c:pt idx="48">
                  <c:v>2571</c:v>
                </c:pt>
                <c:pt idx="49">
                  <c:v>1714</c:v>
                </c:pt>
                <c:pt idx="50">
                  <c:v>1571</c:v>
                </c:pt>
                <c:pt idx="51">
                  <c:v>4300</c:v>
                </c:pt>
                <c:pt idx="52">
                  <c:v>3571.4285714285716</c:v>
                </c:pt>
                <c:pt idx="53">
                  <c:v>1714.2857142857142</c:v>
                </c:pt>
                <c:pt idx="54">
                  <c:v>2857</c:v>
                </c:pt>
                <c:pt idx="55">
                  <c:v>5714</c:v>
                </c:pt>
                <c:pt idx="56">
                  <c:v>2428.5714285714284</c:v>
                </c:pt>
                <c:pt idx="57">
                  <c:v>2143</c:v>
                </c:pt>
                <c:pt idx="58">
                  <c:v>1429</c:v>
                </c:pt>
                <c:pt idx="59">
                  <c:v>1571</c:v>
                </c:pt>
                <c:pt idx="60">
                  <c:v>3000</c:v>
                </c:pt>
                <c:pt idx="61">
                  <c:v>2571.1428571428573</c:v>
                </c:pt>
                <c:pt idx="63">
                  <c:v>2429</c:v>
                </c:pt>
                <c:pt idx="64">
                  <c:v>2000</c:v>
                </c:pt>
                <c:pt idx="65">
                  <c:v>1857</c:v>
                </c:pt>
                <c:pt idx="66">
                  <c:v>1714</c:v>
                </c:pt>
                <c:pt idx="67">
                  <c:v>2857.1428571428573</c:v>
                </c:pt>
                <c:pt idx="68">
                  <c:v>1000</c:v>
                </c:pt>
                <c:pt idx="69">
                  <c:v>714</c:v>
                </c:pt>
                <c:pt idx="70">
                  <c:v>857</c:v>
                </c:pt>
                <c:pt idx="71">
                  <c:v>500</c:v>
                </c:pt>
                <c:pt idx="72">
                  <c:v>286</c:v>
                </c:pt>
                <c:pt idx="73">
                  <c:v>314</c:v>
                </c:pt>
                <c:pt idx="74">
                  <c:v>214</c:v>
                </c:pt>
                <c:pt idx="75">
                  <c:v>186</c:v>
                </c:pt>
                <c:pt idx="76">
                  <c:v>143</c:v>
                </c:pt>
                <c:pt idx="77">
                  <c:v>857</c:v>
                </c:pt>
                <c:pt idx="78">
                  <c:v>929</c:v>
                </c:pt>
                <c:pt idx="79">
                  <c:v>1571</c:v>
                </c:pt>
                <c:pt idx="80">
                  <c:v>1671.4285714285713</c:v>
                </c:pt>
                <c:pt idx="81">
                  <c:v>2428.5714285714284</c:v>
                </c:pt>
                <c:pt idx="82">
                  <c:v>2000</c:v>
                </c:pt>
                <c:pt idx="83">
                  <c:v>2571.4285714285716</c:v>
                </c:pt>
                <c:pt idx="84">
                  <c:v>2286</c:v>
                </c:pt>
                <c:pt idx="85">
                  <c:v>2500</c:v>
                </c:pt>
                <c:pt idx="86">
                  <c:v>2000</c:v>
                </c:pt>
                <c:pt idx="87">
                  <c:v>2714</c:v>
                </c:pt>
                <c:pt idx="88">
                  <c:v>2285</c:v>
                </c:pt>
                <c:pt idx="89">
                  <c:v>2500</c:v>
                </c:pt>
                <c:pt idx="90">
                  <c:v>1614.2857142857142</c:v>
                </c:pt>
                <c:pt idx="91">
                  <c:v>1428.5714285714287</c:v>
                </c:pt>
                <c:pt idx="92">
                  <c:v>2220</c:v>
                </c:pt>
                <c:pt idx="93">
                  <c:v>1350</c:v>
                </c:pt>
                <c:pt idx="94">
                  <c:v>1091.6666666666667</c:v>
                </c:pt>
                <c:pt idx="95">
                  <c:v>1341.6666666666667</c:v>
                </c:pt>
                <c:pt idx="96">
                  <c:v>866.66666666666663</c:v>
                </c:pt>
                <c:pt idx="97">
                  <c:v>850</c:v>
                </c:pt>
                <c:pt idx="98">
                  <c:v>690</c:v>
                </c:pt>
                <c:pt idx="99">
                  <c:v>1158.3333333333333</c:v>
                </c:pt>
                <c:pt idx="100">
                  <c:v>2419.2857142857142</c:v>
                </c:pt>
                <c:pt idx="101">
                  <c:v>2300</c:v>
                </c:pt>
                <c:pt idx="102">
                  <c:v>1200</c:v>
                </c:pt>
                <c:pt idx="103">
                  <c:v>852.5</c:v>
                </c:pt>
                <c:pt idx="104">
                  <c:v>582.14285714285711</c:v>
                </c:pt>
                <c:pt idx="105">
                  <c:v>428.57142857142856</c:v>
                </c:pt>
                <c:pt idx="106">
                  <c:v>464.28571428571428</c:v>
                </c:pt>
                <c:pt idx="107">
                  <c:v>500</c:v>
                </c:pt>
                <c:pt idx="108">
                  <c:v>1300</c:v>
                </c:pt>
                <c:pt idx="109">
                  <c:v>1242.8571428571429</c:v>
                </c:pt>
                <c:pt idx="110">
                  <c:v>885.71428571428567</c:v>
                </c:pt>
                <c:pt idx="111">
                  <c:v>1114.2857142857142</c:v>
                </c:pt>
                <c:pt idx="112">
                  <c:v>964.28571428571433</c:v>
                </c:pt>
                <c:pt idx="113">
                  <c:v>1841.6666666666667</c:v>
                </c:pt>
                <c:pt idx="114">
                  <c:v>1014.2857142857143</c:v>
                </c:pt>
                <c:pt idx="115">
                  <c:v>1428.5714285714287</c:v>
                </c:pt>
                <c:pt idx="116">
                  <c:v>1540</c:v>
                </c:pt>
                <c:pt idx="117">
                  <c:v>2000</c:v>
                </c:pt>
                <c:pt idx="120">
                  <c:v>324.33333333333331</c:v>
                </c:pt>
                <c:pt idx="122">
                  <c:v>186.5</c:v>
                </c:pt>
                <c:pt idx="131">
                  <c:v>353.33333333333331</c:v>
                </c:pt>
                <c:pt idx="132">
                  <c:v>266.66666666666669</c:v>
                </c:pt>
                <c:pt idx="133">
                  <c:v>338.57142857142856</c:v>
                </c:pt>
                <c:pt idx="134">
                  <c:v>397.14285714285717</c:v>
                </c:pt>
                <c:pt idx="135">
                  <c:v>339.28571428571428</c:v>
                </c:pt>
                <c:pt idx="136">
                  <c:v>259.28571428571428</c:v>
                </c:pt>
                <c:pt idx="137">
                  <c:v>398.57142857142856</c:v>
                </c:pt>
                <c:pt idx="138">
                  <c:v>375.71428571428572</c:v>
                </c:pt>
                <c:pt idx="139">
                  <c:v>771.42857142857144</c:v>
                </c:pt>
                <c:pt idx="140">
                  <c:v>539.28571428571433</c:v>
                </c:pt>
                <c:pt idx="141">
                  <c:v>268.33333333333331</c:v>
                </c:pt>
                <c:pt idx="142">
                  <c:v>457.14285714285717</c:v>
                </c:pt>
                <c:pt idx="143">
                  <c:v>1135.7142857142858</c:v>
                </c:pt>
                <c:pt idx="144">
                  <c:v>568.57142857142856</c:v>
                </c:pt>
                <c:pt idx="145">
                  <c:v>1504.2857142857142</c:v>
                </c:pt>
                <c:pt idx="146">
                  <c:v>584.28571428571433</c:v>
                </c:pt>
                <c:pt idx="147">
                  <c:v>678.33333333333337</c:v>
                </c:pt>
                <c:pt idx="148">
                  <c:v>644.28571428571433</c:v>
                </c:pt>
                <c:pt idx="149">
                  <c:v>978.33333333333337</c:v>
                </c:pt>
                <c:pt idx="150">
                  <c:v>524.28571428571433</c:v>
                </c:pt>
                <c:pt idx="151">
                  <c:v>1211.4285714285713</c:v>
                </c:pt>
                <c:pt idx="152">
                  <c:v>735.71428571428567</c:v>
                </c:pt>
                <c:pt idx="153">
                  <c:v>814.28571428571433</c:v>
                </c:pt>
                <c:pt idx="154">
                  <c:v>778.57142857142856</c:v>
                </c:pt>
                <c:pt idx="155">
                  <c:v>714.28571428571433</c:v>
                </c:pt>
                <c:pt idx="156">
                  <c:v>578.57142857142856</c:v>
                </c:pt>
                <c:pt idx="157">
                  <c:v>581.42857142857144</c:v>
                </c:pt>
                <c:pt idx="158">
                  <c:v>661.66666666666663</c:v>
                </c:pt>
                <c:pt idx="159">
                  <c:v>295.71428571428572</c:v>
                </c:pt>
                <c:pt idx="160">
                  <c:v>226.42857142857142</c:v>
                </c:pt>
                <c:pt idx="161">
                  <c:v>478.57142857142856</c:v>
                </c:pt>
                <c:pt idx="162">
                  <c:v>611.42857142857144</c:v>
                </c:pt>
                <c:pt idx="163">
                  <c:v>583.33333333333337</c:v>
                </c:pt>
              </c:numCache>
            </c:numRef>
          </c:val>
          <c:smooth val="0"/>
          <c:extLst>
            <c:ext xmlns:c16="http://schemas.microsoft.com/office/drawing/2014/chart" uri="{C3380CC4-5D6E-409C-BE32-E72D297353CC}">
              <c16:uniqueId val="{00000000-C93D-4431-8D56-1079BE2558CC}"/>
            </c:ext>
          </c:extLst>
        </c:ser>
        <c:dLbls>
          <c:showLegendKey val="0"/>
          <c:showVal val="0"/>
          <c:showCatName val="0"/>
          <c:showSerName val="0"/>
          <c:showPercent val="0"/>
          <c:showBubbleSize val="0"/>
        </c:dLbls>
        <c:upDownBars>
          <c:gapWidth val="150"/>
          <c:upBars/>
          <c:downBars/>
        </c:upDownBars>
        <c:marker val="1"/>
        <c:smooth val="0"/>
        <c:axId val="185058048"/>
        <c:axId val="185059584"/>
      </c:lineChart>
      <c:lineChart>
        <c:grouping val="standard"/>
        <c:varyColors val="0"/>
        <c:ser>
          <c:idx val="1"/>
          <c:order val="1"/>
          <c:tx>
            <c:strRef>
              <c:f>Лист7!$C$1</c:f>
              <c:strCache>
                <c:ptCount val="1"/>
                <c:pt idx="0">
                  <c:v>Հանդիպումներ</c:v>
                </c:pt>
              </c:strCache>
            </c:strRef>
          </c:tx>
          <c:spPr>
            <a:ln w="22225" cap="sq">
              <a:solidFill>
                <a:srgbClr val="FF0000"/>
              </a:solidFill>
              <a:miter lim="800000"/>
            </a:ln>
          </c:spPr>
          <c:marker>
            <c:symbol val="none"/>
          </c:marker>
          <c:cat>
            <c:numRef>
              <c:f>Лист7!$A$2:$A$165</c:f>
              <c:numCache>
                <c:formatCode>dd/mm/yyyy;@</c:formatCode>
                <c:ptCount val="164"/>
                <c:pt idx="0">
                  <c:v>41644</c:v>
                </c:pt>
                <c:pt idx="1">
                  <c:v>41651</c:v>
                </c:pt>
                <c:pt idx="2">
                  <c:v>41658</c:v>
                </c:pt>
                <c:pt idx="3">
                  <c:v>41665</c:v>
                </c:pt>
                <c:pt idx="4">
                  <c:v>41672</c:v>
                </c:pt>
                <c:pt idx="5">
                  <c:v>41679</c:v>
                </c:pt>
                <c:pt idx="6">
                  <c:v>41686</c:v>
                </c:pt>
                <c:pt idx="7">
                  <c:v>41693</c:v>
                </c:pt>
                <c:pt idx="8">
                  <c:v>41700</c:v>
                </c:pt>
                <c:pt idx="9">
                  <c:v>41707</c:v>
                </c:pt>
                <c:pt idx="10">
                  <c:v>41714</c:v>
                </c:pt>
                <c:pt idx="11">
                  <c:v>41721</c:v>
                </c:pt>
                <c:pt idx="12">
                  <c:v>41728</c:v>
                </c:pt>
                <c:pt idx="13">
                  <c:v>41735</c:v>
                </c:pt>
                <c:pt idx="14">
                  <c:v>41742</c:v>
                </c:pt>
                <c:pt idx="15">
                  <c:v>41749</c:v>
                </c:pt>
                <c:pt idx="16">
                  <c:v>41756</c:v>
                </c:pt>
                <c:pt idx="17">
                  <c:v>41763</c:v>
                </c:pt>
                <c:pt idx="18">
                  <c:v>41770</c:v>
                </c:pt>
                <c:pt idx="19">
                  <c:v>41777</c:v>
                </c:pt>
                <c:pt idx="20">
                  <c:v>41784</c:v>
                </c:pt>
                <c:pt idx="21">
                  <c:v>41791</c:v>
                </c:pt>
                <c:pt idx="22">
                  <c:v>41798</c:v>
                </c:pt>
                <c:pt idx="23">
                  <c:v>41805</c:v>
                </c:pt>
                <c:pt idx="24">
                  <c:v>41812</c:v>
                </c:pt>
                <c:pt idx="25">
                  <c:v>41819</c:v>
                </c:pt>
                <c:pt idx="26">
                  <c:v>41826</c:v>
                </c:pt>
                <c:pt idx="27">
                  <c:v>41833</c:v>
                </c:pt>
                <c:pt idx="28">
                  <c:v>41840</c:v>
                </c:pt>
                <c:pt idx="29">
                  <c:v>41847</c:v>
                </c:pt>
                <c:pt idx="30">
                  <c:v>41854</c:v>
                </c:pt>
                <c:pt idx="31">
                  <c:v>41861</c:v>
                </c:pt>
                <c:pt idx="32">
                  <c:v>41868</c:v>
                </c:pt>
                <c:pt idx="33">
                  <c:v>41875</c:v>
                </c:pt>
                <c:pt idx="34">
                  <c:v>41882</c:v>
                </c:pt>
                <c:pt idx="35">
                  <c:v>41889</c:v>
                </c:pt>
                <c:pt idx="36">
                  <c:v>41896</c:v>
                </c:pt>
                <c:pt idx="37">
                  <c:v>41903</c:v>
                </c:pt>
                <c:pt idx="38">
                  <c:v>41910</c:v>
                </c:pt>
                <c:pt idx="39">
                  <c:v>41917</c:v>
                </c:pt>
                <c:pt idx="40">
                  <c:v>41924</c:v>
                </c:pt>
                <c:pt idx="41">
                  <c:v>41931</c:v>
                </c:pt>
                <c:pt idx="42">
                  <c:v>41938</c:v>
                </c:pt>
                <c:pt idx="43">
                  <c:v>41945</c:v>
                </c:pt>
                <c:pt idx="44">
                  <c:v>41952</c:v>
                </c:pt>
                <c:pt idx="45">
                  <c:v>41959</c:v>
                </c:pt>
                <c:pt idx="46">
                  <c:v>41966</c:v>
                </c:pt>
                <c:pt idx="47">
                  <c:v>41973</c:v>
                </c:pt>
                <c:pt idx="48">
                  <c:v>41980</c:v>
                </c:pt>
                <c:pt idx="49">
                  <c:v>41987</c:v>
                </c:pt>
                <c:pt idx="50">
                  <c:v>41994</c:v>
                </c:pt>
                <c:pt idx="51">
                  <c:v>42001</c:v>
                </c:pt>
                <c:pt idx="52">
                  <c:v>42008</c:v>
                </c:pt>
                <c:pt idx="53">
                  <c:v>42015</c:v>
                </c:pt>
                <c:pt idx="54">
                  <c:v>42022</c:v>
                </c:pt>
                <c:pt idx="55">
                  <c:v>42029</c:v>
                </c:pt>
                <c:pt idx="56">
                  <c:v>42036</c:v>
                </c:pt>
                <c:pt idx="57">
                  <c:v>42043</c:v>
                </c:pt>
                <c:pt idx="58">
                  <c:v>42050</c:v>
                </c:pt>
                <c:pt idx="59">
                  <c:v>42057</c:v>
                </c:pt>
                <c:pt idx="60">
                  <c:v>42064</c:v>
                </c:pt>
                <c:pt idx="61">
                  <c:v>42071</c:v>
                </c:pt>
                <c:pt idx="62">
                  <c:v>42078</c:v>
                </c:pt>
                <c:pt idx="63">
                  <c:v>42085</c:v>
                </c:pt>
                <c:pt idx="64">
                  <c:v>42092</c:v>
                </c:pt>
                <c:pt idx="65">
                  <c:v>42099</c:v>
                </c:pt>
                <c:pt idx="66">
                  <c:v>42106</c:v>
                </c:pt>
                <c:pt idx="67">
                  <c:v>42113</c:v>
                </c:pt>
                <c:pt idx="68">
                  <c:v>42120</c:v>
                </c:pt>
                <c:pt idx="69">
                  <c:v>42127</c:v>
                </c:pt>
                <c:pt idx="70">
                  <c:v>42134</c:v>
                </c:pt>
                <c:pt idx="71">
                  <c:v>42141</c:v>
                </c:pt>
                <c:pt idx="72">
                  <c:v>42148</c:v>
                </c:pt>
                <c:pt idx="73">
                  <c:v>42155</c:v>
                </c:pt>
                <c:pt idx="74">
                  <c:v>42162</c:v>
                </c:pt>
                <c:pt idx="75">
                  <c:v>42169</c:v>
                </c:pt>
                <c:pt idx="76">
                  <c:v>42176</c:v>
                </c:pt>
                <c:pt idx="77">
                  <c:v>42183</c:v>
                </c:pt>
                <c:pt idx="78">
                  <c:v>42190</c:v>
                </c:pt>
                <c:pt idx="79">
                  <c:v>42197</c:v>
                </c:pt>
                <c:pt idx="80">
                  <c:v>42204</c:v>
                </c:pt>
                <c:pt idx="81">
                  <c:v>42211</c:v>
                </c:pt>
                <c:pt idx="82">
                  <c:v>42218</c:v>
                </c:pt>
                <c:pt idx="83">
                  <c:v>42225</c:v>
                </c:pt>
                <c:pt idx="84">
                  <c:v>42232</c:v>
                </c:pt>
                <c:pt idx="85">
                  <c:v>42239</c:v>
                </c:pt>
                <c:pt idx="86">
                  <c:v>42246</c:v>
                </c:pt>
                <c:pt idx="87">
                  <c:v>42253</c:v>
                </c:pt>
                <c:pt idx="88">
                  <c:v>42260</c:v>
                </c:pt>
                <c:pt idx="89">
                  <c:v>42267</c:v>
                </c:pt>
                <c:pt idx="90">
                  <c:v>42274</c:v>
                </c:pt>
                <c:pt idx="91">
                  <c:v>42281</c:v>
                </c:pt>
                <c:pt idx="92">
                  <c:v>42288</c:v>
                </c:pt>
                <c:pt idx="93">
                  <c:v>42295</c:v>
                </c:pt>
                <c:pt idx="94">
                  <c:v>42302</c:v>
                </c:pt>
                <c:pt idx="95">
                  <c:v>42309</c:v>
                </c:pt>
                <c:pt idx="96">
                  <c:v>42316</c:v>
                </c:pt>
                <c:pt idx="97">
                  <c:v>42323</c:v>
                </c:pt>
                <c:pt idx="98">
                  <c:v>42330</c:v>
                </c:pt>
                <c:pt idx="99">
                  <c:v>42337</c:v>
                </c:pt>
                <c:pt idx="100">
                  <c:v>42344</c:v>
                </c:pt>
                <c:pt idx="101">
                  <c:v>42351</c:v>
                </c:pt>
                <c:pt idx="102">
                  <c:v>42358</c:v>
                </c:pt>
                <c:pt idx="103">
                  <c:v>42365</c:v>
                </c:pt>
                <c:pt idx="104">
                  <c:v>42372</c:v>
                </c:pt>
                <c:pt idx="105">
                  <c:v>42379</c:v>
                </c:pt>
                <c:pt idx="106">
                  <c:v>42386</c:v>
                </c:pt>
                <c:pt idx="107">
                  <c:v>42393</c:v>
                </c:pt>
                <c:pt idx="108">
                  <c:v>42400</c:v>
                </c:pt>
                <c:pt idx="109">
                  <c:v>42407</c:v>
                </c:pt>
                <c:pt idx="110">
                  <c:v>42414</c:v>
                </c:pt>
                <c:pt idx="111">
                  <c:v>42421</c:v>
                </c:pt>
                <c:pt idx="112">
                  <c:v>42428</c:v>
                </c:pt>
                <c:pt idx="113">
                  <c:v>42435</c:v>
                </c:pt>
                <c:pt idx="114">
                  <c:v>42442</c:v>
                </c:pt>
                <c:pt idx="115">
                  <c:v>42449</c:v>
                </c:pt>
                <c:pt idx="116">
                  <c:v>42456</c:v>
                </c:pt>
                <c:pt idx="117">
                  <c:v>42463</c:v>
                </c:pt>
                <c:pt idx="118">
                  <c:v>42470</c:v>
                </c:pt>
                <c:pt idx="119">
                  <c:v>42477</c:v>
                </c:pt>
                <c:pt idx="120">
                  <c:v>42484</c:v>
                </c:pt>
                <c:pt idx="121">
                  <c:v>42491</c:v>
                </c:pt>
                <c:pt idx="122">
                  <c:v>42498</c:v>
                </c:pt>
                <c:pt idx="123">
                  <c:v>42505</c:v>
                </c:pt>
                <c:pt idx="124">
                  <c:v>42512</c:v>
                </c:pt>
                <c:pt idx="125">
                  <c:v>42519</c:v>
                </c:pt>
                <c:pt idx="126">
                  <c:v>42526</c:v>
                </c:pt>
                <c:pt idx="127">
                  <c:v>42533</c:v>
                </c:pt>
                <c:pt idx="128">
                  <c:v>42540</c:v>
                </c:pt>
                <c:pt idx="129">
                  <c:v>42547</c:v>
                </c:pt>
                <c:pt idx="130">
                  <c:v>42554</c:v>
                </c:pt>
                <c:pt idx="131">
                  <c:v>42561</c:v>
                </c:pt>
                <c:pt idx="132">
                  <c:v>42568</c:v>
                </c:pt>
                <c:pt idx="133">
                  <c:v>42575</c:v>
                </c:pt>
                <c:pt idx="134">
                  <c:v>42582</c:v>
                </c:pt>
                <c:pt idx="135">
                  <c:v>42589</c:v>
                </c:pt>
                <c:pt idx="136">
                  <c:v>42596</c:v>
                </c:pt>
                <c:pt idx="137">
                  <c:v>42603</c:v>
                </c:pt>
                <c:pt idx="138">
                  <c:v>42610</c:v>
                </c:pt>
                <c:pt idx="139">
                  <c:v>42617</c:v>
                </c:pt>
                <c:pt idx="140">
                  <c:v>42624</c:v>
                </c:pt>
                <c:pt idx="141">
                  <c:v>42631</c:v>
                </c:pt>
                <c:pt idx="142">
                  <c:v>42638</c:v>
                </c:pt>
                <c:pt idx="143">
                  <c:v>42645</c:v>
                </c:pt>
                <c:pt idx="144">
                  <c:v>42652</c:v>
                </c:pt>
                <c:pt idx="145">
                  <c:v>42659</c:v>
                </c:pt>
                <c:pt idx="146">
                  <c:v>42666</c:v>
                </c:pt>
                <c:pt idx="147">
                  <c:v>42673</c:v>
                </c:pt>
                <c:pt idx="148">
                  <c:v>42680</c:v>
                </c:pt>
                <c:pt idx="149">
                  <c:v>42687</c:v>
                </c:pt>
                <c:pt idx="150">
                  <c:v>42694</c:v>
                </c:pt>
                <c:pt idx="151">
                  <c:v>42701</c:v>
                </c:pt>
                <c:pt idx="152">
                  <c:v>42708</c:v>
                </c:pt>
                <c:pt idx="153">
                  <c:v>42715</c:v>
                </c:pt>
                <c:pt idx="154">
                  <c:v>42722</c:v>
                </c:pt>
                <c:pt idx="155">
                  <c:v>42729</c:v>
                </c:pt>
                <c:pt idx="156">
                  <c:v>42736</c:v>
                </c:pt>
                <c:pt idx="157">
                  <c:v>42743</c:v>
                </c:pt>
                <c:pt idx="158">
                  <c:v>42750</c:v>
                </c:pt>
                <c:pt idx="159">
                  <c:v>42757</c:v>
                </c:pt>
                <c:pt idx="160">
                  <c:v>42764</c:v>
                </c:pt>
                <c:pt idx="161">
                  <c:v>42771</c:v>
                </c:pt>
                <c:pt idx="162">
                  <c:v>42778</c:v>
                </c:pt>
                <c:pt idx="163">
                  <c:v>42785</c:v>
                </c:pt>
              </c:numCache>
            </c:numRef>
          </c:cat>
          <c:val>
            <c:numRef>
              <c:f>Лист7!$C$2:$C$165</c:f>
              <c:numCache>
                <c:formatCode>General</c:formatCode>
                <c:ptCount val="164"/>
                <c:pt idx="2">
                  <c:v>5000</c:v>
                </c:pt>
                <c:pt idx="31">
                  <c:v>6000</c:v>
                </c:pt>
                <c:pt idx="34">
                  <c:v>6000</c:v>
                </c:pt>
                <c:pt idx="42">
                  <c:v>6000</c:v>
                </c:pt>
                <c:pt idx="58">
                  <c:v>4000</c:v>
                </c:pt>
                <c:pt idx="67">
                  <c:v>7000</c:v>
                </c:pt>
                <c:pt idx="80">
                  <c:v>4000</c:v>
                </c:pt>
                <c:pt idx="89">
                  <c:v>5000</c:v>
                </c:pt>
                <c:pt idx="101">
                  <c:v>6000</c:v>
                </c:pt>
                <c:pt idx="145">
                  <c:v>4000</c:v>
                </c:pt>
                <c:pt idx="152">
                  <c:v>5000</c:v>
                </c:pt>
                <c:pt idx="162">
                  <c:v>5000</c:v>
                </c:pt>
              </c:numCache>
            </c:numRef>
          </c:val>
          <c:smooth val="0"/>
          <c:extLst>
            <c:ext xmlns:c16="http://schemas.microsoft.com/office/drawing/2014/chart" uri="{C3380CC4-5D6E-409C-BE32-E72D297353CC}">
              <c16:uniqueId val="{00000001-C93D-4431-8D56-1079BE2558CC}"/>
            </c:ext>
          </c:extLst>
        </c:ser>
        <c:dLbls>
          <c:showLegendKey val="0"/>
          <c:showVal val="0"/>
          <c:showCatName val="0"/>
          <c:showSerName val="0"/>
          <c:showPercent val="0"/>
          <c:showBubbleSize val="0"/>
        </c:dLbls>
        <c:dropLines>
          <c:spPr>
            <a:ln w="18415">
              <a:solidFill>
                <a:srgbClr val="FF0000"/>
              </a:solidFill>
            </a:ln>
          </c:spPr>
        </c:dropLines>
        <c:upDownBars>
          <c:gapWidth val="150"/>
          <c:upBars/>
          <c:downBars/>
        </c:upDownBars>
        <c:marker val="1"/>
        <c:smooth val="0"/>
        <c:axId val="186451456"/>
        <c:axId val="186449920"/>
      </c:lineChart>
      <c:dateAx>
        <c:axId val="185058048"/>
        <c:scaling>
          <c:orientation val="minMax"/>
        </c:scaling>
        <c:delete val="0"/>
        <c:axPos val="b"/>
        <c:numFmt formatCode="dd/mm/yyyy;@" sourceLinked="1"/>
        <c:majorTickMark val="out"/>
        <c:minorTickMark val="none"/>
        <c:tickLblPos val="nextTo"/>
        <c:crossAx val="185059584"/>
        <c:crosses val="autoZero"/>
        <c:auto val="1"/>
        <c:lblOffset val="100"/>
        <c:baseTimeUnit val="days"/>
      </c:dateAx>
      <c:valAx>
        <c:axId val="185059584"/>
        <c:scaling>
          <c:orientation val="minMax"/>
        </c:scaling>
        <c:delete val="0"/>
        <c:axPos val="l"/>
        <c:majorGridlines/>
        <c:numFmt formatCode="General" sourceLinked="1"/>
        <c:majorTickMark val="out"/>
        <c:minorTickMark val="none"/>
        <c:tickLblPos val="nextTo"/>
        <c:crossAx val="185058048"/>
        <c:crosses val="autoZero"/>
        <c:crossBetween val="between"/>
      </c:valAx>
      <c:valAx>
        <c:axId val="186449920"/>
        <c:scaling>
          <c:orientation val="minMax"/>
        </c:scaling>
        <c:delete val="1"/>
        <c:axPos val="r"/>
        <c:numFmt formatCode="General" sourceLinked="1"/>
        <c:majorTickMark val="out"/>
        <c:minorTickMark val="none"/>
        <c:tickLblPos val="nextTo"/>
        <c:crossAx val="186451456"/>
        <c:crosses val="max"/>
        <c:crossBetween val="between"/>
      </c:valAx>
      <c:dateAx>
        <c:axId val="186451456"/>
        <c:scaling>
          <c:orientation val="minMax"/>
        </c:scaling>
        <c:delete val="1"/>
        <c:axPos val="b"/>
        <c:numFmt formatCode="dd/mm/yyyy;@" sourceLinked="1"/>
        <c:majorTickMark val="out"/>
        <c:minorTickMark val="none"/>
        <c:tickLblPos val="nextTo"/>
        <c:crossAx val="186449920"/>
        <c:crosses val="autoZero"/>
        <c:auto val="1"/>
        <c:lblOffset val="100"/>
        <c:baseTimeUnit val="days"/>
      </c:date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381000" y="685800"/>
            <a:ext cx="6096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1616193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1273491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44591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78930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75468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256909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2360224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663764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103127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956810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2575739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041"/>
            <a:ext cx="17340263" cy="9765642"/>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143450" y="3419782"/>
            <a:ext cx="11046646" cy="2341407"/>
          </a:xfrm>
        </p:spPr>
        <p:txBody>
          <a:bodyPr anchor="b">
            <a:noAutofit/>
          </a:bodyPr>
          <a:lstStyle>
            <a:lvl1pPr algn="r">
              <a:defRPr sz="768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43450" y="5761185"/>
            <a:ext cx="11046646" cy="1560034"/>
          </a:xfrm>
        </p:spPr>
        <p:txBody>
          <a:bodyPr anchor="t"/>
          <a:lstStyle>
            <a:lvl1pPr marL="0" indent="0" algn="r">
              <a:buNone/>
              <a:defRPr>
                <a:solidFill>
                  <a:schemeClr val="tx1">
                    <a:lumMod val="50000"/>
                    <a:lumOff val="50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04571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63350" y="866986"/>
            <a:ext cx="12226746" cy="4840676"/>
          </a:xfrm>
        </p:spPr>
        <p:txBody>
          <a:bodyPr anchor="ctr">
            <a:normAutofit/>
          </a:bodyPr>
          <a:lstStyle>
            <a:lvl1pPr algn="l">
              <a:defRPr sz="625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63350" y="6357902"/>
            <a:ext cx="12226746" cy="2234257"/>
          </a:xfrm>
        </p:spPr>
        <p:txBody>
          <a:bodyPr anchor="ctr">
            <a:normAutofit/>
          </a:bodyPr>
          <a:lstStyle>
            <a:lvl1pPr marL="0" indent="0" algn="l">
              <a:buNone/>
              <a:defRPr sz="2560">
                <a:solidFill>
                  <a:schemeClr val="tx1">
                    <a:lumMod val="75000"/>
                    <a:lumOff val="25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6113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4604" y="866987"/>
            <a:ext cx="11512009" cy="4298809"/>
          </a:xfrm>
        </p:spPr>
        <p:txBody>
          <a:bodyPr anchor="ctr">
            <a:normAutofit/>
          </a:bodyPr>
          <a:lstStyle>
            <a:lvl1pPr algn="l">
              <a:defRPr sz="625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943013" y="5165795"/>
            <a:ext cx="10275192" cy="541867"/>
          </a:xfrm>
        </p:spPr>
        <p:txBody>
          <a:bodyPr anchor="ctr">
            <a:noAutofit/>
          </a:bodyPr>
          <a:lstStyle>
            <a:lvl1pPr marL="0" indent="0">
              <a:buFontTx/>
              <a:buNone/>
              <a:defRPr sz="2276">
                <a:solidFill>
                  <a:schemeClr val="tx1">
                    <a:lumMod val="50000"/>
                    <a:lumOff val="50000"/>
                  </a:schemeClr>
                </a:solidFill>
              </a:defRPr>
            </a:lvl1pPr>
            <a:lvl2pPr marL="650230" indent="0">
              <a:buFontTx/>
              <a:buNone/>
              <a:defRPr/>
            </a:lvl2pPr>
            <a:lvl3pPr marL="1300460" indent="0">
              <a:buFontTx/>
              <a:buNone/>
              <a:defRPr/>
            </a:lvl3pPr>
            <a:lvl4pPr marL="1950690" indent="0">
              <a:buFontTx/>
              <a:buNone/>
              <a:defRPr/>
            </a:lvl4pPr>
            <a:lvl5pPr marL="2600919" indent="0">
              <a:buFontTx/>
              <a:buNone/>
              <a:defRPr/>
            </a:lvl5pPr>
          </a:lstStyle>
          <a:p>
            <a:pPr lvl="0"/>
            <a:r>
              <a:rPr lang="en-US" smtClean="0"/>
              <a:t>Edit Master text styles</a:t>
            </a:r>
          </a:p>
        </p:txBody>
      </p:sp>
      <p:sp>
        <p:nvSpPr>
          <p:cNvPr id="3" name="Text Placeholder 2"/>
          <p:cNvSpPr>
            <a:spLocks noGrp="1"/>
          </p:cNvSpPr>
          <p:nvPr>
            <p:ph type="body" idx="1"/>
          </p:nvPr>
        </p:nvSpPr>
        <p:spPr>
          <a:xfrm>
            <a:off x="963350" y="6357902"/>
            <a:ext cx="12226746" cy="2234257"/>
          </a:xfrm>
        </p:spPr>
        <p:txBody>
          <a:bodyPr anchor="ctr">
            <a:normAutofit/>
          </a:bodyPr>
          <a:lstStyle>
            <a:lvl1pPr marL="0" indent="0" algn="l">
              <a:buNone/>
              <a:defRPr sz="2560">
                <a:solidFill>
                  <a:schemeClr val="tx1">
                    <a:lumMod val="75000"/>
                    <a:lumOff val="25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
        <p:nvSpPr>
          <p:cNvPr id="20" name="TextBox 19"/>
          <p:cNvSpPr txBox="1"/>
          <p:nvPr/>
        </p:nvSpPr>
        <p:spPr>
          <a:xfrm>
            <a:off x="770683" y="1124093"/>
            <a:ext cx="867013" cy="831681"/>
          </a:xfrm>
          <a:prstGeom prst="rect">
            <a:avLst/>
          </a:prstGeom>
        </p:spPr>
        <p:txBody>
          <a:bodyPr vert="horz" lIns="130048" tIns="65024" rIns="130048" bIns="65024" rtlCol="0" anchor="ctr">
            <a:noAutofit/>
          </a:bodyPr>
          <a:lstStyle/>
          <a:p>
            <a:pPr lvl="0"/>
            <a:r>
              <a:rPr lang="en-US" sz="1137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2648224" y="4105324"/>
            <a:ext cx="867013" cy="831681"/>
          </a:xfrm>
          <a:prstGeom prst="rect">
            <a:avLst/>
          </a:prstGeom>
        </p:spPr>
        <p:txBody>
          <a:bodyPr vert="horz" lIns="130048" tIns="65024" rIns="130048" bIns="65024" rtlCol="0" anchor="ctr">
            <a:noAutofit/>
          </a:bodyPr>
          <a:lstStyle/>
          <a:p>
            <a:pPr lvl="0"/>
            <a:r>
              <a:rPr lang="en-US" sz="11378" baseline="0" dirty="0">
                <a:ln w="3175" cmpd="sng">
                  <a:noFill/>
                </a:ln>
                <a:solidFill>
                  <a:schemeClr val="accent1">
                    <a:lumMod val="60000"/>
                    <a:lumOff val="40000"/>
                  </a:schemeClr>
                </a:solidFill>
                <a:latin typeface="Arial"/>
              </a:rPr>
              <a:t>”</a:t>
            </a:r>
            <a:endParaRPr lang="en-US" sz="3982" dirty="0">
              <a:solidFill>
                <a:schemeClr val="accent1">
                  <a:lumMod val="60000"/>
                  <a:lumOff val="40000"/>
                </a:schemeClr>
              </a:solidFill>
              <a:latin typeface="Arial"/>
            </a:endParaRPr>
          </a:p>
        </p:txBody>
      </p:sp>
    </p:spTree>
    <p:extLst>
      <p:ext uri="{BB962C8B-B14F-4D97-AF65-F5344CB8AC3E}">
        <p14:creationId xmlns:p14="http://schemas.microsoft.com/office/powerpoint/2010/main" val="444839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63350" y="2747716"/>
            <a:ext cx="12226746" cy="3691321"/>
          </a:xfrm>
        </p:spPr>
        <p:txBody>
          <a:bodyPr anchor="b">
            <a:normAutofit/>
          </a:bodyPr>
          <a:lstStyle>
            <a:lvl1pPr algn="l">
              <a:defRPr sz="625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63350" y="6439037"/>
            <a:ext cx="12226746" cy="2153122"/>
          </a:xfrm>
        </p:spPr>
        <p:txBody>
          <a:bodyPr anchor="t">
            <a:normAutofit/>
          </a:bodyPr>
          <a:lstStyle>
            <a:lvl1pPr marL="0" indent="0" algn="l">
              <a:buNone/>
              <a:defRPr sz="2560">
                <a:solidFill>
                  <a:schemeClr val="tx1">
                    <a:lumMod val="75000"/>
                    <a:lumOff val="25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5799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24604" y="866987"/>
            <a:ext cx="11512009" cy="4298809"/>
          </a:xfrm>
        </p:spPr>
        <p:txBody>
          <a:bodyPr anchor="ctr">
            <a:normAutofit/>
          </a:bodyPr>
          <a:lstStyle>
            <a:lvl1pPr algn="l">
              <a:defRPr sz="625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63347" y="5707662"/>
            <a:ext cx="12226747" cy="731375"/>
          </a:xfrm>
        </p:spPr>
        <p:txBody>
          <a:bodyPr anchor="b">
            <a:noAutofit/>
          </a:bodyPr>
          <a:lstStyle>
            <a:lvl1pPr marL="0" indent="0">
              <a:buFontTx/>
              <a:buNone/>
              <a:defRPr sz="3413">
                <a:solidFill>
                  <a:schemeClr val="tx1">
                    <a:lumMod val="75000"/>
                    <a:lumOff val="25000"/>
                  </a:schemeClr>
                </a:solidFill>
              </a:defRPr>
            </a:lvl1pPr>
            <a:lvl2pPr marL="650230" indent="0">
              <a:buFontTx/>
              <a:buNone/>
              <a:defRPr/>
            </a:lvl2pPr>
            <a:lvl3pPr marL="1300460" indent="0">
              <a:buFontTx/>
              <a:buNone/>
              <a:defRPr/>
            </a:lvl3pPr>
            <a:lvl4pPr marL="1950690" indent="0">
              <a:buFontTx/>
              <a:buNone/>
              <a:defRPr/>
            </a:lvl4pPr>
            <a:lvl5pPr marL="2600919" indent="0">
              <a:buFontTx/>
              <a:buNone/>
              <a:defRPr/>
            </a:lvl5pPr>
          </a:lstStyle>
          <a:p>
            <a:pPr lvl="0"/>
            <a:r>
              <a:rPr lang="en-US" smtClean="0"/>
              <a:t>Edit Master text styles</a:t>
            </a:r>
          </a:p>
        </p:txBody>
      </p:sp>
      <p:sp>
        <p:nvSpPr>
          <p:cNvPr id="3" name="Text Placeholder 2"/>
          <p:cNvSpPr>
            <a:spLocks noGrp="1"/>
          </p:cNvSpPr>
          <p:nvPr>
            <p:ph type="body" idx="1"/>
          </p:nvPr>
        </p:nvSpPr>
        <p:spPr>
          <a:xfrm>
            <a:off x="963350" y="6439037"/>
            <a:ext cx="12226746" cy="2153122"/>
          </a:xfrm>
        </p:spPr>
        <p:txBody>
          <a:bodyPr anchor="t">
            <a:normAutofit/>
          </a:bodyPr>
          <a:lstStyle>
            <a:lvl1pPr marL="0" indent="0" algn="l">
              <a:buNone/>
              <a:defRPr sz="2560">
                <a:solidFill>
                  <a:schemeClr val="tx1">
                    <a:lumMod val="50000"/>
                    <a:lumOff val="5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
        <p:nvSpPr>
          <p:cNvPr id="24" name="TextBox 23"/>
          <p:cNvSpPr txBox="1"/>
          <p:nvPr/>
        </p:nvSpPr>
        <p:spPr>
          <a:xfrm>
            <a:off x="770683" y="1124093"/>
            <a:ext cx="867013" cy="831681"/>
          </a:xfrm>
          <a:prstGeom prst="rect">
            <a:avLst/>
          </a:prstGeom>
        </p:spPr>
        <p:txBody>
          <a:bodyPr vert="horz" lIns="130048" tIns="65024" rIns="130048" bIns="65024" rtlCol="0" anchor="ctr">
            <a:noAutofit/>
          </a:bodyPr>
          <a:lstStyle/>
          <a:p>
            <a:pPr lvl="0"/>
            <a:r>
              <a:rPr lang="en-US" sz="1137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2648224" y="4105324"/>
            <a:ext cx="867013" cy="831681"/>
          </a:xfrm>
          <a:prstGeom prst="rect">
            <a:avLst/>
          </a:prstGeom>
        </p:spPr>
        <p:txBody>
          <a:bodyPr vert="horz" lIns="130048" tIns="65024" rIns="130048" bIns="65024" rtlCol="0" anchor="ctr">
            <a:noAutofit/>
          </a:bodyPr>
          <a:lstStyle/>
          <a:p>
            <a:pPr lvl="0"/>
            <a:r>
              <a:rPr lang="en-US" sz="1137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6633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5389" y="866987"/>
            <a:ext cx="12214706" cy="4298809"/>
          </a:xfrm>
        </p:spPr>
        <p:txBody>
          <a:bodyPr anchor="ctr">
            <a:normAutofit/>
          </a:bodyPr>
          <a:lstStyle>
            <a:lvl1pPr algn="l">
              <a:defRPr sz="625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63347" y="5707662"/>
            <a:ext cx="12226747" cy="731375"/>
          </a:xfrm>
        </p:spPr>
        <p:txBody>
          <a:bodyPr anchor="b">
            <a:noAutofit/>
          </a:bodyPr>
          <a:lstStyle>
            <a:lvl1pPr marL="0" indent="0">
              <a:buFontTx/>
              <a:buNone/>
              <a:defRPr sz="3413">
                <a:solidFill>
                  <a:schemeClr val="accent1"/>
                </a:solidFill>
              </a:defRPr>
            </a:lvl1pPr>
            <a:lvl2pPr marL="650230" indent="0">
              <a:buFontTx/>
              <a:buNone/>
              <a:defRPr/>
            </a:lvl2pPr>
            <a:lvl3pPr marL="1300460" indent="0">
              <a:buFontTx/>
              <a:buNone/>
              <a:defRPr/>
            </a:lvl3pPr>
            <a:lvl4pPr marL="1950690" indent="0">
              <a:buFontTx/>
              <a:buNone/>
              <a:defRPr/>
            </a:lvl4pPr>
            <a:lvl5pPr marL="2600919" indent="0">
              <a:buFontTx/>
              <a:buNone/>
              <a:defRPr/>
            </a:lvl5pPr>
          </a:lstStyle>
          <a:p>
            <a:pPr lvl="0"/>
            <a:r>
              <a:rPr lang="en-US" smtClean="0"/>
              <a:t>Edit Master text styles</a:t>
            </a:r>
          </a:p>
        </p:txBody>
      </p:sp>
      <p:sp>
        <p:nvSpPr>
          <p:cNvPr id="3" name="Text Placeholder 2"/>
          <p:cNvSpPr>
            <a:spLocks noGrp="1"/>
          </p:cNvSpPr>
          <p:nvPr>
            <p:ph type="body" idx="1"/>
          </p:nvPr>
        </p:nvSpPr>
        <p:spPr>
          <a:xfrm>
            <a:off x="963350" y="6439037"/>
            <a:ext cx="12226746" cy="2153122"/>
          </a:xfrm>
        </p:spPr>
        <p:txBody>
          <a:bodyPr anchor="t">
            <a:normAutofit/>
          </a:bodyPr>
          <a:lstStyle>
            <a:lvl1pPr marL="0" indent="0" algn="l">
              <a:buNone/>
              <a:defRPr sz="2560">
                <a:solidFill>
                  <a:schemeClr val="tx1">
                    <a:lumMod val="50000"/>
                    <a:lumOff val="5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206620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340658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32149" y="866986"/>
            <a:ext cx="1855691" cy="7468730"/>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63350" y="866987"/>
            <a:ext cx="10041409" cy="746872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421644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Line"/>
          <p:cNvSpPr>
            <a:spLocks noGrp="1"/>
          </p:cNvSpPr>
          <p:nvPr>
            <p:ph type="body" sz="quarter" idx="13"/>
          </p:nvPr>
        </p:nvSpPr>
        <p:spPr>
          <a:xfrm>
            <a:off x="762023" y="5588001"/>
            <a:ext cx="15834857" cy="3"/>
          </a:xfrm>
          <a:prstGeom prst="line">
            <a:avLst/>
          </a:prstGeom>
          <a:ln w="38100" cap="rnd">
            <a:solidFill>
              <a:srgbClr val="747676"/>
            </a:solidFill>
            <a:custDash>
              <a:ds d="100000" sp="200000"/>
            </a:custDash>
            <a:round/>
          </a:ln>
        </p:spPr>
        <p:txBody>
          <a:bodyPr anchor="ctr">
            <a:noAutofit/>
          </a:bodyPr>
          <a:lstStyle>
            <a:lvl1pPr marL="0" indent="0" defTabSz="457200">
              <a:spcBef>
                <a:spcPts val="0"/>
              </a:spcBef>
              <a:buSzTx/>
              <a:buFontTx/>
              <a:buNone/>
              <a:defRPr sz="1200">
                <a:solidFill>
                  <a:srgbClr val="000000"/>
                </a:solidFill>
                <a:latin typeface="Helvetica"/>
                <a:cs typeface="Helvetica"/>
                <a:sym typeface="Helvetica"/>
              </a:defRPr>
            </a:lvl1p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12" name="Title Text"/>
          <p:cNvSpPr txBox="1">
            <a:spLocks noGrp="1"/>
          </p:cNvSpPr>
          <p:nvPr>
            <p:ph type="title"/>
          </p:nvPr>
        </p:nvSpPr>
        <p:spPr>
          <a:xfrm>
            <a:off x="762024" y="571500"/>
            <a:ext cx="15816216" cy="5181600"/>
          </a:xfrm>
          <a:prstGeom prst="rect">
            <a:avLst/>
          </a:prstGeom>
        </p:spPr>
        <p:txBody>
          <a:bodyPr anchor="b"/>
          <a:lstStyle>
            <a:lvl1pPr algn="ctr">
              <a:lnSpc>
                <a:spcPct val="80000"/>
              </a:lnSpc>
              <a:spcBef>
                <a:spcPts val="0"/>
              </a:spcBef>
              <a:defRPr sz="12101">
                <a:solidFill>
                  <a:srgbClr val="5C5C5C"/>
                </a:solidFill>
              </a:defRPr>
            </a:lvl1pPr>
          </a:lstStyle>
          <a:p>
            <a:r>
              <a:t>Title Text</a:t>
            </a:r>
          </a:p>
        </p:txBody>
      </p:sp>
      <p:sp>
        <p:nvSpPr>
          <p:cNvPr id="13" name="Body Level One…"/>
          <p:cNvSpPr txBox="1">
            <a:spLocks noGrp="1"/>
          </p:cNvSpPr>
          <p:nvPr>
            <p:ph type="body" sz="half" idx="1"/>
          </p:nvPr>
        </p:nvSpPr>
        <p:spPr>
          <a:xfrm>
            <a:off x="762024" y="5676900"/>
            <a:ext cx="15816216" cy="3263900"/>
          </a:xfrm>
          <a:prstGeom prst="rect">
            <a:avLst/>
          </a:prstGeom>
        </p:spPr>
        <p:txBody>
          <a:bodyPr/>
          <a:lstStyle>
            <a:lvl1pPr marL="0" indent="0" algn="ctr">
              <a:lnSpc>
                <a:spcPct val="70000"/>
              </a:lnSpc>
              <a:spcBef>
                <a:spcPts val="0"/>
              </a:spcBef>
              <a:buSzTx/>
              <a:buFontTx/>
              <a:buNone/>
              <a:defRPr sz="4800" i="1">
                <a:solidFill>
                  <a:srgbClr val="747676"/>
                </a:solidFill>
              </a:defRPr>
            </a:lvl1pPr>
            <a:lvl2pPr marL="0" indent="0" algn="ctr">
              <a:lnSpc>
                <a:spcPct val="70000"/>
              </a:lnSpc>
              <a:spcBef>
                <a:spcPts val="0"/>
              </a:spcBef>
              <a:buSzTx/>
              <a:buFontTx/>
              <a:buNone/>
              <a:defRPr sz="4800" i="1">
                <a:solidFill>
                  <a:srgbClr val="747676"/>
                </a:solidFill>
              </a:defRPr>
            </a:lvl2pPr>
            <a:lvl3pPr marL="0" indent="0" algn="ctr">
              <a:lnSpc>
                <a:spcPct val="70000"/>
              </a:lnSpc>
              <a:spcBef>
                <a:spcPts val="0"/>
              </a:spcBef>
              <a:buSzTx/>
              <a:buFontTx/>
              <a:buNone/>
              <a:defRPr sz="4800" i="1">
                <a:solidFill>
                  <a:srgbClr val="747676"/>
                </a:solidFill>
              </a:defRPr>
            </a:lvl3pPr>
            <a:lvl4pPr marL="0" indent="0" algn="ctr">
              <a:lnSpc>
                <a:spcPct val="70000"/>
              </a:lnSpc>
              <a:spcBef>
                <a:spcPts val="0"/>
              </a:spcBef>
              <a:buSzTx/>
              <a:buFontTx/>
              <a:buNone/>
              <a:defRPr sz="4800" i="1">
                <a:solidFill>
                  <a:srgbClr val="747676"/>
                </a:solidFill>
              </a:defRPr>
            </a:lvl4pPr>
            <a:lvl5pPr marL="0" indent="0" algn="ctr">
              <a:lnSpc>
                <a:spcPct val="70000"/>
              </a:lnSpc>
              <a:spcBef>
                <a:spcPts val="0"/>
              </a:spcBef>
              <a:buSzTx/>
              <a:buFontTx/>
              <a:buNone/>
              <a:defRPr sz="4800" i="1">
                <a:solidFill>
                  <a:srgbClr val="747676"/>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6118564" y="9189159"/>
            <a:ext cx="412499" cy="34290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88728210"/>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7533" y="1596249"/>
            <a:ext cx="13005197" cy="3395698"/>
          </a:xfrm>
        </p:spPr>
        <p:txBody>
          <a:bodyPr anchor="b"/>
          <a:lstStyle>
            <a:lvl1pPr algn="ctr">
              <a:defRPr sz="8533"/>
            </a:lvl1pPr>
          </a:lstStyle>
          <a:p>
            <a:r>
              <a:rPr lang="en-US" smtClean="0"/>
              <a:t>Click to edit Master title style</a:t>
            </a:r>
            <a:endParaRPr lang="en-US" dirty="0"/>
          </a:p>
        </p:txBody>
      </p:sp>
      <p:sp>
        <p:nvSpPr>
          <p:cNvPr id="3" name="Subtitle 2"/>
          <p:cNvSpPr>
            <a:spLocks noGrp="1"/>
          </p:cNvSpPr>
          <p:nvPr>
            <p:ph type="subTitle" idx="1"/>
          </p:nvPr>
        </p:nvSpPr>
        <p:spPr>
          <a:xfrm>
            <a:off x="2167533" y="5122898"/>
            <a:ext cx="13005197" cy="2354862"/>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193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94640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12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6472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83112" y="2431628"/>
            <a:ext cx="14955977" cy="4057226"/>
          </a:xfrm>
        </p:spPr>
        <p:txBody>
          <a:bodyPr anchor="b"/>
          <a:lstStyle>
            <a:lvl1pPr>
              <a:defRPr sz="8533"/>
            </a:lvl1pPr>
          </a:lstStyle>
          <a:p>
            <a:r>
              <a:rPr lang="en-US" smtClean="0"/>
              <a:t>Click to edit Master title style</a:t>
            </a:r>
            <a:endParaRPr lang="en-US" dirty="0"/>
          </a:p>
        </p:txBody>
      </p:sp>
      <p:sp>
        <p:nvSpPr>
          <p:cNvPr id="3" name="Text Placeholder 2"/>
          <p:cNvSpPr>
            <a:spLocks noGrp="1"/>
          </p:cNvSpPr>
          <p:nvPr>
            <p:ph type="body" idx="1"/>
          </p:nvPr>
        </p:nvSpPr>
        <p:spPr>
          <a:xfrm>
            <a:off x="1183112" y="6527237"/>
            <a:ext cx="14955977" cy="2133599"/>
          </a:xfrm>
        </p:spPr>
        <p:txBody>
          <a:bodyPr/>
          <a:lstStyle>
            <a:lvl1pPr marL="0" indent="0">
              <a:buNone/>
              <a:defRPr sz="3413">
                <a:solidFill>
                  <a:schemeClr val="tx1">
                    <a:tint val="75000"/>
                  </a:schemeClr>
                </a:solidFill>
              </a:defRPr>
            </a:lvl1pPr>
            <a:lvl2pPr marL="650230" indent="0">
              <a:buNone/>
              <a:defRPr sz="2844">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260630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92143" y="2596444"/>
            <a:ext cx="7369612" cy="61885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778508" y="2596444"/>
            <a:ext cx="7369612" cy="61885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1461196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4402" y="519290"/>
            <a:ext cx="14955977" cy="18852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94403" y="2390987"/>
            <a:ext cx="7335743"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Edit Master text styles</a:t>
            </a:r>
          </a:p>
        </p:txBody>
      </p:sp>
      <p:sp>
        <p:nvSpPr>
          <p:cNvPr id="4" name="Content Placeholder 3"/>
          <p:cNvSpPr>
            <a:spLocks noGrp="1"/>
          </p:cNvSpPr>
          <p:nvPr>
            <p:ph sz="half" idx="2"/>
          </p:nvPr>
        </p:nvSpPr>
        <p:spPr>
          <a:xfrm>
            <a:off x="1194403" y="3562773"/>
            <a:ext cx="7335743" cy="5240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778508" y="2390987"/>
            <a:ext cx="7371870"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Edit Master text styles</a:t>
            </a:r>
          </a:p>
        </p:txBody>
      </p:sp>
      <p:sp>
        <p:nvSpPr>
          <p:cNvPr id="6" name="Content Placeholder 5"/>
          <p:cNvSpPr>
            <a:spLocks noGrp="1"/>
          </p:cNvSpPr>
          <p:nvPr>
            <p:ph sz="quarter" idx="4"/>
          </p:nvPr>
        </p:nvSpPr>
        <p:spPr>
          <a:xfrm>
            <a:off x="8778508" y="3562773"/>
            <a:ext cx="7371870" cy="5240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130619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0384496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4227045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402" y="650240"/>
            <a:ext cx="5592686" cy="2275840"/>
          </a:xfrm>
        </p:spPr>
        <p:txBody>
          <a:bodyPr anchor="b"/>
          <a:lstStyle>
            <a:lvl1pPr>
              <a:defRPr sz="4551"/>
            </a:lvl1pPr>
          </a:lstStyle>
          <a:p>
            <a:r>
              <a:rPr lang="en-US" smtClean="0"/>
              <a:t>Click to edit Master title style</a:t>
            </a:r>
            <a:endParaRPr lang="en-US" dirty="0"/>
          </a:p>
        </p:txBody>
      </p:sp>
      <p:sp>
        <p:nvSpPr>
          <p:cNvPr id="3" name="Content Placeholder 2"/>
          <p:cNvSpPr>
            <a:spLocks noGrp="1"/>
          </p:cNvSpPr>
          <p:nvPr>
            <p:ph idx="1"/>
          </p:nvPr>
        </p:nvSpPr>
        <p:spPr>
          <a:xfrm>
            <a:off x="7371870" y="1404338"/>
            <a:ext cx="8778508" cy="6931378"/>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smtClean="0"/>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918804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402" y="650240"/>
            <a:ext cx="5592686" cy="2275840"/>
          </a:xfrm>
        </p:spPr>
        <p:txBody>
          <a:bodyPr anchor="b"/>
          <a:lstStyle>
            <a:lvl1pPr>
              <a:defRPr sz="455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71870" y="1404338"/>
            <a:ext cx="8778508" cy="6931378"/>
          </a:xfrm>
        </p:spPr>
        <p:txBody>
          <a:bodyPr anchor="t"/>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smtClean="0"/>
              <a:t>Click icon to add picture</a:t>
            </a:r>
            <a:endParaRPr lang="en-US" dirty="0"/>
          </a:p>
        </p:txBody>
      </p:sp>
      <p:sp>
        <p:nvSpPr>
          <p:cNvPr id="4" name="Text Placeholder 3"/>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4523090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4224392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09126" y="519289"/>
            <a:ext cx="3738994" cy="82657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92143" y="519289"/>
            <a:ext cx="11000229" cy="82657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413599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5716017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50" y="3841234"/>
            <a:ext cx="12226746" cy="2597804"/>
          </a:xfrm>
        </p:spPr>
        <p:txBody>
          <a:bodyPr anchor="b"/>
          <a:lstStyle>
            <a:lvl1pPr algn="l">
              <a:defRPr sz="568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63350" y="6439037"/>
            <a:ext cx="12226746" cy="1223680"/>
          </a:xfrm>
        </p:spPr>
        <p:txBody>
          <a:bodyPr anchor="t"/>
          <a:lstStyle>
            <a:lvl1pPr marL="0" indent="0" algn="l">
              <a:buNone/>
              <a:defRPr sz="2844">
                <a:solidFill>
                  <a:schemeClr val="tx1">
                    <a:lumMod val="50000"/>
                    <a:lumOff val="5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67899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63350" y="3072838"/>
            <a:ext cx="5950809" cy="55193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239290" y="3072838"/>
            <a:ext cx="5950808" cy="55193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63704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61090" y="3073398"/>
            <a:ext cx="5953068" cy="819573"/>
          </a:xfrm>
        </p:spPr>
        <p:txBody>
          <a:bodyPr anchor="b">
            <a:noAutofit/>
          </a:bodyPr>
          <a:lstStyle>
            <a:lvl1pPr marL="0" indent="0">
              <a:buNone/>
              <a:defRPr sz="3413" b="0"/>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Edit Master text styles</a:t>
            </a:r>
          </a:p>
        </p:txBody>
      </p:sp>
      <p:sp>
        <p:nvSpPr>
          <p:cNvPr id="4" name="Content Placeholder 3"/>
          <p:cNvSpPr>
            <a:spLocks noGrp="1"/>
          </p:cNvSpPr>
          <p:nvPr>
            <p:ph sz="half" idx="2"/>
          </p:nvPr>
        </p:nvSpPr>
        <p:spPr>
          <a:xfrm>
            <a:off x="961090" y="3892971"/>
            <a:ext cx="5953068" cy="469918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237032" y="3073398"/>
            <a:ext cx="5953061" cy="819573"/>
          </a:xfrm>
        </p:spPr>
        <p:txBody>
          <a:bodyPr anchor="b">
            <a:noAutofit/>
          </a:bodyPr>
          <a:lstStyle>
            <a:lvl1pPr marL="0" indent="0">
              <a:buNone/>
              <a:defRPr sz="3413" b="0"/>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Edit Master text styles</a:t>
            </a:r>
          </a:p>
        </p:txBody>
      </p:sp>
      <p:sp>
        <p:nvSpPr>
          <p:cNvPr id="6" name="Content Placeholder 5"/>
          <p:cNvSpPr>
            <a:spLocks noGrp="1"/>
          </p:cNvSpPr>
          <p:nvPr>
            <p:ph sz="quarter" idx="4"/>
          </p:nvPr>
        </p:nvSpPr>
        <p:spPr>
          <a:xfrm>
            <a:off x="7237035" y="3892971"/>
            <a:ext cx="5953059" cy="469918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73624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63349" y="866987"/>
            <a:ext cx="12226746" cy="1878471"/>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5764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17319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3349" y="2131348"/>
            <a:ext cx="5482163" cy="1818263"/>
          </a:xfrm>
        </p:spPr>
        <p:txBody>
          <a:bodyPr anchor="b">
            <a:normAutofit/>
          </a:bodyPr>
          <a:lstStyle>
            <a:lvl1pPr>
              <a:defRPr sz="2844"/>
            </a:lvl1pPr>
          </a:lstStyle>
          <a:p>
            <a:r>
              <a:rPr lang="en-US" smtClean="0"/>
              <a:t>Click to edit Master title style</a:t>
            </a:r>
            <a:endParaRPr lang="en-US" dirty="0"/>
          </a:p>
        </p:txBody>
      </p:sp>
      <p:sp>
        <p:nvSpPr>
          <p:cNvPr id="3" name="Content Placeholder 2"/>
          <p:cNvSpPr>
            <a:spLocks noGrp="1"/>
          </p:cNvSpPr>
          <p:nvPr>
            <p:ph idx="1"/>
          </p:nvPr>
        </p:nvSpPr>
        <p:spPr>
          <a:xfrm>
            <a:off x="6770641" y="732337"/>
            <a:ext cx="6419454" cy="78598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63349" y="3949610"/>
            <a:ext cx="5482163" cy="3675661"/>
          </a:xfrm>
        </p:spPr>
        <p:txBody>
          <a:bodyPr>
            <a:normAutofit/>
          </a:bodyPr>
          <a:lstStyle>
            <a:lvl1pPr marL="0" indent="0">
              <a:buNone/>
              <a:defRPr sz="1991"/>
            </a:lvl1pPr>
            <a:lvl2pPr marL="650035" indent="0">
              <a:buNone/>
              <a:defRPr sz="1991"/>
            </a:lvl2pPr>
            <a:lvl3pPr marL="1300070" indent="0">
              <a:buNone/>
              <a:defRPr sz="1707"/>
            </a:lvl3pPr>
            <a:lvl4pPr marL="1950105" indent="0">
              <a:buNone/>
              <a:defRPr sz="1422"/>
            </a:lvl4pPr>
            <a:lvl5pPr marL="2600139" indent="0">
              <a:buNone/>
              <a:defRPr sz="1422"/>
            </a:lvl5pPr>
            <a:lvl6pPr marL="3250174" indent="0">
              <a:buNone/>
              <a:defRPr sz="1422"/>
            </a:lvl6pPr>
            <a:lvl7pPr marL="3900209" indent="0">
              <a:buNone/>
              <a:defRPr sz="1422"/>
            </a:lvl7pPr>
            <a:lvl8pPr marL="4550244" indent="0">
              <a:buNone/>
              <a:defRPr sz="1422"/>
            </a:lvl8pPr>
            <a:lvl9pPr marL="5200279" indent="0">
              <a:buNone/>
              <a:defRPr sz="1422"/>
            </a:lvl9pPr>
          </a:lstStyle>
          <a:p>
            <a:pPr lvl="0"/>
            <a:r>
              <a:rPr lang="en-US" smtClean="0"/>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00323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3350" y="6827520"/>
            <a:ext cx="12226744" cy="806027"/>
          </a:xfrm>
        </p:spPr>
        <p:txBody>
          <a:bodyPr anchor="b">
            <a:normAutofit/>
          </a:bodyPr>
          <a:lstStyle>
            <a:lvl1pPr algn="l">
              <a:defRPr sz="3413"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63349" y="866986"/>
            <a:ext cx="12226746" cy="5469466"/>
          </a:xfrm>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smtClean="0"/>
              <a:t>Click icon to add picture</a:t>
            </a:r>
            <a:endParaRPr lang="en-US" dirty="0"/>
          </a:p>
        </p:txBody>
      </p:sp>
      <p:sp>
        <p:nvSpPr>
          <p:cNvPr id="4" name="Text Placeholder 3"/>
          <p:cNvSpPr>
            <a:spLocks noGrp="1"/>
          </p:cNvSpPr>
          <p:nvPr>
            <p:ph type="body" sz="half" idx="2"/>
          </p:nvPr>
        </p:nvSpPr>
        <p:spPr>
          <a:xfrm>
            <a:off x="963350" y="7633547"/>
            <a:ext cx="12226744" cy="958612"/>
          </a:xfrm>
        </p:spPr>
        <p:txBody>
          <a:bodyPr>
            <a:normAutofit/>
          </a:bodyPr>
          <a:lstStyle>
            <a:lvl1pPr marL="0" indent="0">
              <a:buNone/>
              <a:defRPr sz="1707"/>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06357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041"/>
            <a:ext cx="17340263" cy="9765642"/>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963349" y="866987"/>
            <a:ext cx="12226746" cy="1878471"/>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63349" y="3072838"/>
            <a:ext cx="12226746" cy="55193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7614" y="8592160"/>
            <a:ext cx="129702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3"/>
          </p:nvPr>
        </p:nvSpPr>
        <p:spPr>
          <a:xfrm>
            <a:off x="963349" y="8592160"/>
            <a:ext cx="8956877" cy="519289"/>
          </a:xfrm>
          <a:prstGeom prst="rect">
            <a:avLst/>
          </a:prstGeom>
        </p:spPr>
        <p:txBody>
          <a:bodyPr vert="horz" lIns="91440" tIns="45720" rIns="91440" bIns="45720" rtlCol="0" anchor="ctr"/>
          <a:lstStyle>
            <a:lvl1pPr algn="l">
              <a:defRPr sz="12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218206" y="8592160"/>
            <a:ext cx="971890" cy="519289"/>
          </a:xfrm>
          <a:prstGeom prst="rect">
            <a:avLst/>
          </a:prstGeom>
        </p:spPr>
        <p:txBody>
          <a:bodyPr vert="horz" lIns="91440" tIns="45720" rIns="91440" bIns="45720" rtlCol="0" anchor="ctr"/>
          <a:lstStyle>
            <a:lvl1pPr algn="r">
              <a:defRPr sz="1280">
                <a:solidFill>
                  <a:schemeClr val="accent1"/>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5161870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650230" rtl="0" eaLnBrk="1" latinLnBrk="0" hangingPunct="1">
        <a:spcBef>
          <a:spcPct val="0"/>
        </a:spcBef>
        <a:buNone/>
        <a:defRPr sz="51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7672" indent="-487672" algn="l" defTabSz="650230" rtl="0" eaLnBrk="1" latinLnBrk="0" hangingPunct="1">
        <a:spcBef>
          <a:spcPts val="1422"/>
        </a:spcBef>
        <a:spcAft>
          <a:spcPts val="0"/>
        </a:spcAft>
        <a:buClr>
          <a:schemeClr val="accent1"/>
        </a:buClr>
        <a:buSzPct val="80000"/>
        <a:buFont typeface="Wingdings 3" charset="2"/>
        <a:buChar char=""/>
        <a:defRPr sz="2560" kern="1200">
          <a:solidFill>
            <a:schemeClr val="tx1">
              <a:lumMod val="75000"/>
              <a:lumOff val="25000"/>
            </a:schemeClr>
          </a:solidFill>
          <a:latin typeface="+mn-lt"/>
          <a:ea typeface="+mn-ea"/>
          <a:cs typeface="+mn-cs"/>
        </a:defRPr>
      </a:lvl1pPr>
      <a:lvl2pPr marL="1056623" indent="-406394" algn="l" defTabSz="650230" rtl="0" eaLnBrk="1" latinLnBrk="0" hangingPunct="1">
        <a:spcBef>
          <a:spcPts val="1422"/>
        </a:spcBef>
        <a:spcAft>
          <a:spcPts val="0"/>
        </a:spcAft>
        <a:buClr>
          <a:schemeClr val="accent1"/>
        </a:buClr>
        <a:buSzPct val="80000"/>
        <a:buFont typeface="Wingdings 3" charset="2"/>
        <a:buChar char=""/>
        <a:defRPr sz="2276" kern="1200">
          <a:solidFill>
            <a:schemeClr val="tx1">
              <a:lumMod val="75000"/>
              <a:lumOff val="25000"/>
            </a:schemeClr>
          </a:solidFill>
          <a:latin typeface="+mn-lt"/>
          <a:ea typeface="+mn-ea"/>
          <a:cs typeface="+mn-cs"/>
        </a:defRPr>
      </a:lvl2pPr>
      <a:lvl3pPr marL="1625575" indent="-325115" algn="l" defTabSz="650230" rtl="0" eaLnBrk="1" latinLnBrk="0" hangingPunct="1">
        <a:spcBef>
          <a:spcPts val="1422"/>
        </a:spcBef>
        <a:spcAft>
          <a:spcPts val="0"/>
        </a:spcAft>
        <a:buClr>
          <a:schemeClr val="accent1"/>
        </a:buClr>
        <a:buSzPct val="80000"/>
        <a:buFont typeface="Wingdings 3" charset="2"/>
        <a:buChar char=""/>
        <a:defRPr sz="1991" kern="1200">
          <a:solidFill>
            <a:schemeClr val="tx1">
              <a:lumMod val="75000"/>
              <a:lumOff val="25000"/>
            </a:schemeClr>
          </a:solidFill>
          <a:latin typeface="+mn-lt"/>
          <a:ea typeface="+mn-ea"/>
          <a:cs typeface="+mn-cs"/>
        </a:defRPr>
      </a:lvl3pPr>
      <a:lvl4pPr marL="227580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4pPr>
      <a:lvl5pPr marL="292603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5pPr>
      <a:lvl6pPr marL="357626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6pPr>
      <a:lvl7pPr marL="422649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7pPr>
      <a:lvl8pPr marL="487672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8pPr>
      <a:lvl9pPr marL="552695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9pPr>
    </p:bodyStyle>
    <p:otherStyle>
      <a:defPPr>
        <a:defRPr lang="en-US"/>
      </a:defPPr>
      <a:lvl1pPr marL="0" algn="l" defTabSz="650230" rtl="0" eaLnBrk="1" latinLnBrk="0" hangingPunct="1">
        <a:defRPr sz="2560" kern="1200">
          <a:solidFill>
            <a:schemeClr val="tx1"/>
          </a:solidFill>
          <a:latin typeface="+mn-lt"/>
          <a:ea typeface="+mn-ea"/>
          <a:cs typeface="+mn-cs"/>
        </a:defRPr>
      </a:lvl1pPr>
      <a:lvl2pPr marL="650230" algn="l" defTabSz="650230" rtl="0" eaLnBrk="1" latinLnBrk="0" hangingPunct="1">
        <a:defRPr sz="2560" kern="1200">
          <a:solidFill>
            <a:schemeClr val="tx1"/>
          </a:solidFill>
          <a:latin typeface="+mn-lt"/>
          <a:ea typeface="+mn-ea"/>
          <a:cs typeface="+mn-cs"/>
        </a:defRPr>
      </a:lvl2pPr>
      <a:lvl3pPr marL="1300460" algn="l" defTabSz="650230" rtl="0" eaLnBrk="1" latinLnBrk="0" hangingPunct="1">
        <a:defRPr sz="2560" kern="1200">
          <a:solidFill>
            <a:schemeClr val="tx1"/>
          </a:solidFill>
          <a:latin typeface="+mn-lt"/>
          <a:ea typeface="+mn-ea"/>
          <a:cs typeface="+mn-cs"/>
        </a:defRPr>
      </a:lvl3pPr>
      <a:lvl4pPr marL="1950690" algn="l" defTabSz="650230" rtl="0" eaLnBrk="1" latinLnBrk="0" hangingPunct="1">
        <a:defRPr sz="2560" kern="1200">
          <a:solidFill>
            <a:schemeClr val="tx1"/>
          </a:solidFill>
          <a:latin typeface="+mn-lt"/>
          <a:ea typeface="+mn-ea"/>
          <a:cs typeface="+mn-cs"/>
        </a:defRPr>
      </a:lvl4pPr>
      <a:lvl5pPr marL="2600919" algn="l" defTabSz="650230" rtl="0" eaLnBrk="1" latinLnBrk="0" hangingPunct="1">
        <a:defRPr sz="2560" kern="1200">
          <a:solidFill>
            <a:schemeClr val="tx1"/>
          </a:solidFill>
          <a:latin typeface="+mn-lt"/>
          <a:ea typeface="+mn-ea"/>
          <a:cs typeface="+mn-cs"/>
        </a:defRPr>
      </a:lvl5pPr>
      <a:lvl6pPr marL="3251149" algn="l" defTabSz="650230" rtl="0" eaLnBrk="1" latinLnBrk="0" hangingPunct="1">
        <a:defRPr sz="2560" kern="1200">
          <a:solidFill>
            <a:schemeClr val="tx1"/>
          </a:solidFill>
          <a:latin typeface="+mn-lt"/>
          <a:ea typeface="+mn-ea"/>
          <a:cs typeface="+mn-cs"/>
        </a:defRPr>
      </a:lvl6pPr>
      <a:lvl7pPr marL="3901379" algn="l" defTabSz="650230" rtl="0" eaLnBrk="1" latinLnBrk="0" hangingPunct="1">
        <a:defRPr sz="2560" kern="1200">
          <a:solidFill>
            <a:schemeClr val="tx1"/>
          </a:solidFill>
          <a:latin typeface="+mn-lt"/>
          <a:ea typeface="+mn-ea"/>
          <a:cs typeface="+mn-cs"/>
        </a:defRPr>
      </a:lvl7pPr>
      <a:lvl8pPr marL="4551609" algn="l" defTabSz="650230" rtl="0" eaLnBrk="1" latinLnBrk="0" hangingPunct="1">
        <a:defRPr sz="2560" kern="1200">
          <a:solidFill>
            <a:schemeClr val="tx1"/>
          </a:solidFill>
          <a:latin typeface="+mn-lt"/>
          <a:ea typeface="+mn-ea"/>
          <a:cs typeface="+mn-cs"/>
        </a:defRPr>
      </a:lvl8pPr>
      <a:lvl9pPr marL="5201839" algn="l" defTabSz="650230" rtl="0" eaLnBrk="1" latinLnBrk="0" hangingPunct="1">
        <a:defRPr sz="25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2143" y="519290"/>
            <a:ext cx="14955977" cy="18852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92143" y="2596444"/>
            <a:ext cx="14955977" cy="618857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92143" y="9040143"/>
            <a:ext cx="3901559"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3"/>
          </p:nvPr>
        </p:nvSpPr>
        <p:spPr>
          <a:xfrm>
            <a:off x="5743962" y="9040143"/>
            <a:ext cx="5852339" cy="519289"/>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246561" y="9040143"/>
            <a:ext cx="3901559" cy="519289"/>
          </a:xfrm>
          <a:prstGeom prst="rect">
            <a:avLst/>
          </a:prstGeom>
        </p:spPr>
        <p:txBody>
          <a:bodyPr vert="horz" lIns="91440" tIns="45720" rIns="91440" bIns="45720" rtlCol="0" anchor="ctr"/>
          <a:lstStyle>
            <a:lvl1pPr algn="r">
              <a:defRPr sz="1707">
                <a:solidFill>
                  <a:schemeClr val="tx1">
                    <a:tint val="75000"/>
                  </a:schemeClr>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50180512"/>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txStyles>
    <p:titleStyle>
      <a:lvl1pPr algn="l" defTabSz="1300460" rtl="0" eaLnBrk="1" latinLnBrk="0" hangingPunct="1">
        <a:lnSpc>
          <a:spcPct val="90000"/>
        </a:lnSpc>
        <a:spcBef>
          <a:spcPct val="0"/>
        </a:spcBef>
        <a:buNone/>
        <a:defRPr sz="6258" kern="120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icshowto.datasciencecentral.com/tables/t-distribution-table/" TargetMode="External"/><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https://web.williams.edu/Mathematics/sjmiller/public_html/BrownClasses/162/Handouts/StatsTests04.pdf?fbclid=IwAR0g5icx4vMOMfjPO4i3drEhBt8kc3F7g8YXRYMmicLwKAbu1a6PH68OVEY" TargetMode="External"/><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hyperlink" Target="http://www.z-table.com/"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86.png"/></Relationships>
</file>

<file path=ppt/slides/_rels/slide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227" y="2644552"/>
            <a:ext cx="7451592" cy="2303195"/>
          </a:xfrm>
          <a:prstGeom prst="rect">
            <a:avLst/>
          </a:prstGeom>
          <a:noFill/>
        </p:spPr>
        <p:txBody>
          <a:bodyPr wrap="none" rtlCol="0">
            <a:spAutoFit/>
          </a:bodyPr>
          <a:lstStyle/>
          <a:p>
            <a:r>
              <a:rPr lang="en-US" sz="6600" b="1" i="0" dirty="0" smtClean="0">
                <a:solidFill>
                  <a:srgbClr val="92D050"/>
                </a:solidFill>
              </a:rPr>
              <a:t>Probability theory</a:t>
            </a:r>
          </a:p>
          <a:p>
            <a:r>
              <a:rPr lang="en-US" sz="6600" b="1" i="0" dirty="0" smtClean="0">
                <a:solidFill>
                  <a:srgbClr val="92D050"/>
                </a:solidFill>
              </a:rPr>
              <a:t>Statistics</a:t>
            </a:r>
            <a:endParaRPr lang="en-US" sz="6600" b="1" i="0" dirty="0">
              <a:solidFill>
                <a:srgbClr val="92D050"/>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4409083"/>
            <a:ext cx="11772056" cy="533608"/>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endParaRPr lang="en-US" sz="2801" dirty="0"/>
          </a:p>
        </p:txBody>
      </p:sp>
      <p:sp>
        <p:nvSpPr>
          <p:cNvPr id="2" name="TextBox 1"/>
          <p:cNvSpPr txBox="1"/>
          <p:nvPr/>
        </p:nvSpPr>
        <p:spPr>
          <a:xfrm>
            <a:off x="2477443" y="1708448"/>
            <a:ext cx="10801200" cy="3647152"/>
          </a:xfrm>
          <a:prstGeom prst="rect">
            <a:avLst/>
          </a:prstGeom>
          <a:noFill/>
        </p:spPr>
        <p:txBody>
          <a:bodyPr wrap="square" rtlCol="0">
            <a:spAutoFit/>
          </a:bodyPr>
          <a:lstStyle/>
          <a:p>
            <a:r>
              <a:rPr lang="en-US" i="0" dirty="0" smtClean="0"/>
              <a:t>Z test can either be used when n is large (more than 30 although there is a debate what is considered large) or when the underlying distribution is normal.</a:t>
            </a:r>
          </a:p>
          <a:p>
            <a:endParaRPr lang="en-US" i="0" dirty="0"/>
          </a:p>
          <a:p>
            <a:r>
              <a:rPr lang="en-US" i="0" dirty="0" smtClean="0"/>
              <a:t>In other cases t-test  is used. T distribution is a little bit more fat tailed, so it is more conservative than Normal distribution.</a:t>
            </a:r>
          </a:p>
          <a:p>
            <a:pPr algn="ctr"/>
            <a:endParaRPr lang="en-US" i="0" dirty="0"/>
          </a:p>
        </p:txBody>
      </p:sp>
    </p:spTree>
    <p:extLst>
      <p:ext uri="{BB962C8B-B14F-4D97-AF65-F5344CB8AC3E}">
        <p14:creationId xmlns:p14="http://schemas.microsoft.com/office/powerpoint/2010/main" val="165762178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4409083"/>
            <a:ext cx="11772056" cy="533608"/>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endParaRPr lang="en-US" sz="2801" dirty="0"/>
          </a:p>
        </p:txBody>
      </p:sp>
      <p:sp>
        <p:nvSpPr>
          <p:cNvPr id="2" name="TextBox 1"/>
          <p:cNvSpPr txBox="1"/>
          <p:nvPr/>
        </p:nvSpPr>
        <p:spPr>
          <a:xfrm>
            <a:off x="2477443" y="1708448"/>
            <a:ext cx="10801200" cy="1744067"/>
          </a:xfrm>
          <a:prstGeom prst="rect">
            <a:avLst/>
          </a:prstGeom>
          <a:noFill/>
        </p:spPr>
        <p:txBody>
          <a:bodyPr wrap="square" rtlCol="0">
            <a:spAutoFit/>
          </a:bodyPr>
          <a:lstStyle/>
          <a:p>
            <a:r>
              <a:rPr lang="en-US" i="0" dirty="0" smtClean="0"/>
              <a:t>T distribution vs Normal.</a:t>
            </a:r>
          </a:p>
          <a:p>
            <a:r>
              <a:rPr lang="en-US" i="0" dirty="0" smtClean="0">
                <a:hlinkClick r:id="rId3"/>
              </a:rPr>
              <a:t>T look-up table</a:t>
            </a:r>
            <a:endParaRPr lang="en-US" i="0" dirty="0" smtClean="0"/>
          </a:p>
          <a:p>
            <a:pPr algn="ctr"/>
            <a:endParaRPr lang="en-US" i="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63" y="3220616"/>
            <a:ext cx="11928017" cy="5957657"/>
          </a:xfrm>
          <a:prstGeom prst="rect">
            <a:avLst/>
          </a:prstGeom>
        </p:spPr>
      </p:pic>
    </p:spTree>
    <p:extLst>
      <p:ext uri="{BB962C8B-B14F-4D97-AF65-F5344CB8AC3E}">
        <p14:creationId xmlns:p14="http://schemas.microsoft.com/office/powerpoint/2010/main" val="298734613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4409083"/>
            <a:ext cx="11772056" cy="533608"/>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endParaRPr lang="en-US" sz="2801" dirty="0"/>
          </a:p>
        </p:txBody>
      </p:sp>
      <mc:AlternateContent xmlns:mc="http://schemas.openxmlformats.org/markup-compatibility/2006" xmlns:a14="http://schemas.microsoft.com/office/drawing/2010/main">
        <mc:Choice Requires="a14">
          <p:sp>
            <p:nvSpPr>
              <p:cNvPr id="2" name="TextBox 1"/>
              <p:cNvSpPr txBox="1"/>
              <p:nvPr/>
            </p:nvSpPr>
            <p:spPr>
              <a:xfrm>
                <a:off x="2477443" y="1708448"/>
                <a:ext cx="10801200" cy="4919167"/>
              </a:xfrm>
              <a:prstGeom prst="rect">
                <a:avLst/>
              </a:prstGeom>
              <a:noFill/>
            </p:spPr>
            <p:txBody>
              <a:bodyPr wrap="square" rtlCol="0">
                <a:spAutoFit/>
              </a:bodyPr>
              <a:lstStyle/>
              <a:p>
                <a:r>
                  <a:rPr lang="en-US" i="0" dirty="0" smtClean="0"/>
                  <a:t>We can also test 2 sample means against each other by calculating the following statistics.</a:t>
                </a:r>
              </a:p>
              <a:p>
                <a:endParaRPr lang="en-US" i="0" dirty="0"/>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𝑥</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𝑡𝑒𝑠𝑡</m:t>
                                  </m:r>
                                  <m:r>
                                    <a:rPr lang="en-US" b="0" i="1" smtClean="0">
                                      <a:latin typeface="Cambria Math" panose="02040503050406030204" pitchFamily="18" charset="0"/>
                                    </a:rPr>
                                    <m:t> </m:t>
                                  </m:r>
                                  <m:r>
                                    <a:rPr lang="en-US" b="0" i="1" smtClean="0">
                                      <a:latin typeface="Cambria Math" panose="02040503050406030204" pitchFamily="18" charset="0"/>
                                    </a:rPr>
                                    <m:t>𝑣𝑎𝑙𝑢𝑒</m:t>
                                  </m:r>
                                </m:e>
                                <m:sub>
                                  <m:r>
                                    <a:rPr lang="en-US" b="0" i="1" smtClean="0">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𝑡𝑒𝑠𝑡</m:t>
                                  </m:r>
                                  <m:r>
                                    <a:rPr lang="en-US">
                                      <a:latin typeface="Cambria Math" panose="02040503050406030204" pitchFamily="18" charset="0"/>
                                    </a:rPr>
                                    <m:t> </m:t>
                                  </m:r>
                                  <m:r>
                                    <a:rPr lang="en-US">
                                      <a:latin typeface="Cambria Math" panose="02040503050406030204" pitchFamily="18" charset="0"/>
                                    </a:rPr>
                                    <m:t>𝑣𝑎𝑙𝑢𝑒</m:t>
                                  </m:r>
                                </m:e>
                                <m:sub>
                                  <m:r>
                                    <a:rPr lang="en-US" b="0" i="1" smtClean="0">
                                      <a:latin typeface="Cambria Math" panose="02040503050406030204" pitchFamily="18" charset="0"/>
                                    </a:rPr>
                                    <m:t>2</m:t>
                                  </m:r>
                                </m:sub>
                              </m:sSub>
                            </m:e>
                          </m:d>
                        </m:num>
                        <m:den>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sSub>
                                        <m:sSubPr>
                                          <m:ctrlPr>
                                            <a:rPr lang="en-US" i="1">
                                              <a:latin typeface="Cambria Math" panose="02040503050406030204" pitchFamily="18" charset="0"/>
                                            </a:rPr>
                                          </m:ctrlPr>
                                        </m:sSubPr>
                                        <m:e>
                                          <m:r>
                                            <a:rPr lang="en-US">
                                              <a:latin typeface="Cambria Math" panose="02040503050406030204" pitchFamily="18" charset="0"/>
                                              <a:ea typeface="Cambria Math" panose="02040503050406030204" pitchFamily="18" charset="0"/>
                                            </a:rPr>
                                            <m:t>𝜎</m:t>
                                          </m:r>
                                        </m:e>
                                        <m:sub>
                                          <m:r>
                                            <a:rPr lang="en-US">
                                              <a:latin typeface="Cambria Math" panose="02040503050406030204" pitchFamily="18" charset="0"/>
                                            </a:rPr>
                                            <m:t>1</m:t>
                                          </m:r>
                                        </m:sub>
                                      </m:sSub>
                                    </m:e>
                                    <m:sup>
                                      <m:r>
                                        <a:rPr lang="en-US" b="0" i="1" smtClean="0">
                                          <a:latin typeface="Cambria Math" panose="02040503050406030204" pitchFamily="18" charset="0"/>
                                        </a:rPr>
                                        <m:t>2</m:t>
                                      </m:r>
                                    </m:sup>
                                  </m:sSup>
                                </m:num>
                                <m:den>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Sub>
                                    </m:e>
                                    <m:sup>
                                      <m:r>
                                        <a:rPr lang="en-US">
                                          <a:latin typeface="Cambria Math" panose="02040503050406030204" pitchFamily="18" charset="0"/>
                                        </a:rPr>
                                        <m:t>2</m:t>
                                      </m:r>
                                    </m:sup>
                                  </m:sSup>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2</m:t>
                                      </m:r>
                                    </m:sub>
                                  </m:sSub>
                                </m:den>
                              </m:f>
                            </m:e>
                          </m:rad>
                        </m:den>
                      </m:f>
                    </m:oMath>
                  </m:oMathPara>
                </a14:m>
                <a:endParaRPr lang="en-US" i="0" dirty="0" smtClean="0"/>
              </a:p>
              <a:p>
                <a:endParaRPr lang="en-US" i="0" dirty="0" smtClean="0"/>
              </a:p>
              <a:p>
                <a:pPr algn="ct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𝑥</m:t>
                                      </m:r>
                                    </m:e>
                                  </m:acc>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𝑥</m:t>
                                      </m:r>
                                    </m:e>
                                  </m:acc>
                                </m:e>
                                <m:sub>
                                  <m:r>
                                    <a:rPr lang="en-US">
                                      <a:latin typeface="Cambria Math" panose="02040503050406030204" pitchFamily="18" charset="0"/>
                                    </a:rPr>
                                    <m:t>2</m:t>
                                  </m:r>
                                </m:sub>
                              </m:sSub>
                            </m:e>
                          </m:d>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𝑡𝑒𝑠𝑡</m:t>
                                  </m:r>
                                  <m:r>
                                    <a:rPr lang="en-US">
                                      <a:latin typeface="Cambria Math" panose="02040503050406030204" pitchFamily="18" charset="0"/>
                                    </a:rPr>
                                    <m:t> </m:t>
                                  </m:r>
                                  <m:r>
                                    <a:rPr lang="en-US">
                                      <a:latin typeface="Cambria Math" panose="02040503050406030204" pitchFamily="18" charset="0"/>
                                    </a:rPr>
                                    <m:t>𝑣𝑎𝑙𝑢𝑒</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𝑡𝑒𝑠𝑡</m:t>
                                  </m:r>
                                  <m:r>
                                    <a:rPr lang="en-US">
                                      <a:latin typeface="Cambria Math" panose="02040503050406030204" pitchFamily="18" charset="0"/>
                                    </a:rPr>
                                    <m:t> </m:t>
                                  </m:r>
                                  <m:r>
                                    <a:rPr lang="en-US">
                                      <a:latin typeface="Cambria Math" panose="02040503050406030204" pitchFamily="18" charset="0"/>
                                    </a:rPr>
                                    <m:t>𝑣𝑎𝑙𝑢𝑒</m:t>
                                  </m:r>
                                </m:e>
                                <m:sub>
                                  <m:r>
                                    <a:rPr lang="en-US">
                                      <a:latin typeface="Cambria Math" panose="02040503050406030204" pitchFamily="18" charset="0"/>
                                    </a:rPr>
                                    <m:t>2</m:t>
                                  </m:r>
                                </m:sub>
                              </m:sSub>
                            </m:e>
                          </m:d>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a:latin typeface="Cambria Math" panose="02040503050406030204" pitchFamily="18" charset="0"/>
                                            </a:rPr>
                                            <m:t>1</m:t>
                                          </m:r>
                                        </m:sub>
                                      </m:sSub>
                                    </m:e>
                                    <m:sup>
                                      <m:r>
                                        <a:rPr lang="en-US">
                                          <a:latin typeface="Cambria Math" panose="02040503050406030204" pitchFamily="18" charset="0"/>
                                        </a:rPr>
                                        <m:t>2</m:t>
                                      </m:r>
                                    </m:sup>
                                  </m:sSup>
                                </m:num>
                                <m:den>
                                  <m:sSub>
                                    <m:sSubPr>
                                      <m:ctrlPr>
                                        <a:rPr lang="en-US" i="1">
                                          <a:latin typeface="Cambria Math" panose="02040503050406030204" pitchFamily="18" charset="0"/>
                                        </a:rPr>
                                      </m:ctrlPr>
                                    </m:sSubPr>
                                    <m:e>
                                      <m:r>
                                        <a:rPr lang="en-US">
                                          <a:latin typeface="Cambria Math" panose="02040503050406030204" pitchFamily="18" charset="0"/>
                                        </a:rPr>
                                        <m:t>𝑛</m:t>
                                      </m:r>
                                    </m:e>
                                    <m:sub>
                                      <m:r>
                                        <a:rPr lang="en-US">
                                          <a:latin typeface="Cambria Math" panose="02040503050406030204" pitchFamily="18" charset="0"/>
                                        </a:rPr>
                                        <m:t>1</m:t>
                                      </m:r>
                                    </m:sub>
                                  </m:sSub>
                                </m:den>
                              </m:f>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2</m:t>
                                          </m:r>
                                        </m:sub>
                                      </m:sSub>
                                    </m:e>
                                    <m:sup>
                                      <m:r>
                                        <a:rPr lang="en-US">
                                          <a:latin typeface="Cambria Math" panose="02040503050406030204" pitchFamily="18" charset="0"/>
                                        </a:rPr>
                                        <m:t>2</m:t>
                                      </m:r>
                                    </m:sup>
                                  </m:sSup>
                                </m:num>
                                <m:den>
                                  <m:sSub>
                                    <m:sSubPr>
                                      <m:ctrlPr>
                                        <a:rPr lang="en-US" i="1">
                                          <a:latin typeface="Cambria Math" panose="02040503050406030204" pitchFamily="18" charset="0"/>
                                        </a:rPr>
                                      </m:ctrlPr>
                                    </m:sSubPr>
                                    <m:e>
                                      <m:r>
                                        <a:rPr lang="en-US">
                                          <a:latin typeface="Cambria Math" panose="02040503050406030204" pitchFamily="18" charset="0"/>
                                        </a:rPr>
                                        <m:t>𝑛</m:t>
                                      </m:r>
                                    </m:e>
                                    <m:sub>
                                      <m:r>
                                        <a:rPr lang="en-US">
                                          <a:latin typeface="Cambria Math" panose="02040503050406030204" pitchFamily="18" charset="0"/>
                                          <a:ea typeface="Cambria Math" panose="02040503050406030204" pitchFamily="18" charset="0"/>
                                        </a:rPr>
                                        <m:t>2</m:t>
                                      </m:r>
                                    </m:sub>
                                  </m:sSub>
                                </m:den>
                              </m:f>
                            </m:e>
                          </m:rad>
                        </m:den>
                      </m:f>
                    </m:oMath>
                  </m:oMathPara>
                </a14:m>
                <a:endParaRPr lang="en-US" i="0" dirty="0"/>
              </a:p>
            </p:txBody>
          </p:sp>
        </mc:Choice>
        <mc:Fallback xmlns="">
          <p:sp>
            <p:nvSpPr>
              <p:cNvPr id="2" name="TextBox 1"/>
              <p:cNvSpPr txBox="1">
                <a:spLocks noRot="1" noChangeAspect="1" noMove="1" noResize="1" noEditPoints="1" noAdjustHandles="1" noChangeArrowheads="1" noChangeShapeType="1" noTextEdit="1"/>
              </p:cNvSpPr>
              <p:nvPr/>
            </p:nvSpPr>
            <p:spPr>
              <a:xfrm>
                <a:off x="2477443" y="1708448"/>
                <a:ext cx="10801200" cy="4919167"/>
              </a:xfrm>
              <a:prstGeom prst="rect">
                <a:avLst/>
              </a:prstGeom>
              <a:blipFill>
                <a:blip r:embed="rId3"/>
                <a:stretch>
                  <a:fillRect l="-1129" t="-1239"/>
                </a:stretch>
              </a:blipFill>
            </p:spPr>
            <p:txBody>
              <a:bodyPr/>
              <a:lstStyle/>
              <a:p>
                <a:r>
                  <a:rPr lang="en-US">
                    <a:noFill/>
                  </a:rPr>
                  <a:t> </a:t>
                </a:r>
              </a:p>
            </p:txBody>
          </p:sp>
        </mc:Fallback>
      </mc:AlternateContent>
    </p:spTree>
    <p:extLst>
      <p:ext uri="{BB962C8B-B14F-4D97-AF65-F5344CB8AC3E}">
        <p14:creationId xmlns:p14="http://schemas.microsoft.com/office/powerpoint/2010/main" val="46669673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3672793"/>
            <a:ext cx="11772056" cy="2006190"/>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r>
              <a:rPr lang="en-US" sz="2801" dirty="0" smtClean="0"/>
              <a:t>Hypothesis testing</a:t>
            </a:r>
          </a:p>
          <a:p>
            <a:r>
              <a:rPr lang="en-US" sz="2801" dirty="0">
                <a:hlinkClick r:id="rId3"/>
              </a:rPr>
              <a:t>https://web.williams.edu/Mathematics/sjmiller/public_html/BrownClasses/162/Handouts/StatsTests04.pdf?fbclid=IwAR0g5icx4vMOMfjPO4i3drEhBt8kc3F7g8YXRYMmicLwKAbu1a6PH68OVEY</a:t>
            </a:r>
            <a:endParaRPr lang="en-US" sz="2801" dirty="0"/>
          </a:p>
        </p:txBody>
      </p:sp>
    </p:spTree>
    <p:extLst>
      <p:ext uri="{BB962C8B-B14F-4D97-AF65-F5344CB8AC3E}">
        <p14:creationId xmlns:p14="http://schemas.microsoft.com/office/powerpoint/2010/main" val="244539218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4409083"/>
            <a:ext cx="11772056" cy="533608"/>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endParaRPr lang="en-US" sz="2801" dirty="0"/>
          </a:p>
        </p:txBody>
      </p:sp>
      <p:graphicFrame>
        <p:nvGraphicFramePr>
          <p:cNvPr id="6" name="Диаграмма 10"/>
          <p:cNvGraphicFramePr/>
          <p:nvPr>
            <p:extLst>
              <p:ext uri="{D42A27DB-BD31-4B8C-83A1-F6EECF244321}">
                <p14:modId xmlns:p14="http://schemas.microsoft.com/office/powerpoint/2010/main" val="3101438868"/>
              </p:ext>
            </p:extLst>
          </p:nvPr>
        </p:nvGraphicFramePr>
        <p:xfrm>
          <a:off x="2167732" y="2932584"/>
          <a:ext cx="11398943" cy="5634778"/>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2477443" y="1708448"/>
            <a:ext cx="10801200" cy="523220"/>
          </a:xfrm>
          <a:prstGeom prst="rect">
            <a:avLst/>
          </a:prstGeom>
          <a:noFill/>
        </p:spPr>
        <p:txBody>
          <a:bodyPr wrap="square" rtlCol="0">
            <a:spAutoFit/>
          </a:bodyPr>
          <a:lstStyle/>
          <a:p>
            <a:r>
              <a:rPr lang="en-US" i="0" dirty="0" smtClean="0"/>
              <a:t>Firings on border with weekly average data.</a:t>
            </a:r>
            <a:endParaRPr lang="en-US" i="0" dirty="0"/>
          </a:p>
        </p:txBody>
      </p:sp>
    </p:spTree>
    <p:extLst>
      <p:ext uri="{BB962C8B-B14F-4D97-AF65-F5344CB8AC3E}">
        <p14:creationId xmlns:p14="http://schemas.microsoft.com/office/powerpoint/2010/main" val="288875581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4409083"/>
            <a:ext cx="11772056" cy="533608"/>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endParaRPr lang="en-US" sz="2801" dirty="0"/>
          </a:p>
        </p:txBody>
      </p:sp>
      <p:sp>
        <p:nvSpPr>
          <p:cNvPr id="2" name="TextBox 1"/>
          <p:cNvSpPr txBox="1"/>
          <p:nvPr/>
        </p:nvSpPr>
        <p:spPr>
          <a:xfrm>
            <a:off x="2477443" y="1708448"/>
            <a:ext cx="10801200" cy="4257576"/>
          </a:xfrm>
          <a:prstGeom prst="rect">
            <a:avLst/>
          </a:prstGeom>
          <a:noFill/>
        </p:spPr>
        <p:txBody>
          <a:bodyPr wrap="square" rtlCol="0">
            <a:spAutoFit/>
          </a:bodyPr>
          <a:lstStyle/>
          <a:p>
            <a:r>
              <a:rPr lang="en-US" i="0" dirty="0" smtClean="0"/>
              <a:t>In hypothesis testing you suggest a statement about the data, and test it statistically with a confidence level. </a:t>
            </a:r>
          </a:p>
          <a:p>
            <a:r>
              <a:rPr lang="en-US" i="0" dirty="0" smtClean="0"/>
              <a:t>By construct you either can reject the hypothesis or fail to reject (it is not the same as accepting). So when constructing we should have in mind the non desirable version to be able to reject it.</a:t>
            </a:r>
          </a:p>
          <a:p>
            <a:endParaRPr lang="en-US" i="0" dirty="0"/>
          </a:p>
          <a:p>
            <a:r>
              <a:rPr lang="en-US" dirty="0" smtClean="0"/>
              <a:t>H</a:t>
            </a:r>
            <a:r>
              <a:rPr lang="en-US" baseline="-25000" dirty="0" smtClean="0"/>
              <a:t>0 </a:t>
            </a:r>
            <a:r>
              <a:rPr lang="en-US" dirty="0" smtClean="0"/>
              <a:t>: </a:t>
            </a:r>
            <a:r>
              <a:rPr lang="en-US" i="0" dirty="0" smtClean="0"/>
              <a:t>null hypothesis (the one we want to reject)</a:t>
            </a:r>
          </a:p>
          <a:p>
            <a:r>
              <a:rPr lang="en-US" dirty="0" smtClean="0"/>
              <a:t>H</a:t>
            </a:r>
            <a:r>
              <a:rPr lang="en-US" baseline="-25000" dirty="0" smtClean="0"/>
              <a:t>1 </a:t>
            </a:r>
            <a:r>
              <a:rPr lang="en-US" dirty="0"/>
              <a:t>: </a:t>
            </a:r>
            <a:r>
              <a:rPr lang="en-US" i="0" dirty="0" smtClean="0"/>
              <a:t>alternative </a:t>
            </a:r>
            <a:r>
              <a:rPr lang="en-US" i="0" dirty="0"/>
              <a:t>hypothesis </a:t>
            </a:r>
            <a:endParaRPr lang="en-US" dirty="0"/>
          </a:p>
        </p:txBody>
      </p:sp>
    </p:spTree>
    <p:extLst>
      <p:ext uri="{BB962C8B-B14F-4D97-AF65-F5344CB8AC3E}">
        <p14:creationId xmlns:p14="http://schemas.microsoft.com/office/powerpoint/2010/main" val="324319938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4409083"/>
            <a:ext cx="11772056" cy="533608"/>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endParaRPr lang="en-US" sz="2801" dirty="0"/>
          </a:p>
        </p:txBody>
      </p:sp>
      <p:sp>
        <p:nvSpPr>
          <p:cNvPr id="2" name="TextBox 1"/>
          <p:cNvSpPr txBox="1"/>
          <p:nvPr/>
        </p:nvSpPr>
        <p:spPr>
          <a:xfrm>
            <a:off x="2477443" y="1708448"/>
            <a:ext cx="10801200" cy="4437240"/>
          </a:xfrm>
          <a:prstGeom prst="rect">
            <a:avLst/>
          </a:prstGeom>
          <a:noFill/>
        </p:spPr>
        <p:txBody>
          <a:bodyPr wrap="square" rtlCol="0">
            <a:spAutoFit/>
          </a:bodyPr>
          <a:lstStyle/>
          <a:p>
            <a:r>
              <a:rPr lang="en-US" i="0" dirty="0" smtClean="0"/>
              <a:t>Example:</a:t>
            </a:r>
          </a:p>
          <a:p>
            <a:r>
              <a:rPr lang="en-US" sz="2801" dirty="0"/>
              <a:t>170, 165, 180, 163, 174, 185, 176, 175, 172, 170</a:t>
            </a:r>
          </a:p>
          <a:p>
            <a:r>
              <a:rPr lang="en-US" i="0" dirty="0" smtClean="0"/>
              <a:t>Data of height of students. If we want to test if on average students are higher than 170 we should construct hypothesis test in the following way.</a:t>
            </a:r>
          </a:p>
          <a:p>
            <a:endParaRPr lang="en-US" i="0" dirty="0"/>
          </a:p>
          <a:p>
            <a:r>
              <a:rPr lang="en-US" dirty="0" smtClean="0"/>
              <a:t>H</a:t>
            </a:r>
            <a:r>
              <a:rPr lang="en-US" baseline="-25000" dirty="0" smtClean="0"/>
              <a:t>0 </a:t>
            </a:r>
            <a:r>
              <a:rPr lang="en-US" dirty="0" smtClean="0"/>
              <a:t>: &lt; 170</a:t>
            </a:r>
          </a:p>
          <a:p>
            <a:r>
              <a:rPr lang="en-US" dirty="0" smtClean="0"/>
              <a:t>H</a:t>
            </a:r>
            <a:r>
              <a:rPr lang="en-US" baseline="-25000" dirty="0" smtClean="0"/>
              <a:t>1 </a:t>
            </a:r>
            <a:r>
              <a:rPr lang="en-US" dirty="0"/>
              <a:t>: </a:t>
            </a:r>
            <a:r>
              <a:rPr lang="en-US" i="0" dirty="0" smtClean="0"/>
              <a:t>≥ 170</a:t>
            </a:r>
            <a:endParaRPr lang="en-US" dirty="0"/>
          </a:p>
        </p:txBody>
      </p:sp>
    </p:spTree>
    <p:extLst>
      <p:ext uri="{BB962C8B-B14F-4D97-AF65-F5344CB8AC3E}">
        <p14:creationId xmlns:p14="http://schemas.microsoft.com/office/powerpoint/2010/main" val="223205064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4409083"/>
            <a:ext cx="11772056" cy="533608"/>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endParaRPr lang="en-US" sz="2801" dirty="0"/>
          </a:p>
        </p:txBody>
      </p:sp>
      <p:sp>
        <p:nvSpPr>
          <p:cNvPr id="2" name="TextBox 1"/>
          <p:cNvSpPr txBox="1"/>
          <p:nvPr/>
        </p:nvSpPr>
        <p:spPr>
          <a:xfrm>
            <a:off x="2477443" y="1708448"/>
            <a:ext cx="10801200" cy="3216265"/>
          </a:xfrm>
          <a:prstGeom prst="rect">
            <a:avLst/>
          </a:prstGeom>
          <a:noFill/>
        </p:spPr>
        <p:txBody>
          <a:bodyPr wrap="square" rtlCol="0">
            <a:spAutoFit/>
          </a:bodyPr>
          <a:lstStyle/>
          <a:p>
            <a:r>
              <a:rPr lang="en-US" i="0" dirty="0" smtClean="0"/>
              <a:t>There are 2 types of tests` </a:t>
            </a:r>
            <a:r>
              <a:rPr lang="en-US" b="1" i="0" dirty="0" smtClean="0"/>
              <a:t>One-tailed </a:t>
            </a:r>
            <a:r>
              <a:rPr lang="en-US" i="0" dirty="0" smtClean="0"/>
              <a:t>and </a:t>
            </a:r>
            <a:r>
              <a:rPr lang="en-US" b="1" i="0" dirty="0" smtClean="0"/>
              <a:t>Two-tailed</a:t>
            </a:r>
            <a:endParaRPr lang="en-US" i="0" dirty="0" smtClean="0"/>
          </a:p>
          <a:p>
            <a:r>
              <a:rPr lang="en-US" b="1" i="0" dirty="0" smtClean="0"/>
              <a:t>One-tailed </a:t>
            </a:r>
            <a:r>
              <a:rPr lang="en-US" i="0" dirty="0" smtClean="0"/>
              <a:t>hypothesis test is used when you want to test if something is below or above a value.</a:t>
            </a:r>
          </a:p>
          <a:p>
            <a:endParaRPr lang="en-US" b="1" i="0" dirty="0"/>
          </a:p>
          <a:p>
            <a:r>
              <a:rPr lang="en-US" b="1" i="0" dirty="0" smtClean="0"/>
              <a:t>Two-tailed </a:t>
            </a:r>
            <a:r>
              <a:rPr lang="en-US" i="0" dirty="0" smtClean="0"/>
              <a:t>hypothesis test used when you want to test if something can potentially have a certain value or not.</a:t>
            </a:r>
            <a:endParaRPr lang="en-US" b="1" i="0" dirty="0"/>
          </a:p>
        </p:txBody>
      </p:sp>
    </p:spTree>
    <p:extLst>
      <p:ext uri="{BB962C8B-B14F-4D97-AF65-F5344CB8AC3E}">
        <p14:creationId xmlns:p14="http://schemas.microsoft.com/office/powerpoint/2010/main" val="398503394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4409083"/>
            <a:ext cx="11772056" cy="533608"/>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endParaRPr lang="en-US" sz="2801" dirty="0"/>
          </a:p>
        </p:txBody>
      </p:sp>
      <mc:AlternateContent xmlns:mc="http://schemas.openxmlformats.org/markup-compatibility/2006" xmlns:a14="http://schemas.microsoft.com/office/drawing/2010/main">
        <mc:Choice Requires="a14">
          <p:sp>
            <p:nvSpPr>
              <p:cNvPr id="2" name="TextBox 1"/>
              <p:cNvSpPr txBox="1"/>
              <p:nvPr/>
            </p:nvSpPr>
            <p:spPr>
              <a:xfrm>
                <a:off x="2477443" y="1708448"/>
                <a:ext cx="10801200" cy="6908238"/>
              </a:xfrm>
              <a:prstGeom prst="rect">
                <a:avLst/>
              </a:prstGeom>
              <a:noFill/>
            </p:spPr>
            <p:txBody>
              <a:bodyPr wrap="square" rtlCol="0">
                <a:spAutoFit/>
              </a:bodyPr>
              <a:lstStyle/>
              <a:p>
                <a:r>
                  <a:rPr lang="en-US" i="0" dirty="0" smtClean="0"/>
                  <a:t>Let’s assume we know that height data mean has a normal distribution with known variance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b="1" i="0" dirty="0" smtClean="0"/>
                  <a:t>.</a:t>
                </a:r>
              </a:p>
              <a:p>
                <a:endParaRPr lang="en-US" b="1" i="0" dirty="0"/>
              </a:p>
              <a:p>
                <a:r>
                  <a:rPr lang="en-US" i="0" dirty="0" smtClean="0"/>
                  <a:t>So to test if the mean is above 170 or not we should calculate z-statistic</a:t>
                </a:r>
              </a:p>
              <a:p>
                <a:endParaRPr lang="en-US" i="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m:t>
                          </m:r>
                          <m:r>
                            <a:rPr lang="en-US" b="0" i="1" smtClean="0">
                              <a:latin typeface="Cambria Math" panose="02040503050406030204" pitchFamily="18" charset="0"/>
                            </a:rPr>
                            <m:t>𝑡𝑒𝑠𝑡</m:t>
                          </m:r>
                          <m:r>
                            <a:rPr lang="en-US" b="0" i="1" smtClean="0">
                              <a:latin typeface="Cambria Math" panose="02040503050406030204" pitchFamily="18" charset="0"/>
                            </a:rPr>
                            <m:t> </m:t>
                          </m:r>
                          <m:r>
                            <a:rPr lang="en-US" b="0" i="1" smtClean="0">
                              <a:latin typeface="Cambria Math" panose="02040503050406030204" pitchFamily="18" charset="0"/>
                            </a:rPr>
                            <m:t>𝑣𝑎𝑙𝑢𝑒</m:t>
                          </m:r>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𝑛𝑢𝑏𝑒𝑟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𝑜𝑏𝑠𝑒𝑟𝑣𝑎𝑡𝑖𝑜𝑛𝑠</m:t>
                              </m:r>
                            </m:e>
                          </m:rad>
                        </m:den>
                      </m:f>
                    </m:oMath>
                  </m:oMathPara>
                </a14:m>
                <a:endParaRPr lang="en-US" i="0" dirty="0" smtClean="0"/>
              </a:p>
              <a:p>
                <a:endParaRPr lang="en-US" i="0" dirty="0"/>
              </a:p>
              <a:p>
                <a:r>
                  <a:rPr lang="en-US" i="0" dirty="0" smtClean="0"/>
                  <a:t>To reject the null with 95% confidence the z value should be higher than 1.645 (</a:t>
                </a:r>
                <a:r>
                  <a:rPr lang="en-US" i="0" dirty="0" smtClean="0">
                    <a:hlinkClick r:id="rId3"/>
                  </a:rPr>
                  <a:t>z-value look table</a:t>
                </a:r>
                <a:r>
                  <a:rPr lang="en-US" i="0" dirty="0" smtClean="0"/>
                  <a:t>)</a:t>
                </a:r>
              </a:p>
              <a:p>
                <a:r>
                  <a:rPr lang="en-US" i="0" dirty="0" smtClean="0"/>
                  <a:t>For each confidence level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oMath>
                </a14:m>
                <a:r>
                  <a:rPr lang="en-US" i="0" dirty="0" smtClean="0"/>
                  <a:t>(</a:t>
                </a:r>
                <a14:m>
                  <m:oMath xmlns:m="http://schemas.openxmlformats.org/officeDocument/2006/math">
                    <m:r>
                      <a:rPr lang="en-US" i="1" dirty="0" smtClean="0">
                        <a:latin typeface="Cambria Math" panose="02040503050406030204" pitchFamily="18" charset="0"/>
                        <a:ea typeface="Cambria Math" panose="02040503050406030204" pitchFamily="18" charset="0"/>
                      </a:rPr>
                      <m:t>𝛼</m:t>
                    </m:r>
                    <m:r>
                      <a:rPr lang="en-US" b="0" i="1" dirty="0" smtClean="0">
                        <a:latin typeface="Cambria Math" panose="02040503050406030204" pitchFamily="18" charset="0"/>
                        <a:ea typeface="Cambria Math" panose="02040503050406030204" pitchFamily="18" charset="0"/>
                      </a:rPr>
                      <m:t>=0.05</m:t>
                    </m:r>
                  </m:oMath>
                </a14:m>
                <a:r>
                  <a:rPr lang="en-US" i="0" dirty="0" smtClean="0"/>
                  <a:t> in our case) there would be a different value.</a:t>
                </a:r>
                <a:endParaRPr lang="en-US" i="0" dirty="0"/>
              </a:p>
            </p:txBody>
          </p:sp>
        </mc:Choice>
        <mc:Fallback xmlns="">
          <p:sp>
            <p:nvSpPr>
              <p:cNvPr id="2" name="TextBox 1"/>
              <p:cNvSpPr txBox="1">
                <a:spLocks noRot="1" noChangeAspect="1" noMove="1" noResize="1" noEditPoints="1" noAdjustHandles="1" noChangeArrowheads="1" noChangeShapeType="1" noTextEdit="1"/>
              </p:cNvSpPr>
              <p:nvPr/>
            </p:nvSpPr>
            <p:spPr>
              <a:xfrm>
                <a:off x="2477443" y="1708448"/>
                <a:ext cx="10801200" cy="6908238"/>
              </a:xfrm>
              <a:prstGeom prst="rect">
                <a:avLst/>
              </a:prstGeom>
              <a:blipFill>
                <a:blip r:embed="rId4"/>
                <a:stretch>
                  <a:fillRect l="-1129" t="-883" b="-1500"/>
                </a:stretch>
              </a:blipFill>
            </p:spPr>
            <p:txBody>
              <a:bodyPr/>
              <a:lstStyle/>
              <a:p>
                <a:r>
                  <a:rPr lang="en-US">
                    <a:noFill/>
                  </a:rPr>
                  <a:t> </a:t>
                </a:r>
              </a:p>
            </p:txBody>
          </p:sp>
        </mc:Fallback>
      </mc:AlternateContent>
    </p:spTree>
    <p:extLst>
      <p:ext uri="{BB962C8B-B14F-4D97-AF65-F5344CB8AC3E}">
        <p14:creationId xmlns:p14="http://schemas.microsoft.com/office/powerpoint/2010/main" val="16411684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4409083"/>
            <a:ext cx="11772056" cy="533608"/>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endParaRPr lang="en-US" sz="2801" dirty="0"/>
          </a:p>
        </p:txBody>
      </p:sp>
      <mc:AlternateContent xmlns:mc="http://schemas.openxmlformats.org/markup-compatibility/2006" xmlns:a14="http://schemas.microsoft.com/office/drawing/2010/main">
        <mc:Choice Requires="a14">
          <p:sp>
            <p:nvSpPr>
              <p:cNvPr id="2" name="TextBox 1"/>
              <p:cNvSpPr txBox="1"/>
              <p:nvPr/>
            </p:nvSpPr>
            <p:spPr>
              <a:xfrm>
                <a:off x="2477443" y="1708448"/>
                <a:ext cx="10801200" cy="4538037"/>
              </a:xfrm>
              <a:prstGeom prst="rect">
                <a:avLst/>
              </a:prstGeom>
              <a:noFill/>
            </p:spPr>
            <p:txBody>
              <a:bodyPr wrap="square" rtlCol="0">
                <a:spAutoFit/>
              </a:bodyPr>
              <a:lstStyle/>
              <a:p>
                <a:r>
                  <a:rPr lang="en-US" i="0" dirty="0" smtClean="0"/>
                  <a:t>In two-tailed case same z statistic is calculated but we compare if the statistic is above </a:t>
                </a:r>
                <a14:m>
                  <m:oMath xmlns:m="http://schemas.openxmlformats.org/officeDocument/2006/math">
                    <m:r>
                      <a:rPr lang="en-US">
                        <a:latin typeface="Cambria Math" panose="02040503050406030204" pitchFamily="18" charset="0"/>
                      </a:rPr>
                      <m:t>1−</m:t>
                    </m:r>
                    <m:f>
                      <m:fPr>
                        <m:ctrlPr>
                          <a:rPr lang="en-US" i="1">
                            <a:latin typeface="Cambria Math" panose="02040503050406030204" pitchFamily="18" charset="0"/>
                          </a:rPr>
                        </m:ctrlPr>
                      </m:fPr>
                      <m:num>
                        <m:r>
                          <a:rPr lang="en-US">
                            <a:latin typeface="Cambria Math" panose="02040503050406030204" pitchFamily="18" charset="0"/>
                            <a:ea typeface="Cambria Math" panose="02040503050406030204" pitchFamily="18" charset="0"/>
                          </a:rPr>
                          <m:t>𝛼</m:t>
                        </m:r>
                      </m:num>
                      <m:den>
                        <m:r>
                          <a:rPr lang="en-US">
                            <a:latin typeface="Cambria Math" panose="02040503050406030204" pitchFamily="18" charset="0"/>
                          </a:rPr>
                          <m:t>2</m:t>
                        </m:r>
                      </m:den>
                    </m:f>
                  </m:oMath>
                </a14:m>
                <a:r>
                  <a:rPr lang="en-US" i="0" dirty="0" smtClean="0"/>
                  <a:t> or below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ea typeface="Cambria Math" panose="02040503050406030204" pitchFamily="18" charset="0"/>
                          </a:rPr>
                          <m:t>𝛼</m:t>
                        </m:r>
                      </m:num>
                      <m:den>
                        <m:r>
                          <a:rPr lang="en-US">
                            <a:latin typeface="Cambria Math" panose="02040503050406030204" pitchFamily="18" charset="0"/>
                          </a:rPr>
                          <m:t>2</m:t>
                        </m:r>
                      </m:den>
                    </m:f>
                  </m:oMath>
                </a14:m>
                <a:r>
                  <a:rPr lang="en-US" i="0" dirty="0" smtClean="0"/>
                  <a:t> thresholds</a:t>
                </a:r>
              </a:p>
              <a:p>
                <a:endParaRPr lang="en-US" i="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m:t>
                          </m:r>
                          <m:r>
                            <a:rPr lang="en-US" b="0" i="1" smtClean="0">
                              <a:latin typeface="Cambria Math" panose="02040503050406030204" pitchFamily="18" charset="0"/>
                            </a:rPr>
                            <m:t>𝑡𝑒𝑠𝑡</m:t>
                          </m:r>
                          <m:r>
                            <a:rPr lang="en-US" b="0" i="1" smtClean="0">
                              <a:latin typeface="Cambria Math" panose="02040503050406030204" pitchFamily="18" charset="0"/>
                            </a:rPr>
                            <m:t> </m:t>
                          </m:r>
                          <m:r>
                            <a:rPr lang="en-US" b="0" i="1" smtClean="0">
                              <a:latin typeface="Cambria Math" panose="02040503050406030204" pitchFamily="18" charset="0"/>
                            </a:rPr>
                            <m:t>𝑣𝑎𝑙𝑢𝑒</m:t>
                          </m:r>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𝑛𝑢𝑏𝑒𝑟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𝑜𝑏𝑠𝑒𝑟𝑣𝑎𝑡𝑖𝑜𝑛𝑠</m:t>
                              </m:r>
                            </m:e>
                          </m:rad>
                        </m:den>
                      </m:f>
                    </m:oMath>
                  </m:oMathPara>
                </a14:m>
                <a:endParaRPr lang="en-US" i="0" dirty="0" smtClean="0"/>
              </a:p>
              <a:p>
                <a:r>
                  <a:rPr lang="en-US" dirty="0"/>
                  <a:t>H</a:t>
                </a:r>
                <a:r>
                  <a:rPr lang="en-US" baseline="-25000" dirty="0"/>
                  <a:t>0 </a:t>
                </a:r>
                <a:r>
                  <a:rPr lang="en-US" dirty="0"/>
                  <a:t>: </a:t>
                </a:r>
                <a:r>
                  <a:rPr lang="en-US" dirty="0" smtClean="0"/>
                  <a:t>= </a:t>
                </a:r>
                <a:r>
                  <a:rPr lang="en-US" dirty="0"/>
                  <a:t>170</a:t>
                </a:r>
              </a:p>
              <a:p>
                <a:r>
                  <a:rPr lang="en-US" dirty="0"/>
                  <a:t>H</a:t>
                </a:r>
                <a:r>
                  <a:rPr lang="en-US" baseline="-25000" dirty="0"/>
                  <a:t>1 </a:t>
                </a:r>
                <a:r>
                  <a:rPr lang="en-US" dirty="0"/>
                  <a:t>: </a:t>
                </a:r>
                <a:r>
                  <a:rPr lang="en-US" i="0" dirty="0" smtClean="0"/>
                  <a:t>≠ </a:t>
                </a:r>
                <a:r>
                  <a:rPr lang="en-US" i="0" dirty="0"/>
                  <a:t>170</a:t>
                </a:r>
                <a:endParaRPr lang="en-US" dirty="0"/>
              </a:p>
              <a:p>
                <a:endParaRPr lang="en-US" i="0" dirty="0"/>
              </a:p>
            </p:txBody>
          </p:sp>
        </mc:Choice>
        <mc:Fallback xmlns="">
          <p:sp>
            <p:nvSpPr>
              <p:cNvPr id="2" name="TextBox 1"/>
              <p:cNvSpPr txBox="1">
                <a:spLocks noRot="1" noChangeAspect="1" noMove="1" noResize="1" noEditPoints="1" noAdjustHandles="1" noChangeArrowheads="1" noChangeShapeType="1" noTextEdit="1"/>
              </p:cNvSpPr>
              <p:nvPr/>
            </p:nvSpPr>
            <p:spPr>
              <a:xfrm>
                <a:off x="2477443" y="1708448"/>
                <a:ext cx="10801200" cy="4538037"/>
              </a:xfrm>
              <a:prstGeom prst="rect">
                <a:avLst/>
              </a:prstGeom>
              <a:blipFill>
                <a:blip r:embed="rId3"/>
                <a:stretch>
                  <a:fillRect l="-1129" t="-1342" r="-1129"/>
                </a:stretch>
              </a:blipFill>
            </p:spPr>
            <p:txBody>
              <a:bodyPr/>
              <a:lstStyle/>
              <a:p>
                <a:r>
                  <a:rPr lang="en-US">
                    <a:noFill/>
                  </a:rPr>
                  <a:t> </a:t>
                </a:r>
              </a:p>
            </p:txBody>
          </p:sp>
        </mc:Fallback>
      </mc:AlternateContent>
    </p:spTree>
    <p:extLst>
      <p:ext uri="{BB962C8B-B14F-4D97-AF65-F5344CB8AC3E}">
        <p14:creationId xmlns:p14="http://schemas.microsoft.com/office/powerpoint/2010/main" val="300667400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4409083"/>
            <a:ext cx="11772056" cy="533608"/>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50800" tIns="50800" rIns="50800" bIns="50800" anchor="ctr">
            <a:spAutoFit/>
          </a:bodyPr>
          <a:lstStyle>
            <a:lvl1pPr>
              <a:defRPr i="0"/>
            </a:lvl1pPr>
          </a:lstStyle>
          <a:p>
            <a:endParaRPr lang="en-US" sz="2801" dirty="0"/>
          </a:p>
        </p:txBody>
      </p:sp>
      <mc:AlternateContent xmlns:mc="http://schemas.openxmlformats.org/markup-compatibility/2006" xmlns:a14="http://schemas.microsoft.com/office/drawing/2010/main">
        <mc:Choice Requires="a14">
          <p:sp>
            <p:nvSpPr>
              <p:cNvPr id="2" name="TextBox 1"/>
              <p:cNvSpPr txBox="1"/>
              <p:nvPr/>
            </p:nvSpPr>
            <p:spPr>
              <a:xfrm>
                <a:off x="2477443" y="1708448"/>
                <a:ext cx="10801200" cy="5731634"/>
              </a:xfrm>
              <a:prstGeom prst="rect">
                <a:avLst/>
              </a:prstGeom>
              <a:noFill/>
            </p:spPr>
            <p:txBody>
              <a:bodyPr wrap="square" rtlCol="0">
                <a:spAutoFit/>
              </a:bodyPr>
              <a:lstStyle/>
              <a:p>
                <a:r>
                  <a:rPr lang="en-US" i="0" dirty="0" smtClean="0"/>
                  <a:t>Notice that z value is growing from n = number of observations.</a:t>
                </a:r>
              </a:p>
              <a:p>
                <a:endParaRPr lang="en-US" i="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m:t>
                          </m:r>
                          <m:r>
                            <a:rPr lang="en-US" b="0" i="1" smtClean="0">
                              <a:latin typeface="Cambria Math" panose="02040503050406030204" pitchFamily="18" charset="0"/>
                            </a:rPr>
                            <m:t>𝑡𝑒𝑠𝑡</m:t>
                          </m:r>
                          <m:r>
                            <a:rPr lang="en-US" b="0" i="1" smtClean="0">
                              <a:latin typeface="Cambria Math" panose="02040503050406030204" pitchFamily="18" charset="0"/>
                            </a:rPr>
                            <m:t> </m:t>
                          </m:r>
                          <m:r>
                            <a:rPr lang="en-US" b="0" i="1" smtClean="0">
                              <a:latin typeface="Cambria Math" panose="02040503050406030204" pitchFamily="18" charset="0"/>
                            </a:rPr>
                            <m:t>𝑣𝑎𝑙𝑢𝑒</m:t>
                          </m:r>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𝑛𝑢𝑏𝑒𝑟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𝑜𝑏𝑠𝑒𝑟𝑣𝑎𝑡𝑖𝑜𝑛𝑠</m:t>
                              </m:r>
                            </m:e>
                          </m:rad>
                        </m:den>
                      </m:f>
                    </m:oMath>
                  </m:oMathPara>
                </a14:m>
                <a:endParaRPr lang="en-US" i="0" dirty="0" smtClean="0"/>
              </a:p>
              <a:p>
                <a:endParaRPr lang="en-US" i="0" dirty="0"/>
              </a:p>
              <a:p>
                <a:r>
                  <a:rPr lang="en-US" i="0" dirty="0" smtClean="0"/>
                  <a:t>When variance is unknown we can use sample variance </a:t>
                </a:r>
              </a:p>
              <a:p>
                <a:pPr algn="ct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𝑖</m:t>
                                        </m:r>
                                      </m:sub>
                                    </m:sSub>
                                    <m:r>
                                      <a:rPr lang="en-US">
                                        <a:latin typeface="Cambria Math" panose="02040503050406030204" pitchFamily="18" charset="0"/>
                                      </a:rPr>
                                      <m:t>−</m:t>
                                    </m:r>
                                    <m:acc>
                                      <m:accPr>
                                        <m:chr m:val="̅"/>
                                        <m:ctrlPr>
                                          <a:rPr lang="en-US" i="1">
                                            <a:latin typeface="Cambria Math" panose="02040503050406030204" pitchFamily="18" charset="0"/>
                                          </a:rPr>
                                        </m:ctrlPr>
                                      </m:accPr>
                                      <m:e>
                                        <m:r>
                                          <a:rPr lang="en-US">
                                            <a:latin typeface="Cambria Math" panose="02040503050406030204" pitchFamily="18" charset="0"/>
                                          </a:rPr>
                                          <m:t>𝑥</m:t>
                                        </m:r>
                                      </m:e>
                                    </m:acc>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r>
                          <a:rPr lang="en-US" b="0" i="1" smtClean="0">
                            <a:latin typeface="Cambria Math" panose="02040503050406030204" pitchFamily="18" charset="0"/>
                          </a:rPr>
                          <m:t>−1</m:t>
                        </m:r>
                      </m:den>
                    </m:f>
                  </m:oMath>
                </a14:m>
                <a:r>
                  <a:rPr lang="en-US" i="0" dirty="0" smtClean="0"/>
                  <a:t> </a:t>
                </a:r>
              </a:p>
              <a:p>
                <a:pPr algn="ctr"/>
                <a:endParaRPr lang="en-US" i="0" dirty="0" smtClean="0"/>
              </a:p>
              <a:p>
                <a:pPr algn="ct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𝑧</m:t>
                      </m:r>
                      <m:r>
                        <a:rPr lang="en-US">
                          <a:latin typeface="Cambria Math" panose="02040503050406030204" pitchFamily="18" charset="0"/>
                        </a:rPr>
                        <m:t>= </m:t>
                      </m:r>
                      <m:f>
                        <m:fPr>
                          <m:ctrlPr>
                            <a:rPr lang="en-US" i="1">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a:latin typeface="Cambria Math" panose="02040503050406030204" pitchFamily="18" charset="0"/>
                            </a:rPr>
                            <m:t>−</m:t>
                          </m:r>
                          <m:r>
                            <a:rPr lang="en-US">
                              <a:latin typeface="Cambria Math" panose="02040503050406030204" pitchFamily="18" charset="0"/>
                            </a:rPr>
                            <m:t>𝑡𝑒𝑠𝑡</m:t>
                          </m:r>
                          <m:r>
                            <a:rPr lang="en-US">
                              <a:latin typeface="Cambria Math" panose="02040503050406030204" pitchFamily="18" charset="0"/>
                            </a:rPr>
                            <m:t> </m:t>
                          </m:r>
                          <m:r>
                            <a:rPr lang="en-US">
                              <a:latin typeface="Cambria Math" panose="02040503050406030204" pitchFamily="18" charset="0"/>
                            </a:rPr>
                            <m:t>𝑣𝑎𝑙𝑢𝑒</m:t>
                          </m:r>
                        </m:num>
                        <m:den>
                          <m:r>
                            <a:rPr lang="en-US" b="0" i="1" smtClean="0">
                              <a:latin typeface="Cambria Math" panose="02040503050406030204" pitchFamily="18" charset="0"/>
                            </a:rPr>
                            <m:t>𝑠</m:t>
                          </m:r>
                          <m:r>
                            <a:rPr lang="en-US">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m:oMathPara>
                </a14:m>
                <a:endParaRPr lang="en-US" i="0" dirty="0"/>
              </a:p>
            </p:txBody>
          </p:sp>
        </mc:Choice>
        <mc:Fallback xmlns="">
          <p:sp>
            <p:nvSpPr>
              <p:cNvPr id="2" name="TextBox 1"/>
              <p:cNvSpPr txBox="1">
                <a:spLocks noRot="1" noChangeAspect="1" noMove="1" noResize="1" noEditPoints="1" noAdjustHandles="1" noChangeArrowheads="1" noChangeShapeType="1" noTextEdit="1"/>
              </p:cNvSpPr>
              <p:nvPr/>
            </p:nvSpPr>
            <p:spPr>
              <a:xfrm>
                <a:off x="2477443" y="1708448"/>
                <a:ext cx="10801200" cy="5731634"/>
              </a:xfrm>
              <a:prstGeom prst="rect">
                <a:avLst/>
              </a:prstGeom>
              <a:blipFill>
                <a:blip r:embed="rId3"/>
                <a:stretch>
                  <a:fillRect l="-1129" t="-1064"/>
                </a:stretch>
              </a:blipFill>
            </p:spPr>
            <p:txBody>
              <a:bodyPr/>
              <a:lstStyle/>
              <a:p>
                <a:r>
                  <a:rPr lang="en-US">
                    <a:noFill/>
                  </a:rPr>
                  <a:t> </a:t>
                </a:r>
              </a:p>
            </p:txBody>
          </p:sp>
        </mc:Fallback>
      </mc:AlternateContent>
    </p:spTree>
    <p:extLst>
      <p:ext uri="{BB962C8B-B14F-4D97-AF65-F5344CB8AC3E}">
        <p14:creationId xmlns:p14="http://schemas.microsoft.com/office/powerpoint/2010/main" val="260162023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76853</TotalTime>
  <Words>436</Words>
  <Application>Microsoft Office PowerPoint</Application>
  <PresentationFormat>Custom</PresentationFormat>
  <Paragraphs>73</Paragraphs>
  <Slides>12</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Calibri</vt:lpstr>
      <vt:lpstr>Calibri Light</vt:lpstr>
      <vt:lpstr>Cambria Math</vt:lpstr>
      <vt:lpstr>Helvetica</vt:lpstr>
      <vt:lpstr>Helvetica Neue</vt:lpstr>
      <vt:lpstr>Iowan Old Style</vt:lpstr>
      <vt:lpstr>Trebuchet MS</vt:lpstr>
      <vt:lpstr>Wingdings 3</vt:lpstr>
      <vt:lpstr>Facet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Mher_Matevosyan</dc:creator>
  <cp:lastModifiedBy>Mher Matevosyan</cp:lastModifiedBy>
  <cp:revision>165</cp:revision>
  <dcterms:modified xsi:type="dcterms:W3CDTF">2019-11-04T09:29:54Z</dcterms:modified>
</cp:coreProperties>
</file>