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67B0-23FE-46E2-B2EF-E9A61C00D849}" type="datetimeFigureOut">
              <a:rPr lang="en-GB" smtClean="0"/>
              <a:t>17/05/2017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CBBE3EF-847E-497C-A384-62790226F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40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67B0-23FE-46E2-B2EF-E9A61C00D849}" type="datetimeFigureOut">
              <a:rPr lang="en-GB" smtClean="0"/>
              <a:t>17/05/2017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BBE3EF-847E-497C-A384-62790226F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0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67B0-23FE-46E2-B2EF-E9A61C00D849}" type="datetimeFigureOut">
              <a:rPr lang="en-GB" smtClean="0"/>
              <a:t>17/05/2017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BBE3EF-847E-497C-A384-62790226F3A5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8301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67B0-23FE-46E2-B2EF-E9A61C00D849}" type="datetimeFigureOut">
              <a:rPr lang="en-GB" smtClean="0"/>
              <a:t>17/05/2017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BBE3EF-847E-497C-A384-62790226F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095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67B0-23FE-46E2-B2EF-E9A61C00D849}" type="datetimeFigureOut">
              <a:rPr lang="en-GB" smtClean="0"/>
              <a:t>17/05/2017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BBE3EF-847E-497C-A384-62790226F3A5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774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67B0-23FE-46E2-B2EF-E9A61C00D849}" type="datetimeFigureOut">
              <a:rPr lang="en-GB" smtClean="0"/>
              <a:t>17/05/2017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BBE3EF-847E-497C-A384-62790226F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869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67B0-23FE-46E2-B2EF-E9A61C00D849}" type="datetimeFigureOut">
              <a:rPr lang="en-GB" smtClean="0"/>
              <a:t>17/05/2017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E3EF-847E-497C-A384-62790226F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772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67B0-23FE-46E2-B2EF-E9A61C00D849}" type="datetimeFigureOut">
              <a:rPr lang="en-GB" smtClean="0"/>
              <a:t>17/05/2017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E3EF-847E-497C-A384-62790226F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25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67B0-23FE-46E2-B2EF-E9A61C00D849}" type="datetimeFigureOut">
              <a:rPr lang="en-GB" smtClean="0"/>
              <a:t>17/05/2017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E3EF-847E-497C-A384-62790226F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17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67B0-23FE-46E2-B2EF-E9A61C00D849}" type="datetimeFigureOut">
              <a:rPr lang="en-GB" smtClean="0"/>
              <a:t>17/05/2017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BBE3EF-847E-497C-A384-62790226F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77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67B0-23FE-46E2-B2EF-E9A61C00D849}" type="datetimeFigureOut">
              <a:rPr lang="en-GB" smtClean="0"/>
              <a:t>17/05/2017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BBE3EF-847E-497C-A384-62790226F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67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67B0-23FE-46E2-B2EF-E9A61C00D849}" type="datetimeFigureOut">
              <a:rPr lang="en-GB" smtClean="0"/>
              <a:t>17/05/2017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BBE3EF-847E-497C-A384-62790226F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97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67B0-23FE-46E2-B2EF-E9A61C00D849}" type="datetimeFigureOut">
              <a:rPr lang="en-GB" smtClean="0"/>
              <a:t>17/05/2017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E3EF-847E-497C-A384-62790226F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83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67B0-23FE-46E2-B2EF-E9A61C00D849}" type="datetimeFigureOut">
              <a:rPr lang="en-GB" smtClean="0"/>
              <a:t>17/05/2017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E3EF-847E-497C-A384-62790226F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89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67B0-23FE-46E2-B2EF-E9A61C00D849}" type="datetimeFigureOut">
              <a:rPr lang="en-GB" smtClean="0"/>
              <a:t>17/05/2017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E3EF-847E-497C-A384-62790226F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46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67B0-23FE-46E2-B2EF-E9A61C00D849}" type="datetimeFigureOut">
              <a:rPr lang="en-GB" smtClean="0"/>
              <a:t>17/05/2017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BBE3EF-847E-497C-A384-62790226F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50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467B0-23FE-46E2-B2EF-E9A61C00D849}" type="datetimeFigureOut">
              <a:rPr lang="en-GB" smtClean="0"/>
              <a:t>17/05/2017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CBBE3EF-847E-497C-A384-62790226F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00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Semantic typing of </a:t>
            </a:r>
            <a:r>
              <a:rPr lang="en-GB" dirty="0" err="1" smtClean="0"/>
              <a:t>geoprocessing</a:t>
            </a:r>
            <a:r>
              <a:rPr lang="en-GB" dirty="0" smtClean="0"/>
              <a:t> workflows using intensive and extensive data properties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BSc Thesis, Human Geography &amp; Planning, Utrecht University</a:t>
            </a:r>
          </a:p>
          <a:p>
            <a:r>
              <a:rPr lang="en-GB" dirty="0" smtClean="0"/>
              <a:t>Mark Huisjes (3971791)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676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44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Main research question</a:t>
            </a:r>
          </a:p>
          <a:p>
            <a:r>
              <a:rPr lang="en-GB" dirty="0" smtClean="0"/>
              <a:t>Background</a:t>
            </a:r>
          </a:p>
          <a:p>
            <a:r>
              <a:rPr lang="en-GB" dirty="0" smtClean="0"/>
              <a:t>Relevance</a:t>
            </a:r>
          </a:p>
          <a:p>
            <a:r>
              <a:rPr lang="en-GB" dirty="0" smtClean="0"/>
              <a:t>Script 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712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research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i="1" dirty="0" smtClean="0"/>
              <a:t>“How can extensive and intensive properties of geospatial datasets be detected automatically and appended to </a:t>
            </a:r>
            <a:r>
              <a:rPr lang="en-GB" sz="2400" i="1" dirty="0" err="1" smtClean="0"/>
              <a:t>geoprocessing</a:t>
            </a:r>
            <a:r>
              <a:rPr lang="en-GB" sz="2400" i="1" dirty="0" smtClean="0"/>
              <a:t> workflows and the data in question, using semantic typing?”</a:t>
            </a:r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248548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types</a:t>
            </a:r>
          </a:p>
          <a:p>
            <a:r>
              <a:rPr lang="en-GB" dirty="0" smtClean="0"/>
              <a:t>Typing</a:t>
            </a:r>
          </a:p>
          <a:p>
            <a:r>
              <a:rPr lang="en-GB" dirty="0" smtClean="0"/>
              <a:t>Workflows</a:t>
            </a:r>
          </a:p>
          <a:p>
            <a:r>
              <a:rPr lang="en-GB" dirty="0" smtClean="0"/>
              <a:t>Intensive &amp; extensive properties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88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Relevance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Suggesting workflows</a:t>
            </a:r>
          </a:p>
          <a:p>
            <a:r>
              <a:rPr lang="en-GB" dirty="0" smtClean="0"/>
              <a:t>Flagging inappropriate workflows</a:t>
            </a:r>
          </a:p>
          <a:p>
            <a:r>
              <a:rPr lang="en-GB" dirty="0" smtClean="0"/>
              <a:t>Documenting workflows</a:t>
            </a:r>
          </a:p>
          <a:p>
            <a:r>
              <a:rPr lang="en-GB" dirty="0" smtClean="0"/>
              <a:t>Sharing workflows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4114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ArcMap</a:t>
            </a:r>
          </a:p>
          <a:p>
            <a:r>
              <a:rPr lang="en-GB" dirty="0" smtClean="0"/>
              <a:t>R</a:t>
            </a:r>
          </a:p>
          <a:p>
            <a:r>
              <a:rPr lang="en-GB" dirty="0" smtClean="0"/>
              <a:t>Python</a:t>
            </a:r>
          </a:p>
          <a:p>
            <a:r>
              <a:rPr lang="en-GB" dirty="0" smtClean="0"/>
              <a:t>RDF/OWL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80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preparation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Creating database</a:t>
            </a:r>
          </a:p>
          <a:p>
            <a:r>
              <a:rPr lang="en-GB" dirty="0" smtClean="0"/>
              <a:t>Defining projection</a:t>
            </a:r>
          </a:p>
          <a:p>
            <a:r>
              <a:rPr lang="en-GB" dirty="0" smtClean="0"/>
              <a:t>Calculating geometry</a:t>
            </a:r>
          </a:p>
          <a:p>
            <a:r>
              <a:rPr lang="en-GB" dirty="0" smtClean="0"/>
              <a:t>Selecting variable of interest</a:t>
            </a:r>
          </a:p>
          <a:p>
            <a:r>
              <a:rPr lang="en-GB" dirty="0" smtClean="0"/>
              <a:t>Export case as .txt</a:t>
            </a:r>
            <a:endParaRPr lang="en-GB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2737843"/>
            <a:ext cx="4313238" cy="2553890"/>
          </a:xfrm>
        </p:spPr>
      </p:pic>
    </p:spTree>
    <p:extLst>
      <p:ext uri="{BB962C8B-B14F-4D97-AF65-F5344CB8AC3E}">
        <p14:creationId xmlns:p14="http://schemas.microsoft.com/office/powerpoint/2010/main" val="94110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Automatic intensive/extensive checking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Load .txt as R object</a:t>
            </a:r>
          </a:p>
          <a:p>
            <a:r>
              <a:rPr lang="en-GB" dirty="0" smtClean="0"/>
              <a:t>Regress using lm()</a:t>
            </a:r>
          </a:p>
          <a:p>
            <a:r>
              <a:rPr lang="en-GB" dirty="0" smtClean="0"/>
              <a:t>Calculate residual average</a:t>
            </a:r>
          </a:p>
          <a:p>
            <a:r>
              <a:rPr lang="en-GB" dirty="0" smtClean="0"/>
              <a:t>Calculate 2</a:t>
            </a:r>
            <a:r>
              <a:rPr lang="en-GB" baseline="30000" dirty="0" smtClean="0"/>
              <a:t>nd</a:t>
            </a:r>
            <a:r>
              <a:rPr lang="en-GB" dirty="0" smtClean="0"/>
              <a:t> residual trend</a:t>
            </a:r>
          </a:p>
          <a:p>
            <a:r>
              <a:rPr lang="en-GB" dirty="0" smtClean="0"/>
              <a:t>Calculate R</a:t>
            </a:r>
            <a:r>
              <a:rPr lang="en-GB" baseline="30000" dirty="0" smtClean="0"/>
              <a:t>2</a:t>
            </a:r>
            <a:endParaRPr lang="en-GB" dirty="0" smtClean="0"/>
          </a:p>
          <a:p>
            <a:r>
              <a:rPr lang="en-GB" dirty="0" smtClean="0"/>
              <a:t>Print regression results to 2</a:t>
            </a:r>
            <a:r>
              <a:rPr lang="en-GB" baseline="30000" dirty="0" smtClean="0"/>
              <a:t>nd</a:t>
            </a:r>
            <a:r>
              <a:rPr lang="en-GB" dirty="0" smtClean="0"/>
              <a:t> .txt</a:t>
            </a:r>
          </a:p>
          <a:p>
            <a:r>
              <a:rPr lang="en-GB" dirty="0" smtClean="0"/>
              <a:t>Append extensive/intensive property to original data back in </a:t>
            </a:r>
            <a:r>
              <a:rPr lang="en-GB" dirty="0" err="1" smtClean="0"/>
              <a:t>Arcmap</a:t>
            </a:r>
            <a:r>
              <a:rPr lang="en-GB" dirty="0" smtClean="0"/>
              <a:t> and propagate through intermediate data using RDF/OWL</a:t>
            </a:r>
          </a:p>
          <a:p>
            <a:endParaRPr lang="en-GB" baseline="30000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2127746"/>
            <a:ext cx="4313238" cy="3774083"/>
          </a:xfrm>
        </p:spPr>
      </p:pic>
    </p:spTree>
    <p:extLst>
      <p:ext uri="{BB962C8B-B14F-4D97-AF65-F5344CB8AC3E}">
        <p14:creationId xmlns:p14="http://schemas.microsoft.com/office/powerpoint/2010/main" val="2846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Semantic typing</a:t>
            </a:r>
          </a:p>
          <a:p>
            <a:r>
              <a:rPr lang="en-GB" dirty="0" smtClean="0"/>
              <a:t>Workflows</a:t>
            </a:r>
          </a:p>
          <a:p>
            <a:r>
              <a:rPr lang="en-GB" dirty="0" smtClean="0"/>
              <a:t>Intensive &amp; Extensive properties</a:t>
            </a:r>
          </a:p>
          <a:p>
            <a:r>
              <a:rPr lang="en-GB" dirty="0" smtClean="0"/>
              <a:t>Improving workflows and analysis</a:t>
            </a:r>
          </a:p>
          <a:p>
            <a:r>
              <a:rPr lang="en-GB" dirty="0" smtClean="0"/>
              <a:t>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471684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268</TotalTime>
  <Words>166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Semantic typing of geoprocessing workflows using intensive and extensive data properties </vt:lpstr>
      <vt:lpstr>Overview</vt:lpstr>
      <vt:lpstr>Main research question</vt:lpstr>
      <vt:lpstr>Background</vt:lpstr>
      <vt:lpstr>Relevance</vt:lpstr>
      <vt:lpstr>Script implementation</vt:lpstr>
      <vt:lpstr>Data preparation</vt:lpstr>
      <vt:lpstr>Automatic intensive/extensive checking</vt:lpstr>
      <vt:lpstr>Questions?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typing of geoprocessing workflows using intensive and extensive data properties </dc:title>
  <dc:creator>Mark</dc:creator>
  <cp:lastModifiedBy>Mark</cp:lastModifiedBy>
  <cp:revision>6</cp:revision>
  <dcterms:created xsi:type="dcterms:W3CDTF">2017-05-17T06:23:54Z</dcterms:created>
  <dcterms:modified xsi:type="dcterms:W3CDTF">2017-05-17T10:51:54Z</dcterms:modified>
</cp:coreProperties>
</file>