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659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856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852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003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275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01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459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974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4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473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959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3557C-5290-47D3-9B25-215636FA130F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4C86F43-1C59-42E0-8587-1D95804A2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69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3592-3E2E-4B25-8802-A064EB7AC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121775"/>
            <a:ext cx="8793481" cy="2403571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GB" sz="6000" dirty="0"/>
              <a:t>Project Proposal</a:t>
            </a:r>
            <a:br>
              <a:rPr lang="en-GB" dirty="0"/>
            </a:br>
            <a:r>
              <a:rPr lang="en-GB" sz="6700" dirty="0"/>
              <a:t>House Price Prediction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CC945-7012-4337-A52C-B94EDF5CB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384" y="4883728"/>
            <a:ext cx="5033878" cy="1150380"/>
          </a:xfrm>
        </p:spPr>
        <p:txBody>
          <a:bodyPr anchor="ctr">
            <a:normAutofit fontScale="92500" lnSpcReduction="10000"/>
          </a:bodyPr>
          <a:lstStyle/>
          <a:p>
            <a:r>
              <a:rPr lang="en-GB" dirty="0"/>
              <a:t>Team members: </a:t>
            </a:r>
          </a:p>
          <a:p>
            <a:r>
              <a:rPr lang="en-GB" dirty="0"/>
              <a:t>XIA XICHENG, SHEN LI, LI FEIJIAO, WANGYIFAN, JIN WEIGUO</a:t>
            </a:r>
          </a:p>
        </p:txBody>
      </p:sp>
    </p:spTree>
    <p:extLst>
      <p:ext uri="{BB962C8B-B14F-4D97-AF65-F5344CB8AC3E}">
        <p14:creationId xmlns:p14="http://schemas.microsoft.com/office/powerpoint/2010/main" val="47590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E788-8B4A-4A5A-87D6-9E4DBAFD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Pro</a:t>
            </a:r>
            <a:r>
              <a:rPr lang="en-US" altLang="zh-CN" dirty="0" err="1"/>
              <a:t>ject</a:t>
            </a:r>
            <a:r>
              <a:rPr lang="en-GB" altLang="zh-CN" dirty="0"/>
              <a:t> Description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0FAA-7741-4547-8E8D-D3DA8EF8E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7241B-BE4F-4DD0-A609-C1B5538FE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8484"/>
            <a:ext cx="12192000" cy="14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4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B94F-7221-43A3-B8E3-1F88913B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67429-9CC6-416D-A3E6-9E93BD1C3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99B36-26F8-4DC7-85F2-7CED86F73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263" y="0"/>
            <a:ext cx="8143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5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106D-CDEE-4DBA-89E6-4F878C83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671C-4F9D-483B-A637-D9FF84664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EE63E-4910-4644-9C9F-795227810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283" y="720448"/>
            <a:ext cx="99631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9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BF15-8AA9-4437-8A1B-27670E90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FDF34-4AE0-4D10-BE0D-FAA448924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7694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</TotalTime>
  <Words>21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Gallery</vt:lpstr>
      <vt:lpstr>Project Proposal House Price Prediction</vt:lpstr>
      <vt:lpstr>Project Description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House Price Prediction</dc:title>
  <dc:creator>JIN WEIGUO</dc:creator>
  <cp:lastModifiedBy>JIN WEIGUO</cp:lastModifiedBy>
  <cp:revision>5</cp:revision>
  <dcterms:created xsi:type="dcterms:W3CDTF">2019-06-09T08:33:00Z</dcterms:created>
  <dcterms:modified xsi:type="dcterms:W3CDTF">2019-06-09T09:44:23Z</dcterms:modified>
</cp:coreProperties>
</file>